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8" r:id="rId4"/>
    <p:sldId id="263" r:id="rId5"/>
    <p:sldId id="257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29" autoAdjust="0"/>
  </p:normalViewPr>
  <p:slideViewPr>
    <p:cSldViewPr>
      <p:cViewPr varScale="1">
        <p:scale>
          <a:sx n="54" d="100"/>
          <a:sy n="54" d="100"/>
        </p:scale>
        <p:origin x="-18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63DFE2-0EBC-4D4F-85C9-38AC2A2824AA}" type="doc">
      <dgm:prSet loTypeId="urn:microsoft.com/office/officeart/2005/8/layout/equation1" loCatId="process" qsTypeId="urn:microsoft.com/office/officeart/2005/8/quickstyle/simple3" qsCatId="simple" csTypeId="urn:microsoft.com/office/officeart/2005/8/colors/accent3_5" csCatId="accent3" phldr="1"/>
      <dgm:spPr/>
    </dgm:pt>
    <dgm:pt modelId="{01F16F65-A8CD-4D77-BB88-1947623741E8}">
      <dgm:prSet phldrT="[Text]"/>
      <dgm:spPr/>
      <dgm:t>
        <a:bodyPr/>
        <a:lstStyle/>
        <a:p>
          <a:r>
            <a:rPr lang="en-US" dirty="0" smtClean="0"/>
            <a:t>Your existing position</a:t>
          </a:r>
          <a:endParaRPr lang="en-US" dirty="0"/>
        </a:p>
      </dgm:t>
    </dgm:pt>
    <dgm:pt modelId="{8919CEE0-1F90-43B9-932F-09638BF2BE7E}" type="parTrans" cxnId="{DCE2DACE-3F25-466C-B81E-D03990356195}">
      <dgm:prSet/>
      <dgm:spPr/>
      <dgm:t>
        <a:bodyPr/>
        <a:lstStyle/>
        <a:p>
          <a:endParaRPr lang="en-US"/>
        </a:p>
      </dgm:t>
    </dgm:pt>
    <dgm:pt modelId="{A3287FBD-74F7-403F-87E6-E1F7E314358C}" type="sibTrans" cxnId="{DCE2DACE-3F25-466C-B81E-D03990356195}">
      <dgm:prSet/>
      <dgm:spPr/>
      <dgm:t>
        <a:bodyPr/>
        <a:lstStyle/>
        <a:p>
          <a:endParaRPr lang="en-US"/>
        </a:p>
      </dgm:t>
    </dgm:pt>
    <dgm:pt modelId="{FD6E4300-33C5-4783-9DC5-F3E358BD448B}">
      <dgm:prSet phldrT="[Text]"/>
      <dgm:spPr/>
      <dgm:t>
        <a:bodyPr/>
        <a:lstStyle/>
        <a:p>
          <a:r>
            <a:rPr lang="en-US" dirty="0" smtClean="0"/>
            <a:t>What’s going on in the environment</a:t>
          </a:r>
          <a:endParaRPr lang="en-US" dirty="0"/>
        </a:p>
      </dgm:t>
    </dgm:pt>
    <dgm:pt modelId="{367B92F0-B12E-4DEB-B8EC-8E7EF7C6018E}" type="parTrans" cxnId="{8ABA496E-A422-4F00-8238-19869AC8F8F4}">
      <dgm:prSet/>
      <dgm:spPr/>
      <dgm:t>
        <a:bodyPr/>
        <a:lstStyle/>
        <a:p>
          <a:endParaRPr lang="en-US"/>
        </a:p>
      </dgm:t>
    </dgm:pt>
    <dgm:pt modelId="{00D4FAF7-AA62-45F7-A8EF-6A4F6A691171}" type="sibTrans" cxnId="{8ABA496E-A422-4F00-8238-19869AC8F8F4}">
      <dgm:prSet/>
      <dgm:spPr/>
      <dgm:t>
        <a:bodyPr/>
        <a:lstStyle/>
        <a:p>
          <a:endParaRPr lang="en-US"/>
        </a:p>
      </dgm:t>
    </dgm:pt>
    <dgm:pt modelId="{DC25322D-A87B-4DE0-B27F-31377FFCBE71}">
      <dgm:prSet phldrT="[Text]"/>
      <dgm:spPr/>
      <dgm:t>
        <a:bodyPr/>
        <a:lstStyle/>
        <a:p>
          <a:r>
            <a:rPr lang="en-US" dirty="0" smtClean="0"/>
            <a:t>What to do</a:t>
          </a:r>
          <a:endParaRPr lang="en-US" dirty="0"/>
        </a:p>
      </dgm:t>
    </dgm:pt>
    <dgm:pt modelId="{58793021-83D4-49FB-BEDA-36F76CC9DE6D}" type="parTrans" cxnId="{B78B6F1F-DCA8-4050-9623-6C213ED41A0B}">
      <dgm:prSet/>
      <dgm:spPr/>
      <dgm:t>
        <a:bodyPr/>
        <a:lstStyle/>
        <a:p>
          <a:endParaRPr lang="en-US"/>
        </a:p>
      </dgm:t>
    </dgm:pt>
    <dgm:pt modelId="{BF59AACD-53E0-46B8-B177-198BA456A100}" type="sibTrans" cxnId="{B78B6F1F-DCA8-4050-9623-6C213ED41A0B}">
      <dgm:prSet/>
      <dgm:spPr/>
      <dgm:t>
        <a:bodyPr/>
        <a:lstStyle/>
        <a:p>
          <a:endParaRPr lang="en-US"/>
        </a:p>
      </dgm:t>
    </dgm:pt>
    <dgm:pt modelId="{80735D3B-5A5E-4698-80AF-79ED65C6392D}" type="pres">
      <dgm:prSet presAssocID="{7563DFE2-0EBC-4D4F-85C9-38AC2A2824AA}" presName="linearFlow" presStyleCnt="0">
        <dgm:presLayoutVars>
          <dgm:dir/>
          <dgm:resizeHandles val="exact"/>
        </dgm:presLayoutVars>
      </dgm:prSet>
      <dgm:spPr/>
    </dgm:pt>
    <dgm:pt modelId="{611FD0AD-0A15-4057-9DDC-0307EBE36687}" type="pres">
      <dgm:prSet presAssocID="{01F16F65-A8CD-4D77-BB88-1947623741E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D2252-9944-4EB2-9C96-C0CB358CEB3B}" type="pres">
      <dgm:prSet presAssocID="{A3287FBD-74F7-403F-87E6-E1F7E314358C}" presName="spacerL" presStyleCnt="0"/>
      <dgm:spPr/>
    </dgm:pt>
    <dgm:pt modelId="{DF84665F-C9B5-4709-89E3-D44E669E11F3}" type="pres">
      <dgm:prSet presAssocID="{A3287FBD-74F7-403F-87E6-E1F7E314358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5893C7A-9587-45BE-A874-A4ED6D8CB894}" type="pres">
      <dgm:prSet presAssocID="{A3287FBD-74F7-403F-87E6-E1F7E314358C}" presName="spacerR" presStyleCnt="0"/>
      <dgm:spPr/>
    </dgm:pt>
    <dgm:pt modelId="{80AE2174-A3FC-4C31-A656-77270FA7BD38}" type="pres">
      <dgm:prSet presAssocID="{FD6E4300-33C5-4783-9DC5-F3E358BD44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DCABF-8DE9-4133-B04E-981207E5E794}" type="pres">
      <dgm:prSet presAssocID="{00D4FAF7-AA62-45F7-A8EF-6A4F6A691171}" presName="spacerL" presStyleCnt="0"/>
      <dgm:spPr/>
    </dgm:pt>
    <dgm:pt modelId="{5EBF1D68-536E-41E3-9D75-CEAF5253AD92}" type="pres">
      <dgm:prSet presAssocID="{00D4FAF7-AA62-45F7-A8EF-6A4F6A69117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D02DC8F-E90B-4A45-9588-311BB5CC5B27}" type="pres">
      <dgm:prSet presAssocID="{00D4FAF7-AA62-45F7-A8EF-6A4F6A691171}" presName="spacerR" presStyleCnt="0"/>
      <dgm:spPr/>
    </dgm:pt>
    <dgm:pt modelId="{70C91854-8D68-498B-A525-86FDA9BEFDC1}" type="pres">
      <dgm:prSet presAssocID="{DC25322D-A87B-4DE0-B27F-31377FFCBE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263582-1585-4A2A-984C-DAF656B3159D}" type="presOf" srcId="{A3287FBD-74F7-403F-87E6-E1F7E314358C}" destId="{DF84665F-C9B5-4709-89E3-D44E669E11F3}" srcOrd="0" destOrd="0" presId="urn:microsoft.com/office/officeart/2005/8/layout/equation1"/>
    <dgm:cxn modelId="{BEDB0B45-4CC8-44FD-BBAD-FCD742E194E0}" type="presOf" srcId="{00D4FAF7-AA62-45F7-A8EF-6A4F6A691171}" destId="{5EBF1D68-536E-41E3-9D75-CEAF5253AD92}" srcOrd="0" destOrd="0" presId="urn:microsoft.com/office/officeart/2005/8/layout/equation1"/>
    <dgm:cxn modelId="{9FA670C1-6869-4115-907C-4D003B2FD4A2}" type="presOf" srcId="{01F16F65-A8CD-4D77-BB88-1947623741E8}" destId="{611FD0AD-0A15-4057-9DDC-0307EBE36687}" srcOrd="0" destOrd="0" presId="urn:microsoft.com/office/officeart/2005/8/layout/equation1"/>
    <dgm:cxn modelId="{D1D0EAF1-ED23-463A-A962-914E2FCD190A}" type="presOf" srcId="{DC25322D-A87B-4DE0-B27F-31377FFCBE71}" destId="{70C91854-8D68-498B-A525-86FDA9BEFDC1}" srcOrd="0" destOrd="0" presId="urn:microsoft.com/office/officeart/2005/8/layout/equation1"/>
    <dgm:cxn modelId="{B78B6F1F-DCA8-4050-9623-6C213ED41A0B}" srcId="{7563DFE2-0EBC-4D4F-85C9-38AC2A2824AA}" destId="{DC25322D-A87B-4DE0-B27F-31377FFCBE71}" srcOrd="2" destOrd="0" parTransId="{58793021-83D4-49FB-BEDA-36F76CC9DE6D}" sibTransId="{BF59AACD-53E0-46B8-B177-198BA456A100}"/>
    <dgm:cxn modelId="{DCE2DACE-3F25-466C-B81E-D03990356195}" srcId="{7563DFE2-0EBC-4D4F-85C9-38AC2A2824AA}" destId="{01F16F65-A8CD-4D77-BB88-1947623741E8}" srcOrd="0" destOrd="0" parTransId="{8919CEE0-1F90-43B9-932F-09638BF2BE7E}" sibTransId="{A3287FBD-74F7-403F-87E6-E1F7E314358C}"/>
    <dgm:cxn modelId="{8ABA496E-A422-4F00-8238-19869AC8F8F4}" srcId="{7563DFE2-0EBC-4D4F-85C9-38AC2A2824AA}" destId="{FD6E4300-33C5-4783-9DC5-F3E358BD448B}" srcOrd="1" destOrd="0" parTransId="{367B92F0-B12E-4DEB-B8EC-8E7EF7C6018E}" sibTransId="{00D4FAF7-AA62-45F7-A8EF-6A4F6A691171}"/>
    <dgm:cxn modelId="{D7685F9A-4703-4749-83F5-07EA5788E870}" type="presOf" srcId="{FD6E4300-33C5-4783-9DC5-F3E358BD448B}" destId="{80AE2174-A3FC-4C31-A656-77270FA7BD38}" srcOrd="0" destOrd="0" presId="urn:microsoft.com/office/officeart/2005/8/layout/equation1"/>
    <dgm:cxn modelId="{71F78504-3392-4AB2-B38E-EF0524F2157F}" type="presOf" srcId="{7563DFE2-0EBC-4D4F-85C9-38AC2A2824AA}" destId="{80735D3B-5A5E-4698-80AF-79ED65C6392D}" srcOrd="0" destOrd="0" presId="urn:microsoft.com/office/officeart/2005/8/layout/equation1"/>
    <dgm:cxn modelId="{D9369858-B769-4E49-BA0D-E1144A8CAD9C}" type="presParOf" srcId="{80735D3B-5A5E-4698-80AF-79ED65C6392D}" destId="{611FD0AD-0A15-4057-9DDC-0307EBE36687}" srcOrd="0" destOrd="0" presId="urn:microsoft.com/office/officeart/2005/8/layout/equation1"/>
    <dgm:cxn modelId="{026CD7EF-337E-47E1-BA5F-BB66A16E7658}" type="presParOf" srcId="{80735D3B-5A5E-4698-80AF-79ED65C6392D}" destId="{BF0D2252-9944-4EB2-9C96-C0CB358CEB3B}" srcOrd="1" destOrd="0" presId="urn:microsoft.com/office/officeart/2005/8/layout/equation1"/>
    <dgm:cxn modelId="{084F5B3E-59B2-4DEF-BFF5-7300F77D1DBE}" type="presParOf" srcId="{80735D3B-5A5E-4698-80AF-79ED65C6392D}" destId="{DF84665F-C9B5-4709-89E3-D44E669E11F3}" srcOrd="2" destOrd="0" presId="urn:microsoft.com/office/officeart/2005/8/layout/equation1"/>
    <dgm:cxn modelId="{DA0B9525-6FA6-4C39-9C3D-783280442B22}" type="presParOf" srcId="{80735D3B-5A5E-4698-80AF-79ED65C6392D}" destId="{35893C7A-9587-45BE-A874-A4ED6D8CB894}" srcOrd="3" destOrd="0" presId="urn:microsoft.com/office/officeart/2005/8/layout/equation1"/>
    <dgm:cxn modelId="{5B7F91AA-EC0E-4635-859D-EE5EB719529C}" type="presParOf" srcId="{80735D3B-5A5E-4698-80AF-79ED65C6392D}" destId="{80AE2174-A3FC-4C31-A656-77270FA7BD38}" srcOrd="4" destOrd="0" presId="urn:microsoft.com/office/officeart/2005/8/layout/equation1"/>
    <dgm:cxn modelId="{8BE14C36-C360-4F92-B468-C29FD4772557}" type="presParOf" srcId="{80735D3B-5A5E-4698-80AF-79ED65C6392D}" destId="{0A2DCABF-8DE9-4133-B04E-981207E5E794}" srcOrd="5" destOrd="0" presId="urn:microsoft.com/office/officeart/2005/8/layout/equation1"/>
    <dgm:cxn modelId="{B5CABB14-2EBE-47AA-B722-5B85094B2E98}" type="presParOf" srcId="{80735D3B-5A5E-4698-80AF-79ED65C6392D}" destId="{5EBF1D68-536E-41E3-9D75-CEAF5253AD92}" srcOrd="6" destOrd="0" presId="urn:microsoft.com/office/officeart/2005/8/layout/equation1"/>
    <dgm:cxn modelId="{20F63DB8-145E-4985-962B-AAC45A2E1F5B}" type="presParOf" srcId="{80735D3B-5A5E-4698-80AF-79ED65C6392D}" destId="{5D02DC8F-E90B-4A45-9588-311BB5CC5B27}" srcOrd="7" destOrd="0" presId="urn:microsoft.com/office/officeart/2005/8/layout/equation1"/>
    <dgm:cxn modelId="{7A4E92C9-3B12-4B15-B965-028224B8E8BB}" type="presParOf" srcId="{80735D3B-5A5E-4698-80AF-79ED65C6392D}" destId="{70C91854-8D68-498B-A525-86FDA9BEFDC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39904A-8340-4DBF-8B83-9CF294FD4DDC}" type="doc">
      <dgm:prSet loTypeId="urn:microsoft.com/office/officeart/2009/3/layout/BlockDescending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4927EF-8CDF-491E-B7FD-B25B1301B352}">
      <dgm:prSet phldrT="[Text]"/>
      <dgm:spPr/>
      <dgm:t>
        <a:bodyPr/>
        <a:lstStyle/>
        <a:p>
          <a:r>
            <a:rPr lang="en-US" dirty="0" smtClean="0"/>
            <a:t>Options</a:t>
          </a:r>
          <a:endParaRPr lang="en-US" dirty="0"/>
        </a:p>
      </dgm:t>
    </dgm:pt>
    <dgm:pt modelId="{D40FEFB3-8BDB-47EA-B1BC-8182E2E226D6}" type="parTrans" cxnId="{064DC6B5-30D9-4724-ACC4-CAE5ED72E93B}">
      <dgm:prSet/>
      <dgm:spPr/>
      <dgm:t>
        <a:bodyPr/>
        <a:lstStyle/>
        <a:p>
          <a:endParaRPr lang="en-US"/>
        </a:p>
      </dgm:t>
    </dgm:pt>
    <dgm:pt modelId="{7184F4A1-B110-462D-A85B-D45CDB402386}" type="sibTrans" cxnId="{064DC6B5-30D9-4724-ACC4-CAE5ED72E93B}">
      <dgm:prSet/>
      <dgm:spPr/>
      <dgm:t>
        <a:bodyPr/>
        <a:lstStyle/>
        <a:p>
          <a:endParaRPr lang="en-US"/>
        </a:p>
      </dgm:t>
    </dgm:pt>
    <dgm:pt modelId="{8DD28795-17AB-477E-B4B3-585359A86CE8}">
      <dgm:prSet phldrT="[Text]" custT="1"/>
      <dgm:spPr/>
      <dgm:t>
        <a:bodyPr/>
        <a:lstStyle/>
        <a:p>
          <a:r>
            <a:rPr lang="en-US" sz="1600" dirty="0" smtClean="0"/>
            <a:t>Compete directly</a:t>
          </a:r>
          <a:endParaRPr lang="en-US" sz="1600" dirty="0"/>
        </a:p>
      </dgm:t>
    </dgm:pt>
    <dgm:pt modelId="{46FAE59E-0D32-4D6C-A4FA-B47917F2325C}" type="parTrans" cxnId="{C75B656C-C2E7-471E-B15F-E0822D28F810}">
      <dgm:prSet/>
      <dgm:spPr/>
      <dgm:t>
        <a:bodyPr/>
        <a:lstStyle/>
        <a:p>
          <a:endParaRPr lang="en-US"/>
        </a:p>
      </dgm:t>
    </dgm:pt>
    <dgm:pt modelId="{4ED4E7AB-E138-4B29-BF6B-5D25EF841101}" type="sibTrans" cxnId="{C75B656C-C2E7-471E-B15F-E0822D28F810}">
      <dgm:prSet/>
      <dgm:spPr/>
      <dgm:t>
        <a:bodyPr/>
        <a:lstStyle/>
        <a:p>
          <a:endParaRPr lang="en-US"/>
        </a:p>
      </dgm:t>
    </dgm:pt>
    <dgm:pt modelId="{052F602E-849E-4FDC-BBD3-33FDC72F41C8}">
      <dgm:prSet phldrT="[Text]" custT="1"/>
      <dgm:spPr/>
      <dgm:t>
        <a:bodyPr/>
        <a:lstStyle/>
        <a:p>
          <a:r>
            <a:rPr lang="en-US" sz="1600" dirty="0" smtClean="0"/>
            <a:t>Serve a different market</a:t>
          </a:r>
          <a:endParaRPr lang="en-US" sz="1600" dirty="0"/>
        </a:p>
      </dgm:t>
    </dgm:pt>
    <dgm:pt modelId="{07229590-EE91-4437-AF69-9383468591BA}" type="parTrans" cxnId="{F4BC479C-5141-434A-908C-EF33FA5CB305}">
      <dgm:prSet/>
      <dgm:spPr/>
      <dgm:t>
        <a:bodyPr/>
        <a:lstStyle/>
        <a:p>
          <a:endParaRPr lang="en-US"/>
        </a:p>
      </dgm:t>
    </dgm:pt>
    <dgm:pt modelId="{2ED79AB4-C531-443B-92BD-812957F2B0E2}" type="sibTrans" cxnId="{F4BC479C-5141-434A-908C-EF33FA5CB305}">
      <dgm:prSet/>
      <dgm:spPr/>
      <dgm:t>
        <a:bodyPr/>
        <a:lstStyle/>
        <a:p>
          <a:endParaRPr lang="en-US"/>
        </a:p>
      </dgm:t>
    </dgm:pt>
    <dgm:pt modelId="{8C32CAD8-6F1E-4A86-A71D-EF94BB6AEAA8}">
      <dgm:prSet phldrT="[Text]" custT="1"/>
      <dgm:spPr/>
      <dgm:t>
        <a:bodyPr/>
        <a:lstStyle/>
        <a:p>
          <a:r>
            <a:rPr lang="en-US" sz="1600" dirty="0" smtClean="0"/>
            <a:t>Create a new market</a:t>
          </a:r>
          <a:endParaRPr lang="en-US" sz="1600" dirty="0"/>
        </a:p>
      </dgm:t>
    </dgm:pt>
    <dgm:pt modelId="{6FE73E5A-6FB9-4127-A938-0CFE024317B3}" type="parTrans" cxnId="{16A6B0D3-8AE3-469B-8A43-FC3F0D528379}">
      <dgm:prSet/>
      <dgm:spPr/>
      <dgm:t>
        <a:bodyPr/>
        <a:lstStyle/>
        <a:p>
          <a:endParaRPr lang="en-US"/>
        </a:p>
      </dgm:t>
    </dgm:pt>
    <dgm:pt modelId="{F7A62D93-B2C6-460B-B403-8508468DDFE7}" type="sibTrans" cxnId="{16A6B0D3-8AE3-469B-8A43-FC3F0D528379}">
      <dgm:prSet/>
      <dgm:spPr/>
      <dgm:t>
        <a:bodyPr/>
        <a:lstStyle/>
        <a:p>
          <a:endParaRPr lang="en-US"/>
        </a:p>
      </dgm:t>
    </dgm:pt>
    <dgm:pt modelId="{9C7894E6-BF2C-4310-9210-7C8F2D40573A}" type="pres">
      <dgm:prSet presAssocID="{1D39904A-8340-4DBF-8B83-9CF294FD4DD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FC7D2B1-8337-45A2-A9A6-78885B046890}" type="pres">
      <dgm:prSet presAssocID="{624927EF-8CDF-491E-B7FD-B25B1301B352}" presName="parentText_1" presStyleLbl="node1" presStyleIdx="0" presStyleCnt="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68591-5531-469D-A01D-1D7FCCAEC7A3}" type="pres">
      <dgm:prSet presAssocID="{624927EF-8CDF-491E-B7FD-B25B1301B352}" presName="childText_1" presStyleLbl="node1" presStyleIdx="0" presStyleCnt="1" custScaleX="1493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D85FC-0393-4442-97F3-623700615C4D}" type="pres">
      <dgm:prSet presAssocID="{624927EF-8CDF-491E-B7FD-B25B1301B352}" presName="accentShape_1" presStyleCnt="0"/>
      <dgm:spPr/>
    </dgm:pt>
    <dgm:pt modelId="{DA6FD03F-3953-48B3-B2DE-E026CDF9CE06}" type="pres">
      <dgm:prSet presAssocID="{624927EF-8CDF-491E-B7FD-B25B1301B352}" presName="imageRepeatNode" presStyleLbl="node1" presStyleIdx="0" presStyleCnt="1" custScaleX="139938" custLinFactNeighborX="-5631"/>
      <dgm:spPr/>
      <dgm:t>
        <a:bodyPr/>
        <a:lstStyle/>
        <a:p>
          <a:endParaRPr lang="en-US"/>
        </a:p>
      </dgm:t>
    </dgm:pt>
  </dgm:ptLst>
  <dgm:cxnLst>
    <dgm:cxn modelId="{C75B656C-C2E7-471E-B15F-E0822D28F810}" srcId="{624927EF-8CDF-491E-B7FD-B25B1301B352}" destId="{8DD28795-17AB-477E-B4B3-585359A86CE8}" srcOrd="0" destOrd="0" parTransId="{46FAE59E-0D32-4D6C-A4FA-B47917F2325C}" sibTransId="{4ED4E7AB-E138-4B29-BF6B-5D25EF841101}"/>
    <dgm:cxn modelId="{00BC293B-3E7E-449D-9271-FEA32269770A}" type="presOf" srcId="{052F602E-849E-4FDC-BBD3-33FDC72F41C8}" destId="{A1668591-5531-469D-A01D-1D7FCCAEC7A3}" srcOrd="0" destOrd="1" presId="urn:microsoft.com/office/officeart/2009/3/layout/BlockDescendingList"/>
    <dgm:cxn modelId="{16A6B0D3-8AE3-469B-8A43-FC3F0D528379}" srcId="{624927EF-8CDF-491E-B7FD-B25B1301B352}" destId="{8C32CAD8-6F1E-4A86-A71D-EF94BB6AEAA8}" srcOrd="2" destOrd="0" parTransId="{6FE73E5A-6FB9-4127-A938-0CFE024317B3}" sibTransId="{F7A62D93-B2C6-460B-B403-8508468DDFE7}"/>
    <dgm:cxn modelId="{FA26DDB5-2D86-4E58-8C92-538CC8ABCE57}" type="presOf" srcId="{624927EF-8CDF-491E-B7FD-B25B1301B352}" destId="{6FC7D2B1-8337-45A2-A9A6-78885B046890}" srcOrd="0" destOrd="0" presId="urn:microsoft.com/office/officeart/2009/3/layout/BlockDescendingList"/>
    <dgm:cxn modelId="{F4BC479C-5141-434A-908C-EF33FA5CB305}" srcId="{624927EF-8CDF-491E-B7FD-B25B1301B352}" destId="{052F602E-849E-4FDC-BBD3-33FDC72F41C8}" srcOrd="1" destOrd="0" parTransId="{07229590-EE91-4437-AF69-9383468591BA}" sibTransId="{2ED79AB4-C531-443B-92BD-812957F2B0E2}"/>
    <dgm:cxn modelId="{3B4431DE-23E6-4570-A397-785B6E3CF70B}" type="presOf" srcId="{1D39904A-8340-4DBF-8B83-9CF294FD4DDC}" destId="{9C7894E6-BF2C-4310-9210-7C8F2D40573A}" srcOrd="0" destOrd="0" presId="urn:microsoft.com/office/officeart/2009/3/layout/BlockDescendingList"/>
    <dgm:cxn modelId="{064DC6B5-30D9-4724-ACC4-CAE5ED72E93B}" srcId="{1D39904A-8340-4DBF-8B83-9CF294FD4DDC}" destId="{624927EF-8CDF-491E-B7FD-B25B1301B352}" srcOrd="0" destOrd="0" parTransId="{D40FEFB3-8BDB-47EA-B1BC-8182E2E226D6}" sibTransId="{7184F4A1-B110-462D-A85B-D45CDB402386}"/>
    <dgm:cxn modelId="{3E2B01B3-E256-40FD-B895-B0A1F0FB8262}" type="presOf" srcId="{8DD28795-17AB-477E-B4B3-585359A86CE8}" destId="{A1668591-5531-469D-A01D-1D7FCCAEC7A3}" srcOrd="0" destOrd="0" presId="urn:microsoft.com/office/officeart/2009/3/layout/BlockDescendingList"/>
    <dgm:cxn modelId="{F3B7BD1F-E7DA-4DDC-9F21-7FDCC40659F7}" type="presOf" srcId="{624927EF-8CDF-491E-B7FD-B25B1301B352}" destId="{DA6FD03F-3953-48B3-B2DE-E026CDF9CE06}" srcOrd="1" destOrd="0" presId="urn:microsoft.com/office/officeart/2009/3/layout/BlockDescendingList"/>
    <dgm:cxn modelId="{26876103-3A78-4765-9088-81B3521F8E00}" type="presOf" srcId="{8C32CAD8-6F1E-4A86-A71D-EF94BB6AEAA8}" destId="{A1668591-5531-469D-A01D-1D7FCCAEC7A3}" srcOrd="0" destOrd="2" presId="urn:microsoft.com/office/officeart/2009/3/layout/BlockDescendingList"/>
    <dgm:cxn modelId="{CF565BF6-CDE1-489D-9827-2A2B91BC5A7A}" type="presParOf" srcId="{9C7894E6-BF2C-4310-9210-7C8F2D40573A}" destId="{6FC7D2B1-8337-45A2-A9A6-78885B046890}" srcOrd="0" destOrd="0" presId="urn:microsoft.com/office/officeart/2009/3/layout/BlockDescendingList"/>
    <dgm:cxn modelId="{F32CCBBB-B0A8-462D-A0DF-04B378F1F3BB}" type="presParOf" srcId="{9C7894E6-BF2C-4310-9210-7C8F2D40573A}" destId="{A1668591-5531-469D-A01D-1D7FCCAEC7A3}" srcOrd="1" destOrd="0" presId="urn:microsoft.com/office/officeart/2009/3/layout/BlockDescendingList"/>
    <dgm:cxn modelId="{47791A61-C47A-455F-8933-069FB7563847}" type="presParOf" srcId="{9C7894E6-BF2C-4310-9210-7C8F2D40573A}" destId="{9B7D85FC-0393-4442-97F3-623700615C4D}" srcOrd="2" destOrd="0" presId="urn:microsoft.com/office/officeart/2009/3/layout/BlockDescendingList"/>
    <dgm:cxn modelId="{26086A17-A75E-406E-AE07-17B997B000E9}" type="presParOf" srcId="{9B7D85FC-0393-4442-97F3-623700615C4D}" destId="{DA6FD03F-3953-48B3-B2DE-E026CDF9CE06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C4A3D9-C964-447B-82D6-55EF4DC012B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55D05F-3F68-4D62-BEDD-362FE84DC6EB}">
      <dgm:prSet/>
      <dgm:spPr/>
      <dgm:t>
        <a:bodyPr/>
        <a:lstStyle/>
        <a:p>
          <a:pPr rtl="0"/>
          <a:r>
            <a:rPr lang="en-US" smtClean="0"/>
            <a:t>New products for high-margin customers</a:t>
          </a:r>
          <a:endParaRPr lang="en-US"/>
        </a:p>
      </dgm:t>
    </dgm:pt>
    <dgm:pt modelId="{6DD27542-6BC6-44BD-AFAB-14126ABEA35B}" type="parTrans" cxnId="{64210340-D6C0-4ED6-84DC-D5FABF9AA6CA}">
      <dgm:prSet/>
      <dgm:spPr/>
      <dgm:t>
        <a:bodyPr/>
        <a:lstStyle/>
        <a:p>
          <a:endParaRPr lang="en-US"/>
        </a:p>
      </dgm:t>
    </dgm:pt>
    <dgm:pt modelId="{7D445AB8-586F-4D99-994F-CEFE7888CD36}" type="sibTrans" cxnId="{64210340-D6C0-4ED6-84DC-D5FABF9AA6CA}">
      <dgm:prSet/>
      <dgm:spPr/>
      <dgm:t>
        <a:bodyPr/>
        <a:lstStyle/>
        <a:p>
          <a:endParaRPr lang="en-US"/>
        </a:p>
      </dgm:t>
    </dgm:pt>
    <dgm:pt modelId="{43EF4175-1AC4-4D87-B7FC-A6D2C09A82B3}">
      <dgm:prSet/>
      <dgm:spPr/>
      <dgm:t>
        <a:bodyPr/>
        <a:lstStyle/>
        <a:p>
          <a:pPr rtl="0"/>
          <a:r>
            <a:rPr lang="en-US" dirty="0" smtClean="0"/>
            <a:t>Cheap alternatives to existing products</a:t>
          </a:r>
          <a:endParaRPr lang="en-US" dirty="0"/>
        </a:p>
      </dgm:t>
    </dgm:pt>
    <dgm:pt modelId="{B24A84F4-EFE4-4859-9EBB-8F20655E95C2}" type="parTrans" cxnId="{5A5B15AB-20D0-4F1B-9A67-2C4B0DDEE693}">
      <dgm:prSet/>
      <dgm:spPr/>
      <dgm:t>
        <a:bodyPr/>
        <a:lstStyle/>
        <a:p>
          <a:endParaRPr lang="en-US"/>
        </a:p>
      </dgm:t>
    </dgm:pt>
    <dgm:pt modelId="{7B187577-C7D8-4EDC-9D7F-4B02D8BF19AC}" type="sibTrans" cxnId="{5A5B15AB-20D0-4F1B-9A67-2C4B0DDEE693}">
      <dgm:prSet/>
      <dgm:spPr/>
      <dgm:t>
        <a:bodyPr/>
        <a:lstStyle/>
        <a:p>
          <a:endParaRPr lang="en-US"/>
        </a:p>
      </dgm:t>
    </dgm:pt>
    <dgm:pt modelId="{1670A0FA-AE11-4DA6-A377-B55A4541B2A0}">
      <dgm:prSet/>
      <dgm:spPr/>
      <dgm:t>
        <a:bodyPr/>
        <a:lstStyle/>
        <a:p>
          <a:pPr rtl="0"/>
          <a:r>
            <a:rPr lang="en-US" smtClean="0"/>
            <a:t>New products for “nonconsumers”</a:t>
          </a:r>
          <a:endParaRPr lang="en-US"/>
        </a:p>
      </dgm:t>
    </dgm:pt>
    <dgm:pt modelId="{4F0BDD5E-91DC-4445-A185-C12442504A28}" type="parTrans" cxnId="{18979FB8-C14A-460E-A357-8721A3E6D4D5}">
      <dgm:prSet/>
      <dgm:spPr/>
      <dgm:t>
        <a:bodyPr/>
        <a:lstStyle/>
        <a:p>
          <a:endParaRPr lang="en-US"/>
        </a:p>
      </dgm:t>
    </dgm:pt>
    <dgm:pt modelId="{80A4D898-9F2A-4161-A189-58A32C253777}" type="sibTrans" cxnId="{18979FB8-C14A-460E-A357-8721A3E6D4D5}">
      <dgm:prSet/>
      <dgm:spPr/>
      <dgm:t>
        <a:bodyPr/>
        <a:lstStyle/>
        <a:p>
          <a:endParaRPr lang="en-US"/>
        </a:p>
      </dgm:t>
    </dgm:pt>
    <dgm:pt modelId="{B6D5AC4D-3523-40DD-8492-65A4543AD112}" type="pres">
      <dgm:prSet presAssocID="{4DC4A3D9-C964-447B-82D6-55EF4DC01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877CB-4892-4B10-8E2F-E7BB5176D7B5}" type="pres">
      <dgm:prSet presAssocID="{4455D05F-3F68-4D62-BEDD-362FE84DC6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80D1B-F06D-4CAF-8123-36876E39151D}" type="pres">
      <dgm:prSet presAssocID="{7D445AB8-586F-4D99-994F-CEFE7888CD36}" presName="spacer" presStyleCnt="0"/>
      <dgm:spPr/>
    </dgm:pt>
    <dgm:pt modelId="{3D707698-DB0D-47E4-8873-B69907CBBFBE}" type="pres">
      <dgm:prSet presAssocID="{43EF4175-1AC4-4D87-B7FC-A6D2C09A82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C047F-0F76-44C7-B394-65C192E7B043}" type="pres">
      <dgm:prSet presAssocID="{7B187577-C7D8-4EDC-9D7F-4B02D8BF19AC}" presName="spacer" presStyleCnt="0"/>
      <dgm:spPr/>
    </dgm:pt>
    <dgm:pt modelId="{DC9A2ED9-2CF6-4AF6-8B9D-FE6DFBF82DAD}" type="pres">
      <dgm:prSet presAssocID="{1670A0FA-AE11-4DA6-A377-B55A4541B2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5B15AB-20D0-4F1B-9A67-2C4B0DDEE693}" srcId="{4DC4A3D9-C964-447B-82D6-55EF4DC012B4}" destId="{43EF4175-1AC4-4D87-B7FC-A6D2C09A82B3}" srcOrd="1" destOrd="0" parTransId="{B24A84F4-EFE4-4859-9EBB-8F20655E95C2}" sibTransId="{7B187577-C7D8-4EDC-9D7F-4B02D8BF19AC}"/>
    <dgm:cxn modelId="{FE6D176F-5DF9-43B7-BF48-B1986C6AF74B}" type="presOf" srcId="{43EF4175-1AC4-4D87-B7FC-A6D2C09A82B3}" destId="{3D707698-DB0D-47E4-8873-B69907CBBFBE}" srcOrd="0" destOrd="0" presId="urn:microsoft.com/office/officeart/2005/8/layout/vList2"/>
    <dgm:cxn modelId="{A07C8762-FAD0-4982-98C1-D9A1C14D4407}" type="presOf" srcId="{4DC4A3D9-C964-447B-82D6-55EF4DC012B4}" destId="{B6D5AC4D-3523-40DD-8492-65A4543AD112}" srcOrd="0" destOrd="0" presId="urn:microsoft.com/office/officeart/2005/8/layout/vList2"/>
    <dgm:cxn modelId="{97E3900C-22FA-4A59-B351-95B06193AE66}" type="presOf" srcId="{1670A0FA-AE11-4DA6-A377-B55A4541B2A0}" destId="{DC9A2ED9-2CF6-4AF6-8B9D-FE6DFBF82DAD}" srcOrd="0" destOrd="0" presId="urn:microsoft.com/office/officeart/2005/8/layout/vList2"/>
    <dgm:cxn modelId="{64210340-D6C0-4ED6-84DC-D5FABF9AA6CA}" srcId="{4DC4A3D9-C964-447B-82D6-55EF4DC012B4}" destId="{4455D05F-3F68-4D62-BEDD-362FE84DC6EB}" srcOrd="0" destOrd="0" parTransId="{6DD27542-6BC6-44BD-AFAB-14126ABEA35B}" sibTransId="{7D445AB8-586F-4D99-994F-CEFE7888CD36}"/>
    <dgm:cxn modelId="{7EBC8816-E5EE-4D5C-9999-87F7A1C2F3E6}" type="presOf" srcId="{4455D05F-3F68-4D62-BEDD-362FE84DC6EB}" destId="{0A6877CB-4892-4B10-8E2F-E7BB5176D7B5}" srcOrd="0" destOrd="0" presId="urn:microsoft.com/office/officeart/2005/8/layout/vList2"/>
    <dgm:cxn modelId="{18979FB8-C14A-460E-A357-8721A3E6D4D5}" srcId="{4DC4A3D9-C964-447B-82D6-55EF4DC012B4}" destId="{1670A0FA-AE11-4DA6-A377-B55A4541B2A0}" srcOrd="2" destOrd="0" parTransId="{4F0BDD5E-91DC-4445-A185-C12442504A28}" sibTransId="{80A4D898-9F2A-4161-A189-58A32C253777}"/>
    <dgm:cxn modelId="{A00BF5E2-4278-46B8-81AF-E7184DB71683}" type="presParOf" srcId="{B6D5AC4D-3523-40DD-8492-65A4543AD112}" destId="{0A6877CB-4892-4B10-8E2F-E7BB5176D7B5}" srcOrd="0" destOrd="0" presId="urn:microsoft.com/office/officeart/2005/8/layout/vList2"/>
    <dgm:cxn modelId="{1F125FBD-4176-4981-9BAC-BC42C37233D4}" type="presParOf" srcId="{B6D5AC4D-3523-40DD-8492-65A4543AD112}" destId="{E7880D1B-F06D-4CAF-8123-36876E39151D}" srcOrd="1" destOrd="0" presId="urn:microsoft.com/office/officeart/2005/8/layout/vList2"/>
    <dgm:cxn modelId="{DB70CCDE-A6F6-4612-A557-23A2AAF0EFEC}" type="presParOf" srcId="{B6D5AC4D-3523-40DD-8492-65A4543AD112}" destId="{3D707698-DB0D-47E4-8873-B69907CBBFBE}" srcOrd="2" destOrd="0" presId="urn:microsoft.com/office/officeart/2005/8/layout/vList2"/>
    <dgm:cxn modelId="{3D89A808-AA5B-4E8B-BC36-08CA2589C63F}" type="presParOf" srcId="{B6D5AC4D-3523-40DD-8492-65A4543AD112}" destId="{88AC047F-0F76-44C7-B394-65C192E7B043}" srcOrd="3" destOrd="0" presId="urn:microsoft.com/office/officeart/2005/8/layout/vList2"/>
    <dgm:cxn modelId="{2AC3A25A-1BB6-4E1E-9498-35D2450A5A2A}" type="presParOf" srcId="{B6D5AC4D-3523-40DD-8492-65A4543AD112}" destId="{DC9A2ED9-2CF6-4AF6-8B9D-FE6DFBF82D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6E672A-0C42-49FB-8278-FC3707F2F803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9E4C7A6-3024-407F-8320-E9D544BE9FB9}">
      <dgm:prSet/>
      <dgm:spPr/>
      <dgm:t>
        <a:bodyPr/>
        <a:lstStyle/>
        <a:p>
          <a:pPr rtl="0"/>
          <a:r>
            <a:rPr lang="en-US" smtClean="0"/>
            <a:t>Resources</a:t>
          </a:r>
          <a:endParaRPr lang="en-US"/>
        </a:p>
      </dgm:t>
    </dgm:pt>
    <dgm:pt modelId="{B072A4BB-1131-4C98-829C-97FC2C6D95B9}" type="parTrans" cxnId="{DA17C553-9AEE-46FF-BC49-7BA5B369B929}">
      <dgm:prSet/>
      <dgm:spPr/>
      <dgm:t>
        <a:bodyPr/>
        <a:lstStyle/>
        <a:p>
          <a:endParaRPr lang="en-US"/>
        </a:p>
      </dgm:t>
    </dgm:pt>
    <dgm:pt modelId="{130B1441-6FF4-49EE-8598-74ECCD1D25BF}" type="sibTrans" cxnId="{DA17C553-9AEE-46FF-BC49-7BA5B369B929}">
      <dgm:prSet/>
      <dgm:spPr/>
      <dgm:t>
        <a:bodyPr/>
        <a:lstStyle/>
        <a:p>
          <a:endParaRPr lang="en-US"/>
        </a:p>
      </dgm:t>
    </dgm:pt>
    <dgm:pt modelId="{63C43BB6-F3BF-4060-A7D5-CA189E954358}">
      <dgm:prSet/>
      <dgm:spPr/>
      <dgm:t>
        <a:bodyPr/>
        <a:lstStyle/>
        <a:p>
          <a:pPr rtl="0"/>
          <a:r>
            <a:rPr lang="en-US" b="1" dirty="0" smtClean="0"/>
            <a:t>Assets</a:t>
          </a:r>
          <a:endParaRPr lang="en-US" b="1" dirty="0"/>
        </a:p>
      </dgm:t>
    </dgm:pt>
    <dgm:pt modelId="{F0AC2829-23FB-4877-AA84-C5C0B07DF080}" type="parTrans" cxnId="{848D1128-2BA9-4E3A-82FB-9ADAF087CEFE}">
      <dgm:prSet/>
      <dgm:spPr/>
      <dgm:t>
        <a:bodyPr/>
        <a:lstStyle/>
        <a:p>
          <a:endParaRPr lang="en-US"/>
        </a:p>
      </dgm:t>
    </dgm:pt>
    <dgm:pt modelId="{D272F14B-C8C3-4752-8C09-5CD7875F33F0}" type="sibTrans" cxnId="{848D1128-2BA9-4E3A-82FB-9ADAF087CEFE}">
      <dgm:prSet/>
      <dgm:spPr/>
      <dgm:t>
        <a:bodyPr/>
        <a:lstStyle/>
        <a:p>
          <a:endParaRPr lang="en-US"/>
        </a:p>
      </dgm:t>
    </dgm:pt>
    <dgm:pt modelId="{F262B367-7A41-4632-BD91-3781BF7CC7DC}">
      <dgm:prSet/>
      <dgm:spPr/>
      <dgm:t>
        <a:bodyPr/>
        <a:lstStyle/>
        <a:p>
          <a:pPr rtl="0"/>
          <a:r>
            <a:rPr lang="en-US" smtClean="0"/>
            <a:t>Processes</a:t>
          </a:r>
          <a:endParaRPr lang="en-US"/>
        </a:p>
      </dgm:t>
    </dgm:pt>
    <dgm:pt modelId="{4C449331-2B5D-4C68-84A9-EBA364085BCA}" type="parTrans" cxnId="{76F322FB-7F48-4A84-8D01-626F0316EB6B}">
      <dgm:prSet/>
      <dgm:spPr/>
      <dgm:t>
        <a:bodyPr/>
        <a:lstStyle/>
        <a:p>
          <a:endParaRPr lang="en-US"/>
        </a:p>
      </dgm:t>
    </dgm:pt>
    <dgm:pt modelId="{BD2B667E-916A-461B-88C3-8EBFC76CDD31}" type="sibTrans" cxnId="{76F322FB-7F48-4A84-8D01-626F0316EB6B}">
      <dgm:prSet/>
      <dgm:spPr/>
      <dgm:t>
        <a:bodyPr/>
        <a:lstStyle/>
        <a:p>
          <a:endParaRPr lang="en-US"/>
        </a:p>
      </dgm:t>
    </dgm:pt>
    <dgm:pt modelId="{CC811D0A-4091-4335-8ED7-EC87DF5673EE}">
      <dgm:prSet/>
      <dgm:spPr/>
      <dgm:t>
        <a:bodyPr/>
        <a:lstStyle/>
        <a:p>
          <a:pPr rtl="0"/>
          <a:r>
            <a:rPr lang="en-US" b="1" dirty="0" smtClean="0"/>
            <a:t>Way of working</a:t>
          </a:r>
          <a:endParaRPr lang="en-US" b="1" dirty="0"/>
        </a:p>
      </dgm:t>
    </dgm:pt>
    <dgm:pt modelId="{2F72D02A-241E-4923-B6E1-16B7071FFE8B}" type="parTrans" cxnId="{65308C5B-D48D-4C60-B1ED-C062C2B86E0A}">
      <dgm:prSet/>
      <dgm:spPr/>
      <dgm:t>
        <a:bodyPr/>
        <a:lstStyle/>
        <a:p>
          <a:endParaRPr lang="en-US"/>
        </a:p>
      </dgm:t>
    </dgm:pt>
    <dgm:pt modelId="{0DE8087E-DDA5-4199-B884-3E9618258697}" type="sibTrans" cxnId="{65308C5B-D48D-4C60-B1ED-C062C2B86E0A}">
      <dgm:prSet/>
      <dgm:spPr/>
      <dgm:t>
        <a:bodyPr/>
        <a:lstStyle/>
        <a:p>
          <a:endParaRPr lang="en-US"/>
        </a:p>
      </dgm:t>
    </dgm:pt>
    <dgm:pt modelId="{FC30B9B8-E0D3-4529-BCC0-15CC7AFD13AC}">
      <dgm:prSet/>
      <dgm:spPr/>
      <dgm:t>
        <a:bodyPr/>
        <a:lstStyle/>
        <a:p>
          <a:pPr rtl="0"/>
          <a:r>
            <a:rPr lang="en-US" smtClean="0"/>
            <a:t>Values</a:t>
          </a:r>
          <a:endParaRPr lang="en-US"/>
        </a:p>
      </dgm:t>
    </dgm:pt>
    <dgm:pt modelId="{1EF5E74C-3049-4DC8-B639-7B25B9838E71}" type="parTrans" cxnId="{7A97DA0E-E200-4772-BDFB-E4DF00AFBEC9}">
      <dgm:prSet/>
      <dgm:spPr/>
      <dgm:t>
        <a:bodyPr/>
        <a:lstStyle/>
        <a:p>
          <a:endParaRPr lang="en-US"/>
        </a:p>
      </dgm:t>
    </dgm:pt>
    <dgm:pt modelId="{6EE07162-5872-45A6-BA15-2BCCF418CD7B}" type="sibTrans" cxnId="{7A97DA0E-E200-4772-BDFB-E4DF00AFBEC9}">
      <dgm:prSet/>
      <dgm:spPr/>
      <dgm:t>
        <a:bodyPr/>
        <a:lstStyle/>
        <a:p>
          <a:endParaRPr lang="en-US"/>
        </a:p>
      </dgm:t>
    </dgm:pt>
    <dgm:pt modelId="{005D9FC9-8532-4E6F-BE1D-DFDC7F0A6B23}">
      <dgm:prSet/>
      <dgm:spPr/>
      <dgm:t>
        <a:bodyPr/>
        <a:lstStyle/>
        <a:p>
          <a:pPr rtl="0"/>
          <a:r>
            <a:rPr lang="en-US" b="1" dirty="0" smtClean="0"/>
            <a:t>Criteria used to make decisions</a:t>
          </a:r>
          <a:endParaRPr lang="en-US" b="1" dirty="0"/>
        </a:p>
      </dgm:t>
    </dgm:pt>
    <dgm:pt modelId="{A0A5BA5C-396A-4EB9-8B8B-8F749393E911}" type="parTrans" cxnId="{1796667E-EB93-4206-8EE7-105C4871285B}">
      <dgm:prSet/>
      <dgm:spPr/>
      <dgm:t>
        <a:bodyPr/>
        <a:lstStyle/>
        <a:p>
          <a:endParaRPr lang="en-US"/>
        </a:p>
      </dgm:t>
    </dgm:pt>
    <dgm:pt modelId="{012A0F81-FA35-45DE-96EC-DE5866C42311}" type="sibTrans" cxnId="{1796667E-EB93-4206-8EE7-105C4871285B}">
      <dgm:prSet/>
      <dgm:spPr/>
      <dgm:t>
        <a:bodyPr/>
        <a:lstStyle/>
        <a:p>
          <a:endParaRPr lang="en-US"/>
        </a:p>
      </dgm:t>
    </dgm:pt>
    <dgm:pt modelId="{46AE03CC-0185-455E-B731-7436EEEC8F8C}">
      <dgm:prSet/>
      <dgm:spPr/>
      <dgm:t>
        <a:bodyPr/>
        <a:lstStyle/>
        <a:p>
          <a:pPr rtl="0"/>
          <a:r>
            <a:rPr lang="en-US" i="1" dirty="0" smtClean="0"/>
            <a:t>People, cash, products</a:t>
          </a:r>
          <a:endParaRPr lang="en-US" i="1" dirty="0"/>
        </a:p>
      </dgm:t>
    </dgm:pt>
    <dgm:pt modelId="{55E20B11-0E4E-45B7-B369-5E5814F1353F}" type="parTrans" cxnId="{9859D22F-FAD9-4822-9EFD-8C16B1A6915D}">
      <dgm:prSet/>
      <dgm:spPr/>
      <dgm:t>
        <a:bodyPr/>
        <a:lstStyle/>
        <a:p>
          <a:endParaRPr lang="en-US"/>
        </a:p>
      </dgm:t>
    </dgm:pt>
    <dgm:pt modelId="{00076C22-ABD1-4B4E-B5C8-ABB6993F8957}" type="sibTrans" cxnId="{9859D22F-FAD9-4822-9EFD-8C16B1A6915D}">
      <dgm:prSet/>
      <dgm:spPr/>
      <dgm:t>
        <a:bodyPr/>
        <a:lstStyle/>
        <a:p>
          <a:endParaRPr lang="en-US"/>
        </a:p>
      </dgm:t>
    </dgm:pt>
    <dgm:pt modelId="{053FFC43-842D-40A7-A3A6-56386D67FF72}">
      <dgm:prSet/>
      <dgm:spPr/>
      <dgm:t>
        <a:bodyPr/>
        <a:lstStyle/>
        <a:p>
          <a:pPr rtl="0"/>
          <a:r>
            <a:rPr lang="en-US" i="1" dirty="0" smtClean="0"/>
            <a:t>Hiring, budgeting, product development</a:t>
          </a:r>
          <a:endParaRPr lang="en-US" i="1" dirty="0"/>
        </a:p>
      </dgm:t>
    </dgm:pt>
    <dgm:pt modelId="{7EA24496-FD48-4B51-8886-A6BD7FC4CF37}" type="parTrans" cxnId="{495C4575-F425-42A2-AA1C-F7B2094F8006}">
      <dgm:prSet/>
      <dgm:spPr/>
      <dgm:t>
        <a:bodyPr/>
        <a:lstStyle/>
        <a:p>
          <a:endParaRPr lang="en-US"/>
        </a:p>
      </dgm:t>
    </dgm:pt>
    <dgm:pt modelId="{FDEAC663-51C8-4F2A-8D2C-98A5663C23E6}" type="sibTrans" cxnId="{495C4575-F425-42A2-AA1C-F7B2094F8006}">
      <dgm:prSet/>
      <dgm:spPr/>
      <dgm:t>
        <a:bodyPr/>
        <a:lstStyle/>
        <a:p>
          <a:endParaRPr lang="en-US"/>
        </a:p>
      </dgm:t>
    </dgm:pt>
    <dgm:pt modelId="{22B8F840-5BCD-403E-9A7D-175FC6E42348}">
      <dgm:prSet/>
      <dgm:spPr/>
      <dgm:t>
        <a:bodyPr/>
        <a:lstStyle/>
        <a:p>
          <a:pPr rtl="0"/>
          <a:r>
            <a:rPr lang="en-US" i="1" dirty="0" smtClean="0"/>
            <a:t>Customer demands, ethics, cost structure</a:t>
          </a:r>
          <a:endParaRPr lang="en-US" i="1" dirty="0"/>
        </a:p>
      </dgm:t>
    </dgm:pt>
    <dgm:pt modelId="{F9A10684-7FB2-44A7-A726-9AF8951A516F}" type="parTrans" cxnId="{661E3A06-DB76-4E60-87EC-53FF0B1F72CA}">
      <dgm:prSet/>
      <dgm:spPr/>
      <dgm:t>
        <a:bodyPr/>
        <a:lstStyle/>
        <a:p>
          <a:endParaRPr lang="en-US"/>
        </a:p>
      </dgm:t>
    </dgm:pt>
    <dgm:pt modelId="{EE66D8B3-AB16-429F-8F8A-842B591C2F60}" type="sibTrans" cxnId="{661E3A06-DB76-4E60-87EC-53FF0B1F72CA}">
      <dgm:prSet/>
      <dgm:spPr/>
      <dgm:t>
        <a:bodyPr/>
        <a:lstStyle/>
        <a:p>
          <a:endParaRPr lang="en-US"/>
        </a:p>
      </dgm:t>
    </dgm:pt>
    <dgm:pt modelId="{4CF6E017-1AFD-4062-AEF9-A762B937B4A9}" type="pres">
      <dgm:prSet presAssocID="{806E672A-0C42-49FB-8278-FC3707F2F8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0FA340-9F7C-49F9-BD1F-5FB0AED1746D}" type="pres">
      <dgm:prSet presAssocID="{59E4C7A6-3024-407F-8320-E9D544BE9FB9}" presName="linNode" presStyleCnt="0"/>
      <dgm:spPr/>
    </dgm:pt>
    <dgm:pt modelId="{01B8C989-4BB4-40DB-938D-2E0F24BFDA46}" type="pres">
      <dgm:prSet presAssocID="{59E4C7A6-3024-407F-8320-E9D544BE9FB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AA050-13BB-43CF-869E-972E8828703B}" type="pres">
      <dgm:prSet presAssocID="{59E4C7A6-3024-407F-8320-E9D544BE9FB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9259C-2C58-4A57-8AED-7F6F2EED0017}" type="pres">
      <dgm:prSet presAssocID="{130B1441-6FF4-49EE-8598-74ECCD1D25BF}" presName="sp" presStyleCnt="0"/>
      <dgm:spPr/>
    </dgm:pt>
    <dgm:pt modelId="{8ADED18D-C640-4C8F-A3E2-69589C82A554}" type="pres">
      <dgm:prSet presAssocID="{F262B367-7A41-4632-BD91-3781BF7CC7DC}" presName="linNode" presStyleCnt="0"/>
      <dgm:spPr/>
    </dgm:pt>
    <dgm:pt modelId="{033068DC-7A25-4048-9E78-118026492024}" type="pres">
      <dgm:prSet presAssocID="{F262B367-7A41-4632-BD91-3781BF7CC7D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65750-DDE5-42F0-8949-60560AC1AE23}" type="pres">
      <dgm:prSet presAssocID="{F262B367-7A41-4632-BD91-3781BF7CC7D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F1DC3-C25B-433C-A7CB-A91167179132}" type="pres">
      <dgm:prSet presAssocID="{BD2B667E-916A-461B-88C3-8EBFC76CDD31}" presName="sp" presStyleCnt="0"/>
      <dgm:spPr/>
    </dgm:pt>
    <dgm:pt modelId="{324B200B-1A38-46F2-A594-2CB1D07203C4}" type="pres">
      <dgm:prSet presAssocID="{FC30B9B8-E0D3-4529-BCC0-15CC7AFD13AC}" presName="linNode" presStyleCnt="0"/>
      <dgm:spPr/>
    </dgm:pt>
    <dgm:pt modelId="{C34A2E0D-8D1A-40D7-B44F-A5960F55BA84}" type="pres">
      <dgm:prSet presAssocID="{FC30B9B8-E0D3-4529-BCC0-15CC7AFD13A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206EC-C681-43FF-AE9D-730924EDF149}" type="pres">
      <dgm:prSet presAssocID="{FC30B9B8-E0D3-4529-BCC0-15CC7AFD13A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5C4575-F425-42A2-AA1C-F7B2094F8006}" srcId="{F262B367-7A41-4632-BD91-3781BF7CC7DC}" destId="{053FFC43-842D-40A7-A3A6-56386D67FF72}" srcOrd="1" destOrd="0" parTransId="{7EA24496-FD48-4B51-8886-A6BD7FC4CF37}" sibTransId="{FDEAC663-51C8-4F2A-8D2C-98A5663C23E6}"/>
    <dgm:cxn modelId="{0ABFC32B-1C3E-441D-905E-BFB9F43F4FC0}" type="presOf" srcId="{22B8F840-5BCD-403E-9A7D-175FC6E42348}" destId="{B85206EC-C681-43FF-AE9D-730924EDF149}" srcOrd="0" destOrd="1" presId="urn:microsoft.com/office/officeart/2005/8/layout/vList5"/>
    <dgm:cxn modelId="{65308C5B-D48D-4C60-B1ED-C062C2B86E0A}" srcId="{F262B367-7A41-4632-BD91-3781BF7CC7DC}" destId="{CC811D0A-4091-4335-8ED7-EC87DF5673EE}" srcOrd="0" destOrd="0" parTransId="{2F72D02A-241E-4923-B6E1-16B7071FFE8B}" sibTransId="{0DE8087E-DDA5-4199-B884-3E9618258697}"/>
    <dgm:cxn modelId="{661E3A06-DB76-4E60-87EC-53FF0B1F72CA}" srcId="{FC30B9B8-E0D3-4529-BCC0-15CC7AFD13AC}" destId="{22B8F840-5BCD-403E-9A7D-175FC6E42348}" srcOrd="1" destOrd="0" parTransId="{F9A10684-7FB2-44A7-A726-9AF8951A516F}" sibTransId="{EE66D8B3-AB16-429F-8F8A-842B591C2F60}"/>
    <dgm:cxn modelId="{CC30F5B9-3032-40C5-9043-DBCC87442402}" type="presOf" srcId="{59E4C7A6-3024-407F-8320-E9D544BE9FB9}" destId="{01B8C989-4BB4-40DB-938D-2E0F24BFDA46}" srcOrd="0" destOrd="0" presId="urn:microsoft.com/office/officeart/2005/8/layout/vList5"/>
    <dgm:cxn modelId="{76F322FB-7F48-4A84-8D01-626F0316EB6B}" srcId="{806E672A-0C42-49FB-8278-FC3707F2F803}" destId="{F262B367-7A41-4632-BD91-3781BF7CC7DC}" srcOrd="1" destOrd="0" parTransId="{4C449331-2B5D-4C68-84A9-EBA364085BCA}" sibTransId="{BD2B667E-916A-461B-88C3-8EBFC76CDD31}"/>
    <dgm:cxn modelId="{5C623359-76B7-463E-8390-81CF6658BE33}" type="presOf" srcId="{FC30B9B8-E0D3-4529-BCC0-15CC7AFD13AC}" destId="{C34A2E0D-8D1A-40D7-B44F-A5960F55BA84}" srcOrd="0" destOrd="0" presId="urn:microsoft.com/office/officeart/2005/8/layout/vList5"/>
    <dgm:cxn modelId="{4646EBDC-7555-400B-A794-7FEEB2141D48}" type="presOf" srcId="{CC811D0A-4091-4335-8ED7-EC87DF5673EE}" destId="{1DE65750-DDE5-42F0-8949-60560AC1AE23}" srcOrd="0" destOrd="0" presId="urn:microsoft.com/office/officeart/2005/8/layout/vList5"/>
    <dgm:cxn modelId="{395DE9CE-DD97-4F7F-A687-CA841866BC07}" type="presOf" srcId="{806E672A-0C42-49FB-8278-FC3707F2F803}" destId="{4CF6E017-1AFD-4062-AEF9-A762B937B4A9}" srcOrd="0" destOrd="0" presId="urn:microsoft.com/office/officeart/2005/8/layout/vList5"/>
    <dgm:cxn modelId="{9859D22F-FAD9-4822-9EFD-8C16B1A6915D}" srcId="{59E4C7A6-3024-407F-8320-E9D544BE9FB9}" destId="{46AE03CC-0185-455E-B731-7436EEEC8F8C}" srcOrd="1" destOrd="0" parTransId="{55E20B11-0E4E-45B7-B369-5E5814F1353F}" sibTransId="{00076C22-ABD1-4B4E-B5C8-ABB6993F8957}"/>
    <dgm:cxn modelId="{275615A6-1AA5-455A-8B58-0E6176A1F444}" type="presOf" srcId="{005D9FC9-8532-4E6F-BE1D-DFDC7F0A6B23}" destId="{B85206EC-C681-43FF-AE9D-730924EDF149}" srcOrd="0" destOrd="0" presId="urn:microsoft.com/office/officeart/2005/8/layout/vList5"/>
    <dgm:cxn modelId="{848D1128-2BA9-4E3A-82FB-9ADAF087CEFE}" srcId="{59E4C7A6-3024-407F-8320-E9D544BE9FB9}" destId="{63C43BB6-F3BF-4060-A7D5-CA189E954358}" srcOrd="0" destOrd="0" parTransId="{F0AC2829-23FB-4877-AA84-C5C0B07DF080}" sibTransId="{D272F14B-C8C3-4752-8C09-5CD7875F33F0}"/>
    <dgm:cxn modelId="{DA17C553-9AEE-46FF-BC49-7BA5B369B929}" srcId="{806E672A-0C42-49FB-8278-FC3707F2F803}" destId="{59E4C7A6-3024-407F-8320-E9D544BE9FB9}" srcOrd="0" destOrd="0" parTransId="{B072A4BB-1131-4C98-829C-97FC2C6D95B9}" sibTransId="{130B1441-6FF4-49EE-8598-74ECCD1D25BF}"/>
    <dgm:cxn modelId="{7F3C7031-491B-48FB-B294-67AE2444DA9E}" type="presOf" srcId="{F262B367-7A41-4632-BD91-3781BF7CC7DC}" destId="{033068DC-7A25-4048-9E78-118026492024}" srcOrd="0" destOrd="0" presId="urn:microsoft.com/office/officeart/2005/8/layout/vList5"/>
    <dgm:cxn modelId="{6FF936DF-06C6-4A2F-836D-516300D136DB}" type="presOf" srcId="{63C43BB6-F3BF-4060-A7D5-CA189E954358}" destId="{638AA050-13BB-43CF-869E-972E8828703B}" srcOrd="0" destOrd="0" presId="urn:microsoft.com/office/officeart/2005/8/layout/vList5"/>
    <dgm:cxn modelId="{5A69290D-D5CC-4C01-B2C0-58FB3612222C}" type="presOf" srcId="{053FFC43-842D-40A7-A3A6-56386D67FF72}" destId="{1DE65750-DDE5-42F0-8949-60560AC1AE23}" srcOrd="0" destOrd="1" presId="urn:microsoft.com/office/officeart/2005/8/layout/vList5"/>
    <dgm:cxn modelId="{18DAFFA7-6B76-408D-A6F8-6852174C13F9}" type="presOf" srcId="{46AE03CC-0185-455E-B731-7436EEEC8F8C}" destId="{638AA050-13BB-43CF-869E-972E8828703B}" srcOrd="0" destOrd="1" presId="urn:microsoft.com/office/officeart/2005/8/layout/vList5"/>
    <dgm:cxn modelId="{7A97DA0E-E200-4772-BDFB-E4DF00AFBEC9}" srcId="{806E672A-0C42-49FB-8278-FC3707F2F803}" destId="{FC30B9B8-E0D3-4529-BCC0-15CC7AFD13AC}" srcOrd="2" destOrd="0" parTransId="{1EF5E74C-3049-4DC8-B639-7B25B9838E71}" sibTransId="{6EE07162-5872-45A6-BA15-2BCCF418CD7B}"/>
    <dgm:cxn modelId="{1796667E-EB93-4206-8EE7-105C4871285B}" srcId="{FC30B9B8-E0D3-4529-BCC0-15CC7AFD13AC}" destId="{005D9FC9-8532-4E6F-BE1D-DFDC7F0A6B23}" srcOrd="0" destOrd="0" parTransId="{A0A5BA5C-396A-4EB9-8B8B-8F749393E911}" sibTransId="{012A0F81-FA35-45DE-96EC-DE5866C42311}"/>
    <dgm:cxn modelId="{67EF4626-C8D2-47E8-8958-EF6AAABF4FD3}" type="presParOf" srcId="{4CF6E017-1AFD-4062-AEF9-A762B937B4A9}" destId="{110FA340-9F7C-49F9-BD1F-5FB0AED1746D}" srcOrd="0" destOrd="0" presId="urn:microsoft.com/office/officeart/2005/8/layout/vList5"/>
    <dgm:cxn modelId="{4A8C0683-B2CD-4A96-8F79-409171E81420}" type="presParOf" srcId="{110FA340-9F7C-49F9-BD1F-5FB0AED1746D}" destId="{01B8C989-4BB4-40DB-938D-2E0F24BFDA46}" srcOrd="0" destOrd="0" presId="urn:microsoft.com/office/officeart/2005/8/layout/vList5"/>
    <dgm:cxn modelId="{52D5C1C8-1CB9-4AEF-9BDF-F0207E91813C}" type="presParOf" srcId="{110FA340-9F7C-49F9-BD1F-5FB0AED1746D}" destId="{638AA050-13BB-43CF-869E-972E8828703B}" srcOrd="1" destOrd="0" presId="urn:microsoft.com/office/officeart/2005/8/layout/vList5"/>
    <dgm:cxn modelId="{07B9DDAE-6DD1-4853-99F0-E61E2E59C2FF}" type="presParOf" srcId="{4CF6E017-1AFD-4062-AEF9-A762B937B4A9}" destId="{A479259C-2C58-4A57-8AED-7F6F2EED0017}" srcOrd="1" destOrd="0" presId="urn:microsoft.com/office/officeart/2005/8/layout/vList5"/>
    <dgm:cxn modelId="{A978AB88-B489-497F-BAB4-51286685D955}" type="presParOf" srcId="{4CF6E017-1AFD-4062-AEF9-A762B937B4A9}" destId="{8ADED18D-C640-4C8F-A3E2-69589C82A554}" srcOrd="2" destOrd="0" presId="urn:microsoft.com/office/officeart/2005/8/layout/vList5"/>
    <dgm:cxn modelId="{A5E73B58-15C7-43C7-81C1-035CA6BFF452}" type="presParOf" srcId="{8ADED18D-C640-4C8F-A3E2-69589C82A554}" destId="{033068DC-7A25-4048-9E78-118026492024}" srcOrd="0" destOrd="0" presId="urn:microsoft.com/office/officeart/2005/8/layout/vList5"/>
    <dgm:cxn modelId="{EF27A80B-12D2-457A-9E21-7811E3862262}" type="presParOf" srcId="{8ADED18D-C640-4C8F-A3E2-69589C82A554}" destId="{1DE65750-DDE5-42F0-8949-60560AC1AE23}" srcOrd="1" destOrd="0" presId="urn:microsoft.com/office/officeart/2005/8/layout/vList5"/>
    <dgm:cxn modelId="{33E5694E-8082-4753-B98E-DE40E56B6998}" type="presParOf" srcId="{4CF6E017-1AFD-4062-AEF9-A762B937B4A9}" destId="{B72F1DC3-C25B-433C-A7CB-A91167179132}" srcOrd="3" destOrd="0" presId="urn:microsoft.com/office/officeart/2005/8/layout/vList5"/>
    <dgm:cxn modelId="{5F003F33-C2F6-44C8-87DB-A419B4A7AA48}" type="presParOf" srcId="{4CF6E017-1AFD-4062-AEF9-A762B937B4A9}" destId="{324B200B-1A38-46F2-A594-2CB1D07203C4}" srcOrd="4" destOrd="0" presId="urn:microsoft.com/office/officeart/2005/8/layout/vList5"/>
    <dgm:cxn modelId="{09722E78-6CAD-4195-811C-D564242DDC5E}" type="presParOf" srcId="{324B200B-1A38-46F2-A594-2CB1D07203C4}" destId="{C34A2E0D-8D1A-40D7-B44F-A5960F55BA84}" srcOrd="0" destOrd="0" presId="urn:microsoft.com/office/officeart/2005/8/layout/vList5"/>
    <dgm:cxn modelId="{4D4807EE-DFEF-4001-9742-7878A3A663DC}" type="presParOf" srcId="{324B200B-1A38-46F2-A594-2CB1D07203C4}" destId="{B85206EC-C681-43FF-AE9D-730924EDF1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A6FB9D-B03A-476F-9AE8-75C1D0A4C34F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154F8A-72FE-4273-A46F-B27A774AB198}">
      <dgm:prSet phldrT="[Text]"/>
      <dgm:spPr/>
      <dgm:t>
        <a:bodyPr/>
        <a:lstStyle/>
        <a:p>
          <a:r>
            <a:rPr lang="en-US" b="1" dirty="0" smtClean="0"/>
            <a:t>Undershot Customers</a:t>
          </a:r>
        </a:p>
      </dgm:t>
    </dgm:pt>
    <dgm:pt modelId="{C35C6368-E916-48CD-A610-EE4011989215}" type="parTrans" cxnId="{ED4CD967-B3E8-4D56-8D77-38ECDE0D7DE0}">
      <dgm:prSet/>
      <dgm:spPr/>
      <dgm:t>
        <a:bodyPr/>
        <a:lstStyle/>
        <a:p>
          <a:endParaRPr lang="en-US"/>
        </a:p>
      </dgm:t>
    </dgm:pt>
    <dgm:pt modelId="{A901D3BE-F36C-4EED-B043-74AA51A8E51A}" type="sibTrans" cxnId="{ED4CD967-B3E8-4D56-8D77-38ECDE0D7DE0}">
      <dgm:prSet/>
      <dgm:spPr/>
      <dgm:t>
        <a:bodyPr/>
        <a:lstStyle/>
        <a:p>
          <a:endParaRPr lang="en-US"/>
        </a:p>
      </dgm:t>
    </dgm:pt>
    <dgm:pt modelId="{B2DABFB8-53DC-4898-A90E-2ACDE2F2316A}">
      <dgm:prSet phldrT="[Text]"/>
      <dgm:spPr/>
      <dgm:t>
        <a:bodyPr/>
        <a:lstStyle/>
        <a:p>
          <a:r>
            <a:rPr lang="en-US" b="1" dirty="0" smtClean="0"/>
            <a:t>Overshot Customers</a:t>
          </a:r>
          <a:endParaRPr lang="en-US" b="1" dirty="0"/>
        </a:p>
      </dgm:t>
    </dgm:pt>
    <dgm:pt modelId="{9ED58849-C7C9-437B-93FE-3C11929E1E89}" type="parTrans" cxnId="{F0CCEEC3-FC99-4972-909B-694A025E85F2}">
      <dgm:prSet/>
      <dgm:spPr/>
      <dgm:t>
        <a:bodyPr/>
        <a:lstStyle/>
        <a:p>
          <a:endParaRPr lang="en-US"/>
        </a:p>
      </dgm:t>
    </dgm:pt>
    <dgm:pt modelId="{FC27279E-6F65-4CF0-A6F6-2804312AB6F2}" type="sibTrans" cxnId="{F0CCEEC3-FC99-4972-909B-694A025E85F2}">
      <dgm:prSet/>
      <dgm:spPr/>
      <dgm:t>
        <a:bodyPr/>
        <a:lstStyle/>
        <a:p>
          <a:endParaRPr lang="en-US"/>
        </a:p>
      </dgm:t>
    </dgm:pt>
    <dgm:pt modelId="{CBBE61B6-6A28-4939-A8E1-1141BD36CB52}">
      <dgm:prSet phldrT="[Text]"/>
      <dgm:spPr/>
      <dgm:t>
        <a:bodyPr/>
        <a:lstStyle/>
        <a:p>
          <a:r>
            <a:rPr lang="en-US" b="1" dirty="0" err="1" smtClean="0"/>
            <a:t>Nonconsumers</a:t>
          </a:r>
          <a:endParaRPr lang="en-US" b="1" dirty="0"/>
        </a:p>
      </dgm:t>
    </dgm:pt>
    <dgm:pt modelId="{D532D923-7F4F-4842-9E1B-6189EBA35131}" type="parTrans" cxnId="{84323210-0299-4B49-8726-96FCCA9960C5}">
      <dgm:prSet/>
      <dgm:spPr/>
      <dgm:t>
        <a:bodyPr/>
        <a:lstStyle/>
        <a:p>
          <a:endParaRPr lang="en-US"/>
        </a:p>
      </dgm:t>
    </dgm:pt>
    <dgm:pt modelId="{0BC02BD3-D824-4718-BC9F-6031D4702AA2}" type="sibTrans" cxnId="{84323210-0299-4B49-8726-96FCCA9960C5}">
      <dgm:prSet/>
      <dgm:spPr/>
      <dgm:t>
        <a:bodyPr/>
        <a:lstStyle/>
        <a:p>
          <a:endParaRPr lang="en-US"/>
        </a:p>
      </dgm:t>
    </dgm:pt>
    <dgm:pt modelId="{E2B64338-543D-4328-AE2A-7BB302980FB3}">
      <dgm:prSet phldrT="[Text]"/>
      <dgm:spPr/>
      <dgm:t>
        <a:bodyPr/>
        <a:lstStyle/>
        <a:p>
          <a:r>
            <a:rPr lang="en-US" b="1" dirty="0" smtClean="0"/>
            <a:t>Nonmarket Contexts</a:t>
          </a:r>
          <a:endParaRPr lang="en-US" b="1" dirty="0"/>
        </a:p>
      </dgm:t>
    </dgm:pt>
    <dgm:pt modelId="{0B16C0B5-131C-4878-B715-65817B3252C7}" type="parTrans" cxnId="{35A292E7-1077-4F11-AFF6-D53184BD050C}">
      <dgm:prSet/>
      <dgm:spPr/>
      <dgm:t>
        <a:bodyPr/>
        <a:lstStyle/>
        <a:p>
          <a:endParaRPr lang="en-US"/>
        </a:p>
      </dgm:t>
    </dgm:pt>
    <dgm:pt modelId="{7C37962F-208B-497E-93C1-42DA733AD81E}" type="sibTrans" cxnId="{35A292E7-1077-4F11-AFF6-D53184BD050C}">
      <dgm:prSet/>
      <dgm:spPr/>
      <dgm:t>
        <a:bodyPr/>
        <a:lstStyle/>
        <a:p>
          <a:endParaRPr lang="en-US"/>
        </a:p>
      </dgm:t>
    </dgm:pt>
    <dgm:pt modelId="{9B23A717-0D46-41FE-9410-216F67FE8BC6}">
      <dgm:prSet phldrT="[Text]"/>
      <dgm:spPr/>
      <dgm:t>
        <a:bodyPr/>
        <a:lstStyle/>
        <a:p>
          <a:r>
            <a:rPr lang="en-US" dirty="0" smtClean="0"/>
            <a:t>When companies are filling up-market need</a:t>
          </a:r>
          <a:endParaRPr lang="en-US" dirty="0"/>
        </a:p>
      </dgm:t>
    </dgm:pt>
    <dgm:pt modelId="{ED2743CA-2DBF-49E2-A7A4-CFF875EB0337}" type="parTrans" cxnId="{339CAF9B-A0F7-4097-9466-E34ACFA479CE}">
      <dgm:prSet/>
      <dgm:spPr/>
      <dgm:t>
        <a:bodyPr/>
        <a:lstStyle/>
        <a:p>
          <a:endParaRPr lang="en-US"/>
        </a:p>
      </dgm:t>
    </dgm:pt>
    <dgm:pt modelId="{6AC7E839-736A-421E-9E61-E9182D8B8DFA}" type="sibTrans" cxnId="{339CAF9B-A0F7-4097-9466-E34ACFA479CE}">
      <dgm:prSet/>
      <dgm:spPr/>
      <dgm:t>
        <a:bodyPr/>
        <a:lstStyle/>
        <a:p>
          <a:endParaRPr lang="en-US"/>
        </a:p>
      </dgm:t>
    </dgm:pt>
    <dgm:pt modelId="{AD998729-2638-4A2F-A68A-2F6CEB7D650F}">
      <dgm:prSet phldrT="[Text]"/>
      <dgm:spPr/>
      <dgm:t>
        <a:bodyPr/>
        <a:lstStyle/>
        <a:p>
          <a:r>
            <a:rPr lang="en-US" dirty="0" smtClean="0"/>
            <a:t>When companies are filling down-market need</a:t>
          </a:r>
          <a:endParaRPr lang="en-US" dirty="0"/>
        </a:p>
      </dgm:t>
    </dgm:pt>
    <dgm:pt modelId="{9B90F40F-2BB6-4F91-8ACF-15E94E54AFD8}" type="parTrans" cxnId="{E4C0ABAB-977E-47A1-8553-3472354D0529}">
      <dgm:prSet/>
      <dgm:spPr/>
      <dgm:t>
        <a:bodyPr/>
        <a:lstStyle/>
        <a:p>
          <a:endParaRPr lang="en-US"/>
        </a:p>
      </dgm:t>
    </dgm:pt>
    <dgm:pt modelId="{D133DF38-134E-4ED0-9A58-52C5FD411BA6}" type="sibTrans" cxnId="{E4C0ABAB-977E-47A1-8553-3472354D0529}">
      <dgm:prSet/>
      <dgm:spPr/>
      <dgm:t>
        <a:bodyPr/>
        <a:lstStyle/>
        <a:p>
          <a:endParaRPr lang="en-US"/>
        </a:p>
      </dgm:t>
    </dgm:pt>
    <dgm:pt modelId="{42840EF5-EA14-4619-A45E-D99129BAF0BE}">
      <dgm:prSet phldrT="[Text]"/>
      <dgm:spPr/>
      <dgm:t>
        <a:bodyPr/>
        <a:lstStyle/>
        <a:p>
          <a:r>
            <a:rPr lang="en-US" dirty="0" smtClean="0"/>
            <a:t>When new markets are being created</a:t>
          </a:r>
          <a:endParaRPr lang="en-US" dirty="0"/>
        </a:p>
      </dgm:t>
    </dgm:pt>
    <dgm:pt modelId="{2BAFEC9F-341E-450B-81ED-F5C126E6223C}" type="parTrans" cxnId="{14BA51E2-8058-483E-A8DD-7EE398873E68}">
      <dgm:prSet/>
      <dgm:spPr/>
      <dgm:t>
        <a:bodyPr/>
        <a:lstStyle/>
        <a:p>
          <a:endParaRPr lang="en-US"/>
        </a:p>
      </dgm:t>
    </dgm:pt>
    <dgm:pt modelId="{A3FEAC55-54CF-4DF2-84AD-62C62261351A}" type="sibTrans" cxnId="{14BA51E2-8058-483E-A8DD-7EE398873E68}">
      <dgm:prSet/>
      <dgm:spPr/>
      <dgm:t>
        <a:bodyPr/>
        <a:lstStyle/>
        <a:p>
          <a:endParaRPr lang="en-US"/>
        </a:p>
      </dgm:t>
    </dgm:pt>
    <dgm:pt modelId="{723063F8-3FC4-4DD3-9772-8C1E517E0998}">
      <dgm:prSet/>
      <dgm:spPr/>
      <dgm:t>
        <a:bodyPr/>
        <a:lstStyle/>
        <a:p>
          <a:r>
            <a:rPr lang="en-US" dirty="0" smtClean="0"/>
            <a:t>Barriers to innovation are changing</a:t>
          </a:r>
          <a:endParaRPr lang="en-US" dirty="0"/>
        </a:p>
      </dgm:t>
    </dgm:pt>
    <dgm:pt modelId="{DC221402-B1F3-477E-A980-3F3C621E99DA}" type="parTrans" cxnId="{83E63FF9-EAE5-428D-817B-75EEC440F131}">
      <dgm:prSet/>
      <dgm:spPr/>
      <dgm:t>
        <a:bodyPr/>
        <a:lstStyle/>
        <a:p>
          <a:endParaRPr lang="en-US"/>
        </a:p>
      </dgm:t>
    </dgm:pt>
    <dgm:pt modelId="{DCC721AC-1F0B-46C7-8626-2EAFA0AEA0D5}" type="sibTrans" cxnId="{83E63FF9-EAE5-428D-817B-75EEC440F131}">
      <dgm:prSet/>
      <dgm:spPr/>
      <dgm:t>
        <a:bodyPr/>
        <a:lstStyle/>
        <a:p>
          <a:endParaRPr lang="en-US"/>
        </a:p>
      </dgm:t>
    </dgm:pt>
    <dgm:pt modelId="{9571CD23-5169-4FD9-9B34-A35C2FD9A486}">
      <dgm:prSet/>
      <dgm:spPr/>
      <dgm:t>
        <a:bodyPr/>
        <a:lstStyle/>
        <a:p>
          <a:r>
            <a:rPr lang="en-US" dirty="0" smtClean="0"/>
            <a:t>i.e., Government regulation</a:t>
          </a:r>
          <a:endParaRPr lang="en-US" dirty="0"/>
        </a:p>
      </dgm:t>
    </dgm:pt>
    <dgm:pt modelId="{98ECBD35-C8D4-44B4-B1E1-188574E894E0}" type="parTrans" cxnId="{D1659537-9D1F-4939-B92E-D5C9F775E599}">
      <dgm:prSet/>
      <dgm:spPr/>
      <dgm:t>
        <a:bodyPr/>
        <a:lstStyle/>
        <a:p>
          <a:endParaRPr lang="en-US"/>
        </a:p>
      </dgm:t>
    </dgm:pt>
    <dgm:pt modelId="{B3010D5B-B481-4133-AA19-082E61BE7107}" type="sibTrans" cxnId="{D1659537-9D1F-4939-B92E-D5C9F775E599}">
      <dgm:prSet/>
      <dgm:spPr/>
      <dgm:t>
        <a:bodyPr/>
        <a:lstStyle/>
        <a:p>
          <a:endParaRPr lang="en-US"/>
        </a:p>
      </dgm:t>
    </dgm:pt>
    <dgm:pt modelId="{402ACE76-4944-4DDB-BBF9-43D668D994D6}">
      <dgm:prSet phldrT="[Text]"/>
      <dgm:spPr/>
      <dgm:t>
        <a:bodyPr/>
        <a:lstStyle/>
        <a:p>
          <a:r>
            <a:rPr lang="en-US" dirty="0" smtClean="0"/>
            <a:t>i.e., Facebook, </a:t>
          </a:r>
          <a:r>
            <a:rPr lang="en-US" dirty="0" err="1" smtClean="0"/>
            <a:t>iPad</a:t>
          </a:r>
          <a:endParaRPr lang="en-US" dirty="0"/>
        </a:p>
      </dgm:t>
    </dgm:pt>
    <dgm:pt modelId="{E94E8858-D0CA-4DD3-8962-A492ED754326}" type="parTrans" cxnId="{80931E12-EEEA-4B56-99CE-06330DA5F96D}">
      <dgm:prSet/>
      <dgm:spPr/>
      <dgm:t>
        <a:bodyPr/>
        <a:lstStyle/>
        <a:p>
          <a:endParaRPr lang="en-US"/>
        </a:p>
      </dgm:t>
    </dgm:pt>
    <dgm:pt modelId="{3C6ED70A-9093-4BB6-8466-49F3E377F821}" type="sibTrans" cxnId="{80931E12-EEEA-4B56-99CE-06330DA5F96D}">
      <dgm:prSet/>
      <dgm:spPr/>
      <dgm:t>
        <a:bodyPr/>
        <a:lstStyle/>
        <a:p>
          <a:endParaRPr lang="en-US"/>
        </a:p>
      </dgm:t>
    </dgm:pt>
    <dgm:pt modelId="{B0A41FCE-F849-478A-B8F5-92B415D27508}">
      <dgm:prSet phldrT="[Text]"/>
      <dgm:spPr/>
      <dgm:t>
        <a:bodyPr/>
        <a:lstStyle/>
        <a:p>
          <a:r>
            <a:rPr lang="en-US" dirty="0" smtClean="0"/>
            <a:t>i.e., Netbooks, Kindle Fire </a:t>
          </a:r>
          <a:endParaRPr lang="en-US" dirty="0"/>
        </a:p>
      </dgm:t>
    </dgm:pt>
    <dgm:pt modelId="{D4F59B77-C987-4961-961D-9AE3A9F569B3}" type="parTrans" cxnId="{B735E958-66C7-4CBF-B8E9-13702684D1B1}">
      <dgm:prSet/>
      <dgm:spPr/>
      <dgm:t>
        <a:bodyPr/>
        <a:lstStyle/>
        <a:p>
          <a:endParaRPr lang="en-US"/>
        </a:p>
      </dgm:t>
    </dgm:pt>
    <dgm:pt modelId="{1FF90ADE-A2D1-4949-AE91-7182FB6BACB2}" type="sibTrans" cxnId="{B735E958-66C7-4CBF-B8E9-13702684D1B1}">
      <dgm:prSet/>
      <dgm:spPr/>
      <dgm:t>
        <a:bodyPr/>
        <a:lstStyle/>
        <a:p>
          <a:endParaRPr lang="en-US"/>
        </a:p>
      </dgm:t>
    </dgm:pt>
    <dgm:pt modelId="{94FEFF9B-8520-43FE-9944-1CFE40CB685E}">
      <dgm:prSet phldrT="[Text]"/>
      <dgm:spPr/>
      <dgm:t>
        <a:bodyPr/>
        <a:lstStyle/>
        <a:p>
          <a:r>
            <a:rPr lang="en-US" smtClean="0"/>
            <a:t>i.e., new </a:t>
          </a:r>
          <a:r>
            <a:rPr lang="en-US" dirty="0" smtClean="0"/>
            <a:t>data analytics software to handle “big data”</a:t>
          </a:r>
          <a:endParaRPr lang="en-US" dirty="0"/>
        </a:p>
      </dgm:t>
    </dgm:pt>
    <dgm:pt modelId="{2DBE4BA5-3646-45D1-9BD6-C41DA8AB4FCA}" type="sibTrans" cxnId="{F784E0C5-0382-4614-ADC7-BD3BEE277DB2}">
      <dgm:prSet/>
      <dgm:spPr/>
      <dgm:t>
        <a:bodyPr/>
        <a:lstStyle/>
        <a:p>
          <a:endParaRPr lang="en-US"/>
        </a:p>
      </dgm:t>
    </dgm:pt>
    <dgm:pt modelId="{7BE98973-E3B8-4836-AB25-2C1E8E82D525}" type="parTrans" cxnId="{F784E0C5-0382-4614-ADC7-BD3BEE277DB2}">
      <dgm:prSet/>
      <dgm:spPr/>
      <dgm:t>
        <a:bodyPr/>
        <a:lstStyle/>
        <a:p>
          <a:endParaRPr lang="en-US"/>
        </a:p>
      </dgm:t>
    </dgm:pt>
    <dgm:pt modelId="{83AFF5AC-9E9B-4385-B09D-33C410A79D50}" type="pres">
      <dgm:prSet presAssocID="{1FA6FB9D-B03A-476F-9AE8-75C1D0A4C3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9E4A67-F729-4991-BF82-71EBEE76F6A1}" type="pres">
      <dgm:prSet presAssocID="{53154F8A-72FE-4273-A46F-B27A774AB19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70A81-2193-4E7A-8E85-4CF88BBE002E}" type="pres">
      <dgm:prSet presAssocID="{A901D3BE-F36C-4EED-B043-74AA51A8E51A}" presName="sibTrans" presStyleCnt="0"/>
      <dgm:spPr/>
    </dgm:pt>
    <dgm:pt modelId="{299D023A-8920-4542-8A32-D2A0C913591B}" type="pres">
      <dgm:prSet presAssocID="{B2DABFB8-53DC-4898-A90E-2ACDE2F231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44369-49F6-4BC2-B41A-8E404C96384B}" type="pres">
      <dgm:prSet presAssocID="{FC27279E-6F65-4CF0-A6F6-2804312AB6F2}" presName="sibTrans" presStyleCnt="0"/>
      <dgm:spPr/>
    </dgm:pt>
    <dgm:pt modelId="{3A3CE30A-4220-4606-9D3B-48E265875582}" type="pres">
      <dgm:prSet presAssocID="{CBBE61B6-6A28-4939-A8E1-1141BD36CB5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E5B1A-F186-4F00-A9EC-DBB40BEA89B6}" type="pres">
      <dgm:prSet presAssocID="{0BC02BD3-D824-4718-BC9F-6031D4702AA2}" presName="sibTrans" presStyleCnt="0"/>
      <dgm:spPr/>
    </dgm:pt>
    <dgm:pt modelId="{8A21E166-8195-48E6-82B7-71DC85FC9808}" type="pres">
      <dgm:prSet presAssocID="{E2B64338-543D-4328-AE2A-7BB302980FB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D6D19-6ADB-4C62-B54D-F7B3B7837731}" type="presOf" srcId="{E2B64338-543D-4328-AE2A-7BB302980FB3}" destId="{8A21E166-8195-48E6-82B7-71DC85FC9808}" srcOrd="0" destOrd="0" presId="urn:microsoft.com/office/officeart/2005/8/layout/default"/>
    <dgm:cxn modelId="{D1D6FBF5-6A8D-4DAF-A63A-BE59FF4AB05D}" type="presOf" srcId="{B2DABFB8-53DC-4898-A90E-2ACDE2F2316A}" destId="{299D023A-8920-4542-8A32-D2A0C913591B}" srcOrd="0" destOrd="0" presId="urn:microsoft.com/office/officeart/2005/8/layout/default"/>
    <dgm:cxn modelId="{51BE2533-982B-4388-98B4-E007BE49D2E3}" type="presOf" srcId="{402ACE76-4944-4DDB-BBF9-43D668D994D6}" destId="{3A3CE30A-4220-4606-9D3B-48E265875582}" srcOrd="0" destOrd="2" presId="urn:microsoft.com/office/officeart/2005/8/layout/default"/>
    <dgm:cxn modelId="{14BA51E2-8058-483E-A8DD-7EE398873E68}" srcId="{CBBE61B6-6A28-4939-A8E1-1141BD36CB52}" destId="{42840EF5-EA14-4619-A45E-D99129BAF0BE}" srcOrd="0" destOrd="0" parTransId="{2BAFEC9F-341E-450B-81ED-F5C126E6223C}" sibTransId="{A3FEAC55-54CF-4DF2-84AD-62C62261351A}"/>
    <dgm:cxn modelId="{3A214BE3-CEF2-4830-8992-78C41C9AC4F9}" type="presOf" srcId="{9571CD23-5169-4FD9-9B34-A35C2FD9A486}" destId="{8A21E166-8195-48E6-82B7-71DC85FC9808}" srcOrd="0" destOrd="2" presId="urn:microsoft.com/office/officeart/2005/8/layout/default"/>
    <dgm:cxn modelId="{B735E958-66C7-4CBF-B8E9-13702684D1B1}" srcId="{B2DABFB8-53DC-4898-A90E-2ACDE2F2316A}" destId="{B0A41FCE-F849-478A-B8F5-92B415D27508}" srcOrd="1" destOrd="0" parTransId="{D4F59B77-C987-4961-961D-9AE3A9F569B3}" sibTransId="{1FF90ADE-A2D1-4949-AE91-7182FB6BACB2}"/>
    <dgm:cxn modelId="{81DF1131-E077-435F-8FC3-90B0AFDDA593}" type="presOf" srcId="{AD998729-2638-4A2F-A68A-2F6CEB7D650F}" destId="{299D023A-8920-4542-8A32-D2A0C913591B}" srcOrd="0" destOrd="1" presId="urn:microsoft.com/office/officeart/2005/8/layout/default"/>
    <dgm:cxn modelId="{84323210-0299-4B49-8726-96FCCA9960C5}" srcId="{1FA6FB9D-B03A-476F-9AE8-75C1D0A4C34F}" destId="{CBBE61B6-6A28-4939-A8E1-1141BD36CB52}" srcOrd="2" destOrd="0" parTransId="{D532D923-7F4F-4842-9E1B-6189EBA35131}" sibTransId="{0BC02BD3-D824-4718-BC9F-6031D4702AA2}"/>
    <dgm:cxn modelId="{AEDABBFF-82A0-4510-876E-B6326255F864}" type="presOf" srcId="{723063F8-3FC4-4DD3-9772-8C1E517E0998}" destId="{8A21E166-8195-48E6-82B7-71DC85FC9808}" srcOrd="0" destOrd="1" presId="urn:microsoft.com/office/officeart/2005/8/layout/default"/>
    <dgm:cxn modelId="{ED4CD967-B3E8-4D56-8D77-38ECDE0D7DE0}" srcId="{1FA6FB9D-B03A-476F-9AE8-75C1D0A4C34F}" destId="{53154F8A-72FE-4273-A46F-B27A774AB198}" srcOrd="0" destOrd="0" parTransId="{C35C6368-E916-48CD-A610-EE4011989215}" sibTransId="{A901D3BE-F36C-4EED-B043-74AA51A8E51A}"/>
    <dgm:cxn modelId="{E4C0ABAB-977E-47A1-8553-3472354D0529}" srcId="{B2DABFB8-53DC-4898-A90E-2ACDE2F2316A}" destId="{AD998729-2638-4A2F-A68A-2F6CEB7D650F}" srcOrd="0" destOrd="0" parTransId="{9B90F40F-2BB6-4F91-8ACF-15E94E54AFD8}" sibTransId="{D133DF38-134E-4ED0-9A58-52C5FD411BA6}"/>
    <dgm:cxn modelId="{A7C448C8-EE06-41BF-8E8F-0EE6582781D4}" type="presOf" srcId="{CBBE61B6-6A28-4939-A8E1-1141BD36CB52}" destId="{3A3CE30A-4220-4606-9D3B-48E265875582}" srcOrd="0" destOrd="0" presId="urn:microsoft.com/office/officeart/2005/8/layout/default"/>
    <dgm:cxn modelId="{F784E0C5-0382-4614-ADC7-BD3BEE277DB2}" srcId="{53154F8A-72FE-4273-A46F-B27A774AB198}" destId="{94FEFF9B-8520-43FE-9944-1CFE40CB685E}" srcOrd="1" destOrd="0" parTransId="{7BE98973-E3B8-4836-AB25-2C1E8E82D525}" sibTransId="{2DBE4BA5-3646-45D1-9BD6-C41DA8AB4FCA}"/>
    <dgm:cxn modelId="{339CAF9B-A0F7-4097-9466-E34ACFA479CE}" srcId="{53154F8A-72FE-4273-A46F-B27A774AB198}" destId="{9B23A717-0D46-41FE-9410-216F67FE8BC6}" srcOrd="0" destOrd="0" parTransId="{ED2743CA-2DBF-49E2-A7A4-CFF875EB0337}" sibTransId="{6AC7E839-736A-421E-9E61-E9182D8B8DFA}"/>
    <dgm:cxn modelId="{53C9DEC5-F5BF-45E7-864F-2FC025A6832D}" type="presOf" srcId="{53154F8A-72FE-4273-A46F-B27A774AB198}" destId="{E69E4A67-F729-4991-BF82-71EBEE76F6A1}" srcOrd="0" destOrd="0" presId="urn:microsoft.com/office/officeart/2005/8/layout/default"/>
    <dgm:cxn modelId="{0C6FF82E-470A-4BA3-87A0-9DC0AFFEB44B}" type="presOf" srcId="{1FA6FB9D-B03A-476F-9AE8-75C1D0A4C34F}" destId="{83AFF5AC-9E9B-4385-B09D-33C410A79D50}" srcOrd="0" destOrd="0" presId="urn:microsoft.com/office/officeart/2005/8/layout/default"/>
    <dgm:cxn modelId="{9702F223-D93D-4E99-AF4D-E3395ADF3D24}" type="presOf" srcId="{94FEFF9B-8520-43FE-9944-1CFE40CB685E}" destId="{E69E4A67-F729-4991-BF82-71EBEE76F6A1}" srcOrd="0" destOrd="2" presId="urn:microsoft.com/office/officeart/2005/8/layout/default"/>
    <dgm:cxn modelId="{64B96ADB-C080-415B-ABB5-F5DA01CA1E40}" type="presOf" srcId="{B0A41FCE-F849-478A-B8F5-92B415D27508}" destId="{299D023A-8920-4542-8A32-D2A0C913591B}" srcOrd="0" destOrd="2" presId="urn:microsoft.com/office/officeart/2005/8/layout/default"/>
    <dgm:cxn modelId="{35A292E7-1077-4F11-AFF6-D53184BD050C}" srcId="{1FA6FB9D-B03A-476F-9AE8-75C1D0A4C34F}" destId="{E2B64338-543D-4328-AE2A-7BB302980FB3}" srcOrd="3" destOrd="0" parTransId="{0B16C0B5-131C-4878-B715-65817B3252C7}" sibTransId="{7C37962F-208B-497E-93C1-42DA733AD81E}"/>
    <dgm:cxn modelId="{804312B5-A71B-45D5-B9A8-FD8275F8D4B8}" type="presOf" srcId="{42840EF5-EA14-4619-A45E-D99129BAF0BE}" destId="{3A3CE30A-4220-4606-9D3B-48E265875582}" srcOrd="0" destOrd="1" presId="urn:microsoft.com/office/officeart/2005/8/layout/default"/>
    <dgm:cxn modelId="{F0CCEEC3-FC99-4972-909B-694A025E85F2}" srcId="{1FA6FB9D-B03A-476F-9AE8-75C1D0A4C34F}" destId="{B2DABFB8-53DC-4898-A90E-2ACDE2F2316A}" srcOrd="1" destOrd="0" parTransId="{9ED58849-C7C9-437B-93FE-3C11929E1E89}" sibTransId="{FC27279E-6F65-4CF0-A6F6-2804312AB6F2}"/>
    <dgm:cxn modelId="{D1659537-9D1F-4939-B92E-D5C9F775E599}" srcId="{E2B64338-543D-4328-AE2A-7BB302980FB3}" destId="{9571CD23-5169-4FD9-9B34-A35C2FD9A486}" srcOrd="1" destOrd="0" parTransId="{98ECBD35-C8D4-44B4-B1E1-188574E894E0}" sibTransId="{B3010D5B-B481-4133-AA19-082E61BE7107}"/>
    <dgm:cxn modelId="{5166AE17-80A2-44DC-BB37-E5776BB6EE45}" type="presOf" srcId="{9B23A717-0D46-41FE-9410-216F67FE8BC6}" destId="{E69E4A67-F729-4991-BF82-71EBEE76F6A1}" srcOrd="0" destOrd="1" presId="urn:microsoft.com/office/officeart/2005/8/layout/default"/>
    <dgm:cxn modelId="{83E63FF9-EAE5-428D-817B-75EEC440F131}" srcId="{E2B64338-543D-4328-AE2A-7BB302980FB3}" destId="{723063F8-3FC4-4DD3-9772-8C1E517E0998}" srcOrd="0" destOrd="0" parTransId="{DC221402-B1F3-477E-A980-3F3C621E99DA}" sibTransId="{DCC721AC-1F0B-46C7-8626-2EAFA0AEA0D5}"/>
    <dgm:cxn modelId="{80931E12-EEEA-4B56-99CE-06330DA5F96D}" srcId="{CBBE61B6-6A28-4939-A8E1-1141BD36CB52}" destId="{402ACE76-4944-4DDB-BBF9-43D668D994D6}" srcOrd="1" destOrd="0" parTransId="{E94E8858-D0CA-4DD3-8962-A492ED754326}" sibTransId="{3C6ED70A-9093-4BB6-8466-49F3E377F821}"/>
    <dgm:cxn modelId="{E346616D-68AD-4288-BD37-403FFBC87818}" type="presParOf" srcId="{83AFF5AC-9E9B-4385-B09D-33C410A79D50}" destId="{E69E4A67-F729-4991-BF82-71EBEE76F6A1}" srcOrd="0" destOrd="0" presId="urn:microsoft.com/office/officeart/2005/8/layout/default"/>
    <dgm:cxn modelId="{D907670E-E229-4403-A4CD-2BC4C638F42C}" type="presParOf" srcId="{83AFF5AC-9E9B-4385-B09D-33C410A79D50}" destId="{4CF70A81-2193-4E7A-8E85-4CF88BBE002E}" srcOrd="1" destOrd="0" presId="urn:microsoft.com/office/officeart/2005/8/layout/default"/>
    <dgm:cxn modelId="{41508779-E909-4838-8A16-7A0462658E1A}" type="presParOf" srcId="{83AFF5AC-9E9B-4385-B09D-33C410A79D50}" destId="{299D023A-8920-4542-8A32-D2A0C913591B}" srcOrd="2" destOrd="0" presId="urn:microsoft.com/office/officeart/2005/8/layout/default"/>
    <dgm:cxn modelId="{FE470501-3937-4A8B-8DFD-8DC654F0D842}" type="presParOf" srcId="{83AFF5AC-9E9B-4385-B09D-33C410A79D50}" destId="{BE044369-49F6-4BC2-B41A-8E404C96384B}" srcOrd="3" destOrd="0" presId="urn:microsoft.com/office/officeart/2005/8/layout/default"/>
    <dgm:cxn modelId="{ED134466-DD72-4B44-ADAC-60D06B0660E8}" type="presParOf" srcId="{83AFF5AC-9E9B-4385-B09D-33C410A79D50}" destId="{3A3CE30A-4220-4606-9D3B-48E265875582}" srcOrd="4" destOrd="0" presId="urn:microsoft.com/office/officeart/2005/8/layout/default"/>
    <dgm:cxn modelId="{8101E426-FD77-48B8-A3D7-AC343605456E}" type="presParOf" srcId="{83AFF5AC-9E9B-4385-B09D-33C410A79D50}" destId="{B50E5B1A-F186-4F00-A9EC-DBB40BEA89B6}" srcOrd="5" destOrd="0" presId="urn:microsoft.com/office/officeart/2005/8/layout/default"/>
    <dgm:cxn modelId="{23462527-19D2-494E-AE91-54C2654E34F8}" type="presParOf" srcId="{83AFF5AC-9E9B-4385-B09D-33C410A79D50}" destId="{8A21E166-8195-48E6-82B7-71DC85FC980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4E2A0A-D402-448D-A23D-142C6DEAE930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F7D9EE2A-99FE-4CB7-B070-3B932AC96730}">
      <dgm:prSet/>
      <dgm:spPr/>
      <dgm:t>
        <a:bodyPr/>
        <a:lstStyle/>
        <a:p>
          <a:pPr rtl="0"/>
          <a:r>
            <a:rPr lang="en-US" smtClean="0"/>
            <a:t>Process Thinking</a:t>
          </a:r>
          <a:endParaRPr lang="en-US"/>
        </a:p>
      </dgm:t>
    </dgm:pt>
    <dgm:pt modelId="{7384F341-EF85-4E93-A3F8-CC7A3639D81E}" type="parTrans" cxnId="{25E98613-0A52-4CC3-AAF6-62D113553464}">
      <dgm:prSet/>
      <dgm:spPr/>
      <dgm:t>
        <a:bodyPr/>
        <a:lstStyle/>
        <a:p>
          <a:endParaRPr lang="en-US"/>
        </a:p>
      </dgm:t>
    </dgm:pt>
    <dgm:pt modelId="{612A5203-41E8-4C82-AD93-556F15F7B40C}" type="sibTrans" cxnId="{25E98613-0A52-4CC3-AAF6-62D113553464}">
      <dgm:prSet/>
      <dgm:spPr/>
      <dgm:t>
        <a:bodyPr/>
        <a:lstStyle/>
        <a:p>
          <a:endParaRPr lang="en-US"/>
        </a:p>
      </dgm:t>
    </dgm:pt>
    <dgm:pt modelId="{57261223-DD36-45FD-ACF3-B4B73D51640D}">
      <dgm:prSet/>
      <dgm:spPr/>
      <dgm:t>
        <a:bodyPr/>
        <a:lstStyle/>
        <a:p>
          <a:pPr rtl="0"/>
          <a:r>
            <a:rPr lang="en-US" smtClean="0"/>
            <a:t>Considering the system as a collection of independent processes</a:t>
          </a:r>
          <a:endParaRPr lang="en-US"/>
        </a:p>
      </dgm:t>
    </dgm:pt>
    <dgm:pt modelId="{0C8CA2F0-E9AF-4A56-9D65-22B475132378}" type="parTrans" cxnId="{2A4CCAC8-C56C-4DF2-96B6-E335A2F2BF90}">
      <dgm:prSet/>
      <dgm:spPr/>
      <dgm:t>
        <a:bodyPr/>
        <a:lstStyle/>
        <a:p>
          <a:endParaRPr lang="en-US"/>
        </a:p>
      </dgm:t>
    </dgm:pt>
    <dgm:pt modelId="{32BEC576-6D5A-4BB6-9EA5-3AFD65142073}" type="sibTrans" cxnId="{2A4CCAC8-C56C-4DF2-96B6-E335A2F2BF90}">
      <dgm:prSet/>
      <dgm:spPr/>
      <dgm:t>
        <a:bodyPr/>
        <a:lstStyle/>
        <a:p>
          <a:endParaRPr lang="en-US"/>
        </a:p>
      </dgm:t>
    </dgm:pt>
    <dgm:pt modelId="{624CE8EE-342E-4B87-9399-71D4586DC4A4}">
      <dgm:prSet/>
      <dgm:spPr/>
      <dgm:t>
        <a:bodyPr/>
        <a:lstStyle/>
        <a:p>
          <a:pPr rtl="0"/>
          <a:r>
            <a:rPr lang="en-US" smtClean="0"/>
            <a:t>Decompose and optimize</a:t>
          </a:r>
          <a:endParaRPr lang="en-US"/>
        </a:p>
      </dgm:t>
    </dgm:pt>
    <dgm:pt modelId="{B0ACD2F5-326E-478D-A99D-2DF4C795E6E2}" type="parTrans" cxnId="{F903FD8A-A786-4076-95BB-0AAE5E0F3A43}">
      <dgm:prSet/>
      <dgm:spPr/>
      <dgm:t>
        <a:bodyPr/>
        <a:lstStyle/>
        <a:p>
          <a:endParaRPr lang="en-US"/>
        </a:p>
      </dgm:t>
    </dgm:pt>
    <dgm:pt modelId="{77EF2BC3-DD71-4CDA-985B-6054A4F6FEF3}" type="sibTrans" cxnId="{F903FD8A-A786-4076-95BB-0AAE5E0F3A43}">
      <dgm:prSet/>
      <dgm:spPr/>
      <dgm:t>
        <a:bodyPr/>
        <a:lstStyle/>
        <a:p>
          <a:endParaRPr lang="en-US"/>
        </a:p>
      </dgm:t>
    </dgm:pt>
    <dgm:pt modelId="{BC71B6BB-ADC7-4D08-BA55-D59BEBECB69D}">
      <dgm:prSet/>
      <dgm:spPr/>
      <dgm:t>
        <a:bodyPr/>
        <a:lstStyle/>
        <a:p>
          <a:pPr rtl="0"/>
          <a:r>
            <a:rPr lang="en-US" smtClean="0"/>
            <a:t>Systems Thinking</a:t>
          </a:r>
          <a:endParaRPr lang="en-US"/>
        </a:p>
      </dgm:t>
    </dgm:pt>
    <dgm:pt modelId="{2F60DE4F-B049-441A-BEA2-3AD51415FBB5}" type="parTrans" cxnId="{B7F03947-61CA-4A7E-8F69-DEDB838E84AC}">
      <dgm:prSet/>
      <dgm:spPr/>
      <dgm:t>
        <a:bodyPr/>
        <a:lstStyle/>
        <a:p>
          <a:endParaRPr lang="en-US"/>
        </a:p>
      </dgm:t>
    </dgm:pt>
    <dgm:pt modelId="{E1249763-6D20-48E0-A5E9-EE222F4B6D51}" type="sibTrans" cxnId="{B7F03947-61CA-4A7E-8F69-DEDB838E84AC}">
      <dgm:prSet/>
      <dgm:spPr/>
      <dgm:t>
        <a:bodyPr/>
        <a:lstStyle/>
        <a:p>
          <a:endParaRPr lang="en-US"/>
        </a:p>
      </dgm:t>
    </dgm:pt>
    <dgm:pt modelId="{D6CDCCE7-98C3-40A3-921A-20FABAC2B8C9}">
      <dgm:prSet/>
      <dgm:spPr/>
      <dgm:t>
        <a:bodyPr/>
        <a:lstStyle/>
        <a:p>
          <a:pPr rtl="0"/>
          <a:r>
            <a:rPr lang="en-US" smtClean="0"/>
            <a:t>Considering the system as a collection of integrated processes</a:t>
          </a:r>
          <a:endParaRPr lang="en-US"/>
        </a:p>
      </dgm:t>
    </dgm:pt>
    <dgm:pt modelId="{0A6A8FD5-0D8E-42E5-8B73-B1C61B0F0246}" type="parTrans" cxnId="{02A5EBD9-5EBE-4750-9E77-72E2E5E699AF}">
      <dgm:prSet/>
      <dgm:spPr/>
      <dgm:t>
        <a:bodyPr/>
        <a:lstStyle/>
        <a:p>
          <a:endParaRPr lang="en-US"/>
        </a:p>
      </dgm:t>
    </dgm:pt>
    <dgm:pt modelId="{D9B84FBD-8E23-4159-B88B-3B9D5340E867}" type="sibTrans" cxnId="{02A5EBD9-5EBE-4750-9E77-72E2E5E699AF}">
      <dgm:prSet/>
      <dgm:spPr/>
      <dgm:t>
        <a:bodyPr/>
        <a:lstStyle/>
        <a:p>
          <a:endParaRPr lang="en-US"/>
        </a:p>
      </dgm:t>
    </dgm:pt>
    <dgm:pt modelId="{E8EE2341-79B7-4A85-B1A6-EF011992900F}">
      <dgm:prSet/>
      <dgm:spPr/>
      <dgm:t>
        <a:bodyPr/>
        <a:lstStyle/>
        <a:p>
          <a:pPr rtl="0"/>
          <a:r>
            <a:rPr lang="en-US" smtClean="0"/>
            <a:t>Synthesize and optimize</a:t>
          </a:r>
          <a:endParaRPr lang="en-US"/>
        </a:p>
      </dgm:t>
    </dgm:pt>
    <dgm:pt modelId="{80C296E2-54DD-44AB-BA75-F559A0E386D3}" type="parTrans" cxnId="{BC3E0799-268D-4C26-B826-22ADD6D8CBB5}">
      <dgm:prSet/>
      <dgm:spPr/>
      <dgm:t>
        <a:bodyPr/>
        <a:lstStyle/>
        <a:p>
          <a:endParaRPr lang="en-US"/>
        </a:p>
      </dgm:t>
    </dgm:pt>
    <dgm:pt modelId="{A0E047CB-0530-441E-BA53-016D7B5811CF}" type="sibTrans" cxnId="{BC3E0799-268D-4C26-B826-22ADD6D8CBB5}">
      <dgm:prSet/>
      <dgm:spPr/>
      <dgm:t>
        <a:bodyPr/>
        <a:lstStyle/>
        <a:p>
          <a:endParaRPr lang="en-US"/>
        </a:p>
      </dgm:t>
    </dgm:pt>
    <dgm:pt modelId="{01AF5900-6CAA-4C66-A675-A21B290934FE}" type="pres">
      <dgm:prSet presAssocID="{EA4E2A0A-D402-448D-A23D-142C6DEAE9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674424-9BE0-41BA-A400-82C6763FF2A5}" type="pres">
      <dgm:prSet presAssocID="{F7D9EE2A-99FE-4CB7-B070-3B932AC96730}" presName="composite" presStyleCnt="0"/>
      <dgm:spPr/>
    </dgm:pt>
    <dgm:pt modelId="{9DDD782D-1B38-4C9B-A621-D183CA686324}" type="pres">
      <dgm:prSet presAssocID="{F7D9EE2A-99FE-4CB7-B070-3B932AC9673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928E-39BB-4FE2-B497-6B4B49B060BB}" type="pres">
      <dgm:prSet presAssocID="{F7D9EE2A-99FE-4CB7-B070-3B932AC9673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86583-BEFC-457C-B9EB-BE55D031655B}" type="pres">
      <dgm:prSet presAssocID="{612A5203-41E8-4C82-AD93-556F15F7B40C}" presName="space" presStyleCnt="0"/>
      <dgm:spPr/>
    </dgm:pt>
    <dgm:pt modelId="{CF4ACA73-1F8E-42CC-8FA4-355CDC67BE79}" type="pres">
      <dgm:prSet presAssocID="{BC71B6BB-ADC7-4D08-BA55-D59BEBECB69D}" presName="composite" presStyleCnt="0"/>
      <dgm:spPr/>
    </dgm:pt>
    <dgm:pt modelId="{450B023C-555F-43B0-8129-44905E1A0FFC}" type="pres">
      <dgm:prSet presAssocID="{BC71B6BB-ADC7-4D08-BA55-D59BEBECB69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8FADA-2509-4FB5-80D1-6654E3FAA4FF}" type="pres">
      <dgm:prSet presAssocID="{BC71B6BB-ADC7-4D08-BA55-D59BEBECB69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E98613-0A52-4CC3-AAF6-62D113553464}" srcId="{EA4E2A0A-D402-448D-A23D-142C6DEAE930}" destId="{F7D9EE2A-99FE-4CB7-B070-3B932AC96730}" srcOrd="0" destOrd="0" parTransId="{7384F341-EF85-4E93-A3F8-CC7A3639D81E}" sibTransId="{612A5203-41E8-4C82-AD93-556F15F7B40C}"/>
    <dgm:cxn modelId="{BC3E0799-268D-4C26-B826-22ADD6D8CBB5}" srcId="{BC71B6BB-ADC7-4D08-BA55-D59BEBECB69D}" destId="{E8EE2341-79B7-4A85-B1A6-EF011992900F}" srcOrd="1" destOrd="0" parTransId="{80C296E2-54DD-44AB-BA75-F559A0E386D3}" sibTransId="{A0E047CB-0530-441E-BA53-016D7B5811CF}"/>
    <dgm:cxn modelId="{A7284F83-F848-4444-85EF-CB4BCD1823D6}" type="presOf" srcId="{F7D9EE2A-99FE-4CB7-B070-3B932AC96730}" destId="{9DDD782D-1B38-4C9B-A621-D183CA686324}" srcOrd="0" destOrd="0" presId="urn:microsoft.com/office/officeart/2005/8/layout/hList1"/>
    <dgm:cxn modelId="{02A5EBD9-5EBE-4750-9E77-72E2E5E699AF}" srcId="{BC71B6BB-ADC7-4D08-BA55-D59BEBECB69D}" destId="{D6CDCCE7-98C3-40A3-921A-20FABAC2B8C9}" srcOrd="0" destOrd="0" parTransId="{0A6A8FD5-0D8E-42E5-8B73-B1C61B0F0246}" sibTransId="{D9B84FBD-8E23-4159-B88B-3B9D5340E867}"/>
    <dgm:cxn modelId="{B109FC2C-B80B-4136-A94C-3AC978593E73}" type="presOf" srcId="{E8EE2341-79B7-4A85-B1A6-EF011992900F}" destId="{4128FADA-2509-4FB5-80D1-6654E3FAA4FF}" srcOrd="0" destOrd="1" presId="urn:microsoft.com/office/officeart/2005/8/layout/hList1"/>
    <dgm:cxn modelId="{E9DC5D6B-FA55-4585-BC5D-4A5882340CA5}" type="presOf" srcId="{D6CDCCE7-98C3-40A3-921A-20FABAC2B8C9}" destId="{4128FADA-2509-4FB5-80D1-6654E3FAA4FF}" srcOrd="0" destOrd="0" presId="urn:microsoft.com/office/officeart/2005/8/layout/hList1"/>
    <dgm:cxn modelId="{B7F03947-61CA-4A7E-8F69-DEDB838E84AC}" srcId="{EA4E2A0A-D402-448D-A23D-142C6DEAE930}" destId="{BC71B6BB-ADC7-4D08-BA55-D59BEBECB69D}" srcOrd="1" destOrd="0" parTransId="{2F60DE4F-B049-441A-BEA2-3AD51415FBB5}" sibTransId="{E1249763-6D20-48E0-A5E9-EE222F4B6D51}"/>
    <dgm:cxn modelId="{F16CC387-17BA-4474-9B6F-6A75DEA7E530}" type="presOf" srcId="{57261223-DD36-45FD-ACF3-B4B73D51640D}" destId="{C77F928E-39BB-4FE2-B497-6B4B49B060BB}" srcOrd="0" destOrd="0" presId="urn:microsoft.com/office/officeart/2005/8/layout/hList1"/>
    <dgm:cxn modelId="{7B87C82A-6789-4EE9-8B1A-FE6562522E35}" type="presOf" srcId="{EA4E2A0A-D402-448D-A23D-142C6DEAE930}" destId="{01AF5900-6CAA-4C66-A675-A21B290934FE}" srcOrd="0" destOrd="0" presId="urn:microsoft.com/office/officeart/2005/8/layout/hList1"/>
    <dgm:cxn modelId="{F903FD8A-A786-4076-95BB-0AAE5E0F3A43}" srcId="{F7D9EE2A-99FE-4CB7-B070-3B932AC96730}" destId="{624CE8EE-342E-4B87-9399-71D4586DC4A4}" srcOrd="1" destOrd="0" parTransId="{B0ACD2F5-326E-478D-A99D-2DF4C795E6E2}" sibTransId="{77EF2BC3-DD71-4CDA-985B-6054A4F6FEF3}"/>
    <dgm:cxn modelId="{2A4CCAC8-C56C-4DF2-96B6-E335A2F2BF90}" srcId="{F7D9EE2A-99FE-4CB7-B070-3B932AC96730}" destId="{57261223-DD36-45FD-ACF3-B4B73D51640D}" srcOrd="0" destOrd="0" parTransId="{0C8CA2F0-E9AF-4A56-9D65-22B475132378}" sibTransId="{32BEC576-6D5A-4BB6-9EA5-3AFD65142073}"/>
    <dgm:cxn modelId="{7FF568E5-8338-48DC-AC97-64D1B018D0CB}" type="presOf" srcId="{BC71B6BB-ADC7-4D08-BA55-D59BEBECB69D}" destId="{450B023C-555F-43B0-8129-44905E1A0FFC}" srcOrd="0" destOrd="0" presId="urn:microsoft.com/office/officeart/2005/8/layout/hList1"/>
    <dgm:cxn modelId="{6552C85F-8766-4AE9-B78F-7F060E5C1705}" type="presOf" srcId="{624CE8EE-342E-4B87-9399-71D4586DC4A4}" destId="{C77F928E-39BB-4FE2-B497-6B4B49B060BB}" srcOrd="0" destOrd="1" presId="urn:microsoft.com/office/officeart/2005/8/layout/hList1"/>
    <dgm:cxn modelId="{0EB10578-17C9-491D-9747-35986927F75D}" type="presParOf" srcId="{01AF5900-6CAA-4C66-A675-A21B290934FE}" destId="{64674424-9BE0-41BA-A400-82C6763FF2A5}" srcOrd="0" destOrd="0" presId="urn:microsoft.com/office/officeart/2005/8/layout/hList1"/>
    <dgm:cxn modelId="{73D10952-9EB5-4F7E-9BC0-9C265C022A19}" type="presParOf" srcId="{64674424-9BE0-41BA-A400-82C6763FF2A5}" destId="{9DDD782D-1B38-4C9B-A621-D183CA686324}" srcOrd="0" destOrd="0" presId="urn:microsoft.com/office/officeart/2005/8/layout/hList1"/>
    <dgm:cxn modelId="{1490CC72-E33D-4123-9570-ACB3DED79933}" type="presParOf" srcId="{64674424-9BE0-41BA-A400-82C6763FF2A5}" destId="{C77F928E-39BB-4FE2-B497-6B4B49B060BB}" srcOrd="1" destOrd="0" presId="urn:microsoft.com/office/officeart/2005/8/layout/hList1"/>
    <dgm:cxn modelId="{6FC10B15-3A11-4BB4-801B-850108F31DE5}" type="presParOf" srcId="{01AF5900-6CAA-4C66-A675-A21B290934FE}" destId="{75886583-BEFC-457C-B9EB-BE55D031655B}" srcOrd="1" destOrd="0" presId="urn:microsoft.com/office/officeart/2005/8/layout/hList1"/>
    <dgm:cxn modelId="{8A835A97-E6ED-415F-9B13-2F277A7FAF7C}" type="presParOf" srcId="{01AF5900-6CAA-4C66-A675-A21B290934FE}" destId="{CF4ACA73-1F8E-42CC-8FA4-355CDC67BE79}" srcOrd="2" destOrd="0" presId="urn:microsoft.com/office/officeart/2005/8/layout/hList1"/>
    <dgm:cxn modelId="{78D7CBFA-1E55-4094-8B21-444E2715C8C5}" type="presParOf" srcId="{CF4ACA73-1F8E-42CC-8FA4-355CDC67BE79}" destId="{450B023C-555F-43B0-8129-44905E1A0FFC}" srcOrd="0" destOrd="0" presId="urn:microsoft.com/office/officeart/2005/8/layout/hList1"/>
    <dgm:cxn modelId="{C839EDDC-5753-4D63-B932-B52AF496C180}" type="presParOf" srcId="{CF4ACA73-1F8E-42CC-8FA4-355CDC67BE79}" destId="{4128FADA-2509-4FB5-80D1-6654E3FAA4F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74A966-0F15-4F66-A746-4E30677D7787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3A72703-D7CC-455A-BABD-D5EDD2C4643F}">
      <dgm:prSet phldrT="[Text]"/>
      <dgm:spPr/>
      <dgm:t>
        <a:bodyPr/>
        <a:lstStyle/>
        <a:p>
          <a:r>
            <a:rPr lang="en-US" dirty="0" smtClean="0"/>
            <a:t>What processes did it directly affect?</a:t>
          </a:r>
          <a:endParaRPr lang="en-US" dirty="0"/>
        </a:p>
      </dgm:t>
    </dgm:pt>
    <dgm:pt modelId="{88B1A518-BC9E-4498-9615-AC3D45FE0014}" type="parTrans" cxnId="{C6693BAF-7CC8-4CA1-A0BA-E1B84ACAA40A}">
      <dgm:prSet/>
      <dgm:spPr/>
      <dgm:t>
        <a:bodyPr/>
        <a:lstStyle/>
        <a:p>
          <a:endParaRPr lang="en-US"/>
        </a:p>
      </dgm:t>
    </dgm:pt>
    <dgm:pt modelId="{AD5B02C5-8588-4670-BE3E-67857975EE6A}" type="sibTrans" cxnId="{C6693BAF-7CC8-4CA1-A0BA-E1B84ACAA40A}">
      <dgm:prSet/>
      <dgm:spPr/>
      <dgm:t>
        <a:bodyPr/>
        <a:lstStyle/>
        <a:p>
          <a:endParaRPr lang="en-US"/>
        </a:p>
      </dgm:t>
    </dgm:pt>
    <dgm:pt modelId="{6AD2FB70-9A34-494A-842F-0CAADB721396}">
      <dgm:prSet phldrT="[Text]"/>
      <dgm:spPr/>
      <dgm:t>
        <a:bodyPr/>
        <a:lstStyle/>
        <a:p>
          <a:r>
            <a:rPr lang="en-US" dirty="0" smtClean="0"/>
            <a:t>How did it affect the publishing industry?</a:t>
          </a:r>
        </a:p>
      </dgm:t>
    </dgm:pt>
    <dgm:pt modelId="{A6330E6B-836D-40EC-BD59-1A9B5E3884D4}" type="parTrans" cxnId="{CE1850C2-822D-4166-BF56-F60BBB2BCBDE}">
      <dgm:prSet/>
      <dgm:spPr/>
      <dgm:t>
        <a:bodyPr/>
        <a:lstStyle/>
        <a:p>
          <a:endParaRPr lang="en-US"/>
        </a:p>
      </dgm:t>
    </dgm:pt>
    <dgm:pt modelId="{716C3C9F-B87A-426A-A829-EFEAD87B283A}" type="sibTrans" cxnId="{CE1850C2-822D-4166-BF56-F60BBB2BCBDE}">
      <dgm:prSet/>
      <dgm:spPr/>
      <dgm:t>
        <a:bodyPr/>
        <a:lstStyle/>
        <a:p>
          <a:endParaRPr lang="en-US"/>
        </a:p>
      </dgm:t>
    </dgm:pt>
    <dgm:pt modelId="{A1A41A58-492D-476D-B906-4BDD68387058}">
      <dgm:prSet phldrT="[Text]"/>
      <dgm:spPr/>
      <dgm:t>
        <a:bodyPr/>
        <a:lstStyle/>
        <a:p>
          <a:r>
            <a:rPr lang="en-US" dirty="0" smtClean="0"/>
            <a:t>What were the secondary effects on society?</a:t>
          </a:r>
        </a:p>
      </dgm:t>
    </dgm:pt>
    <dgm:pt modelId="{69A366BF-6E49-458A-B8D3-CA93DC82EF09}" type="parTrans" cxnId="{8E32604D-A98A-41C3-B620-6A38430FBBD1}">
      <dgm:prSet/>
      <dgm:spPr/>
      <dgm:t>
        <a:bodyPr/>
        <a:lstStyle/>
        <a:p>
          <a:endParaRPr lang="en-US"/>
        </a:p>
      </dgm:t>
    </dgm:pt>
    <dgm:pt modelId="{92BA534F-05DD-4AA1-AFAB-40AC0956EEB2}" type="sibTrans" cxnId="{8E32604D-A98A-41C3-B620-6A38430FBBD1}">
      <dgm:prSet/>
      <dgm:spPr/>
      <dgm:t>
        <a:bodyPr/>
        <a:lstStyle/>
        <a:p>
          <a:endParaRPr lang="en-US"/>
        </a:p>
      </dgm:t>
    </dgm:pt>
    <dgm:pt modelId="{4DDBBF8D-E8A0-4B4E-9211-1F52E5F0C92F}" type="pres">
      <dgm:prSet presAssocID="{E474A966-0F15-4F66-A746-4E30677D77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CB1192-70E3-41C4-BE0F-31341A892FE9}" type="pres">
      <dgm:prSet presAssocID="{43A72703-D7CC-455A-BABD-D5EDD2C4643F}" presName="parentText" presStyleLbl="node1" presStyleIdx="0" presStyleCnt="3" custLinFactNeighborX="-23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CE734-7D8C-45D1-8F08-D2D718340765}" type="pres">
      <dgm:prSet presAssocID="{AD5B02C5-8588-4670-BE3E-67857975EE6A}" presName="spacer" presStyleCnt="0"/>
      <dgm:spPr/>
    </dgm:pt>
    <dgm:pt modelId="{E7B3A633-4412-4F96-AB09-8949754089A7}" type="pres">
      <dgm:prSet presAssocID="{6AD2FB70-9A34-494A-842F-0CAADB7213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F0BF6-A0A0-4AFB-94E2-7D1B9B0CCC44}" type="pres">
      <dgm:prSet presAssocID="{716C3C9F-B87A-426A-A829-EFEAD87B283A}" presName="spacer" presStyleCnt="0"/>
      <dgm:spPr/>
    </dgm:pt>
    <dgm:pt modelId="{4D1FAD1A-FEC4-480B-8990-479ECDAB2B12}" type="pres">
      <dgm:prSet presAssocID="{A1A41A58-492D-476D-B906-4BDD6838705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DED7F-49D6-4230-81A0-BAE8DD2EB84A}" type="presOf" srcId="{43A72703-D7CC-455A-BABD-D5EDD2C4643F}" destId="{35CB1192-70E3-41C4-BE0F-31341A892FE9}" srcOrd="0" destOrd="0" presId="urn:microsoft.com/office/officeart/2005/8/layout/vList2"/>
    <dgm:cxn modelId="{FA4352CD-E4CC-488C-920F-C1D8D875E575}" type="presOf" srcId="{6AD2FB70-9A34-494A-842F-0CAADB721396}" destId="{E7B3A633-4412-4F96-AB09-8949754089A7}" srcOrd="0" destOrd="0" presId="urn:microsoft.com/office/officeart/2005/8/layout/vList2"/>
    <dgm:cxn modelId="{8E32604D-A98A-41C3-B620-6A38430FBBD1}" srcId="{E474A966-0F15-4F66-A746-4E30677D7787}" destId="{A1A41A58-492D-476D-B906-4BDD68387058}" srcOrd="2" destOrd="0" parTransId="{69A366BF-6E49-458A-B8D3-CA93DC82EF09}" sibTransId="{92BA534F-05DD-4AA1-AFAB-40AC0956EEB2}"/>
    <dgm:cxn modelId="{CE1850C2-822D-4166-BF56-F60BBB2BCBDE}" srcId="{E474A966-0F15-4F66-A746-4E30677D7787}" destId="{6AD2FB70-9A34-494A-842F-0CAADB721396}" srcOrd="1" destOrd="0" parTransId="{A6330E6B-836D-40EC-BD59-1A9B5E3884D4}" sibTransId="{716C3C9F-B87A-426A-A829-EFEAD87B283A}"/>
    <dgm:cxn modelId="{7933FF09-0B3F-482C-8089-58C501005D49}" type="presOf" srcId="{A1A41A58-492D-476D-B906-4BDD68387058}" destId="{4D1FAD1A-FEC4-480B-8990-479ECDAB2B12}" srcOrd="0" destOrd="0" presId="urn:microsoft.com/office/officeart/2005/8/layout/vList2"/>
    <dgm:cxn modelId="{418DF9D7-14F8-4FC9-8047-53D9B6DC729E}" type="presOf" srcId="{E474A966-0F15-4F66-A746-4E30677D7787}" destId="{4DDBBF8D-E8A0-4B4E-9211-1F52E5F0C92F}" srcOrd="0" destOrd="0" presId="urn:microsoft.com/office/officeart/2005/8/layout/vList2"/>
    <dgm:cxn modelId="{C6693BAF-7CC8-4CA1-A0BA-E1B84ACAA40A}" srcId="{E474A966-0F15-4F66-A746-4E30677D7787}" destId="{43A72703-D7CC-455A-BABD-D5EDD2C4643F}" srcOrd="0" destOrd="0" parTransId="{88B1A518-BC9E-4498-9615-AC3D45FE0014}" sibTransId="{AD5B02C5-8588-4670-BE3E-67857975EE6A}"/>
    <dgm:cxn modelId="{2A0C047E-1EE7-4DA5-8CB3-7513E4582329}" type="presParOf" srcId="{4DDBBF8D-E8A0-4B4E-9211-1F52E5F0C92F}" destId="{35CB1192-70E3-41C4-BE0F-31341A892FE9}" srcOrd="0" destOrd="0" presId="urn:microsoft.com/office/officeart/2005/8/layout/vList2"/>
    <dgm:cxn modelId="{C4931F52-6FB4-4B94-8DBD-B8F05204BC48}" type="presParOf" srcId="{4DDBBF8D-E8A0-4B4E-9211-1F52E5F0C92F}" destId="{832CE734-7D8C-45D1-8F08-D2D718340765}" srcOrd="1" destOrd="0" presId="urn:microsoft.com/office/officeart/2005/8/layout/vList2"/>
    <dgm:cxn modelId="{CAEFC29A-1FA7-4EE1-A09D-62CB1C0AB09F}" type="presParOf" srcId="{4DDBBF8D-E8A0-4B4E-9211-1F52E5F0C92F}" destId="{E7B3A633-4412-4F96-AB09-8949754089A7}" srcOrd="2" destOrd="0" presId="urn:microsoft.com/office/officeart/2005/8/layout/vList2"/>
    <dgm:cxn modelId="{F957140E-1813-4A4E-814F-CE45D8D189EA}" type="presParOf" srcId="{4DDBBF8D-E8A0-4B4E-9211-1F52E5F0C92F}" destId="{2CFF0BF6-A0A0-4AFB-94E2-7D1B9B0CCC44}" srcOrd="3" destOrd="0" presId="urn:microsoft.com/office/officeart/2005/8/layout/vList2"/>
    <dgm:cxn modelId="{1E88A01E-3144-43C3-B90E-18C49EE20618}" type="presParOf" srcId="{4DDBBF8D-E8A0-4B4E-9211-1F52E5F0C92F}" destId="{4D1FAD1A-FEC4-480B-8990-479ECDAB2B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FD0AD-0A15-4057-9DDC-0307EBE36687}">
      <dsp:nvSpPr>
        <dsp:cNvPr id="0" name=""/>
        <dsp:cNvSpPr/>
      </dsp:nvSpPr>
      <dsp:spPr>
        <a:xfrm>
          <a:off x="1371" y="539101"/>
          <a:ext cx="1817396" cy="181739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Your existing position</a:t>
          </a:r>
          <a:endParaRPr lang="en-US" sz="1800" kern="1200" dirty="0"/>
        </a:p>
      </dsp:txBody>
      <dsp:txXfrm>
        <a:off x="267522" y="805252"/>
        <a:ext cx="1285094" cy="1285094"/>
      </dsp:txXfrm>
    </dsp:sp>
    <dsp:sp modelId="{DF84665F-C9B5-4709-89E3-D44E669E11F3}">
      <dsp:nvSpPr>
        <dsp:cNvPr id="0" name=""/>
        <dsp:cNvSpPr/>
      </dsp:nvSpPr>
      <dsp:spPr>
        <a:xfrm>
          <a:off x="1966339" y="920755"/>
          <a:ext cx="1054089" cy="1054089"/>
        </a:xfrm>
        <a:prstGeom prst="mathPlus">
          <a:avLst/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106058" y="1323839"/>
        <a:ext cx="774651" cy="247921"/>
      </dsp:txXfrm>
    </dsp:sp>
    <dsp:sp modelId="{80AE2174-A3FC-4C31-A656-77270FA7BD38}">
      <dsp:nvSpPr>
        <dsp:cNvPr id="0" name=""/>
        <dsp:cNvSpPr/>
      </dsp:nvSpPr>
      <dsp:spPr>
        <a:xfrm>
          <a:off x="3168001" y="539101"/>
          <a:ext cx="1817396" cy="181739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What’s going on in the environment</a:t>
          </a:r>
          <a:endParaRPr lang="en-US" sz="1800" kern="1200" dirty="0"/>
        </a:p>
      </dsp:txBody>
      <dsp:txXfrm>
        <a:off x="3434152" y="805252"/>
        <a:ext cx="1285094" cy="1285094"/>
      </dsp:txXfrm>
    </dsp:sp>
    <dsp:sp modelId="{5EBF1D68-536E-41E3-9D75-CEAF5253AD92}">
      <dsp:nvSpPr>
        <dsp:cNvPr id="0" name=""/>
        <dsp:cNvSpPr/>
      </dsp:nvSpPr>
      <dsp:spPr>
        <a:xfrm>
          <a:off x="5132970" y="920755"/>
          <a:ext cx="1054089" cy="1054089"/>
        </a:xfrm>
        <a:prstGeom prst="mathEqual">
          <a:avLst/>
        </a:prstGeom>
        <a:gradFill rotWithShape="0">
          <a:gsLst>
            <a:gs pos="0">
              <a:schemeClr val="accent3">
                <a:shade val="90000"/>
                <a:hueOff val="280340"/>
                <a:satOff val="-6007"/>
                <a:lumOff val="30812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280340"/>
                <a:satOff val="-6007"/>
                <a:lumOff val="30812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280340"/>
                <a:satOff val="-6007"/>
                <a:lumOff val="3081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272689" y="1137897"/>
        <a:ext cx="774651" cy="619805"/>
      </dsp:txXfrm>
    </dsp:sp>
    <dsp:sp modelId="{70C91854-8D68-498B-A525-86FDA9BEFDC1}">
      <dsp:nvSpPr>
        <dsp:cNvPr id="0" name=""/>
        <dsp:cNvSpPr/>
      </dsp:nvSpPr>
      <dsp:spPr>
        <a:xfrm>
          <a:off x="6334632" y="539101"/>
          <a:ext cx="1817396" cy="181739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to do</a:t>
          </a:r>
          <a:endParaRPr lang="en-US" sz="1800" kern="1200" dirty="0"/>
        </a:p>
      </dsp:txBody>
      <dsp:txXfrm>
        <a:off x="6600783" y="805252"/>
        <a:ext cx="1285094" cy="1285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FD03F-3953-48B3-B2DE-E026CDF9CE06}">
      <dsp:nvSpPr>
        <dsp:cNvPr id="0" name=""/>
        <dsp:cNvSpPr/>
      </dsp:nvSpPr>
      <dsp:spPr>
        <a:xfrm>
          <a:off x="304799" y="0"/>
          <a:ext cx="1410487" cy="2544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0" rIns="131445" bIns="2921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Options</a:t>
          </a:r>
          <a:endParaRPr lang="en-US" sz="2300" kern="1200" dirty="0"/>
        </a:p>
      </dsp:txBody>
      <dsp:txXfrm rot="16200000">
        <a:off x="503463" y="813902"/>
        <a:ext cx="1994531" cy="366726"/>
      </dsp:txXfrm>
    </dsp:sp>
    <dsp:sp modelId="{A1668591-5531-469D-A01D-1D7FCCAEC7A3}">
      <dsp:nvSpPr>
        <dsp:cNvPr id="0" name=""/>
        <dsp:cNvSpPr/>
      </dsp:nvSpPr>
      <dsp:spPr>
        <a:xfrm>
          <a:off x="386283" y="0"/>
          <a:ext cx="1068730" cy="2557092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Compete directly</a:t>
          </a:r>
          <a:endParaRPr lang="en-US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Serve a different market</a:t>
          </a:r>
          <a:endParaRPr lang="en-US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Create a new market</a:t>
          </a:r>
          <a:endParaRPr lang="en-US" sz="1600" kern="1200" dirty="0"/>
        </a:p>
      </dsp:txBody>
      <dsp:txXfrm>
        <a:off x="386283" y="0"/>
        <a:ext cx="1068730" cy="2557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877CB-4892-4B10-8E2F-E7BB5176D7B5}">
      <dsp:nvSpPr>
        <dsp:cNvPr id="0" name=""/>
        <dsp:cNvSpPr/>
      </dsp:nvSpPr>
      <dsp:spPr>
        <a:xfrm>
          <a:off x="0" y="662317"/>
          <a:ext cx="6934200" cy="743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New products for high-margin customers</a:t>
          </a:r>
          <a:endParaRPr lang="en-US" sz="3100" kern="1200"/>
        </a:p>
      </dsp:txBody>
      <dsp:txXfrm>
        <a:off x="36296" y="698613"/>
        <a:ext cx="6861608" cy="670943"/>
      </dsp:txXfrm>
    </dsp:sp>
    <dsp:sp modelId="{3D707698-DB0D-47E4-8873-B69907CBBFBE}">
      <dsp:nvSpPr>
        <dsp:cNvPr id="0" name=""/>
        <dsp:cNvSpPr/>
      </dsp:nvSpPr>
      <dsp:spPr>
        <a:xfrm>
          <a:off x="0" y="1495132"/>
          <a:ext cx="6934200" cy="743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Cheap alternatives to existing products</a:t>
          </a:r>
          <a:endParaRPr lang="en-US" sz="3100" kern="1200" dirty="0"/>
        </a:p>
      </dsp:txBody>
      <dsp:txXfrm>
        <a:off x="36296" y="1531428"/>
        <a:ext cx="6861608" cy="670943"/>
      </dsp:txXfrm>
    </dsp:sp>
    <dsp:sp modelId="{DC9A2ED9-2CF6-4AF6-8B9D-FE6DFBF82DAD}">
      <dsp:nvSpPr>
        <dsp:cNvPr id="0" name=""/>
        <dsp:cNvSpPr/>
      </dsp:nvSpPr>
      <dsp:spPr>
        <a:xfrm>
          <a:off x="0" y="2327947"/>
          <a:ext cx="6934200" cy="743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New products for “nonconsumers”</a:t>
          </a:r>
          <a:endParaRPr lang="en-US" sz="3100" kern="1200"/>
        </a:p>
      </dsp:txBody>
      <dsp:txXfrm>
        <a:off x="36296" y="2364243"/>
        <a:ext cx="6861608" cy="6709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AA050-13BB-43CF-869E-972E8828703B}">
      <dsp:nvSpPr>
        <dsp:cNvPr id="0" name=""/>
        <dsp:cNvSpPr/>
      </dsp:nvSpPr>
      <dsp:spPr>
        <a:xfrm rot="5400000">
          <a:off x="4435804" y="-1787406"/>
          <a:ext cx="766167" cy="453542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Assets</a:t>
          </a:r>
          <a:endParaRPr lang="en-US" sz="1900" b="1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i="1" kern="1200" dirty="0" smtClean="0"/>
            <a:t>People, cash, products</a:t>
          </a:r>
          <a:endParaRPr lang="en-US" sz="1900" i="1" kern="1200" dirty="0"/>
        </a:p>
      </dsp:txBody>
      <dsp:txXfrm rot="-5400000">
        <a:off x="2551176" y="134623"/>
        <a:ext cx="4498023" cy="691365"/>
      </dsp:txXfrm>
    </dsp:sp>
    <dsp:sp modelId="{01B8C989-4BB4-40DB-938D-2E0F24BFDA46}">
      <dsp:nvSpPr>
        <dsp:cNvPr id="0" name=""/>
        <dsp:cNvSpPr/>
      </dsp:nvSpPr>
      <dsp:spPr>
        <a:xfrm>
          <a:off x="0" y="1451"/>
          <a:ext cx="2551176" cy="95770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Resources</a:t>
          </a:r>
          <a:endParaRPr lang="en-US" sz="3800" kern="1200"/>
        </a:p>
      </dsp:txBody>
      <dsp:txXfrm>
        <a:off x="46751" y="48202"/>
        <a:ext cx="2457674" cy="864206"/>
      </dsp:txXfrm>
    </dsp:sp>
    <dsp:sp modelId="{1DE65750-DDE5-42F0-8949-60560AC1AE23}">
      <dsp:nvSpPr>
        <dsp:cNvPr id="0" name=""/>
        <dsp:cNvSpPr/>
      </dsp:nvSpPr>
      <dsp:spPr>
        <a:xfrm rot="5400000">
          <a:off x="4435804" y="-781812"/>
          <a:ext cx="766167" cy="4535424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Way of working</a:t>
          </a:r>
          <a:endParaRPr lang="en-US" sz="1900" b="1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i="1" kern="1200" dirty="0" smtClean="0"/>
            <a:t>Hiring, budgeting, product development</a:t>
          </a:r>
          <a:endParaRPr lang="en-US" sz="1900" i="1" kern="1200" dirty="0"/>
        </a:p>
      </dsp:txBody>
      <dsp:txXfrm rot="-5400000">
        <a:off x="2551176" y="1140217"/>
        <a:ext cx="4498023" cy="691365"/>
      </dsp:txXfrm>
    </dsp:sp>
    <dsp:sp modelId="{033068DC-7A25-4048-9E78-118026492024}">
      <dsp:nvSpPr>
        <dsp:cNvPr id="0" name=""/>
        <dsp:cNvSpPr/>
      </dsp:nvSpPr>
      <dsp:spPr>
        <a:xfrm>
          <a:off x="0" y="1007045"/>
          <a:ext cx="2551176" cy="957708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Processes</a:t>
          </a:r>
          <a:endParaRPr lang="en-US" sz="3800" kern="1200"/>
        </a:p>
      </dsp:txBody>
      <dsp:txXfrm>
        <a:off x="46751" y="1053796"/>
        <a:ext cx="2457674" cy="864206"/>
      </dsp:txXfrm>
    </dsp:sp>
    <dsp:sp modelId="{B85206EC-C681-43FF-AE9D-730924EDF149}">
      <dsp:nvSpPr>
        <dsp:cNvPr id="0" name=""/>
        <dsp:cNvSpPr/>
      </dsp:nvSpPr>
      <dsp:spPr>
        <a:xfrm rot="5400000">
          <a:off x="4435804" y="223782"/>
          <a:ext cx="766167" cy="453542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Criteria used to make decisions</a:t>
          </a:r>
          <a:endParaRPr lang="en-US" sz="1900" b="1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i="1" kern="1200" dirty="0" smtClean="0"/>
            <a:t>Customer demands, ethics, cost structure</a:t>
          </a:r>
          <a:endParaRPr lang="en-US" sz="1900" i="1" kern="1200" dirty="0"/>
        </a:p>
      </dsp:txBody>
      <dsp:txXfrm rot="-5400000">
        <a:off x="2551176" y="2145812"/>
        <a:ext cx="4498023" cy="691365"/>
      </dsp:txXfrm>
    </dsp:sp>
    <dsp:sp modelId="{C34A2E0D-8D1A-40D7-B44F-A5960F55BA84}">
      <dsp:nvSpPr>
        <dsp:cNvPr id="0" name=""/>
        <dsp:cNvSpPr/>
      </dsp:nvSpPr>
      <dsp:spPr>
        <a:xfrm>
          <a:off x="0" y="2012639"/>
          <a:ext cx="2551176" cy="957708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Values</a:t>
          </a:r>
          <a:endParaRPr lang="en-US" sz="3800" kern="1200"/>
        </a:p>
      </dsp:txBody>
      <dsp:txXfrm>
        <a:off x="46751" y="2059390"/>
        <a:ext cx="2457674" cy="864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E4A67-F729-4991-BF82-71EBEE76F6A1}">
      <dsp:nvSpPr>
        <dsp:cNvPr id="0" name=""/>
        <dsp:cNvSpPr/>
      </dsp:nvSpPr>
      <dsp:spPr>
        <a:xfrm>
          <a:off x="65324" y="524"/>
          <a:ext cx="3457500" cy="20745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Undershot Customers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When companies are filling up-market need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i.e., new </a:t>
          </a:r>
          <a:r>
            <a:rPr lang="en-US" sz="1900" kern="1200" dirty="0" smtClean="0"/>
            <a:t>data analytics software to handle “big data”</a:t>
          </a:r>
          <a:endParaRPr lang="en-US" sz="1900" kern="1200" dirty="0"/>
        </a:p>
      </dsp:txBody>
      <dsp:txXfrm>
        <a:off x="65324" y="524"/>
        <a:ext cx="3457500" cy="2074500"/>
      </dsp:txXfrm>
    </dsp:sp>
    <dsp:sp modelId="{299D023A-8920-4542-8A32-D2A0C913591B}">
      <dsp:nvSpPr>
        <dsp:cNvPr id="0" name=""/>
        <dsp:cNvSpPr/>
      </dsp:nvSpPr>
      <dsp:spPr>
        <a:xfrm>
          <a:off x="3868575" y="524"/>
          <a:ext cx="3457500" cy="20745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Overshot Customers</a:t>
          </a:r>
          <a:endParaRPr lang="en-US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When companies are filling down-market need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i.e., Netbooks, Kindle Fire </a:t>
          </a:r>
          <a:endParaRPr lang="en-US" sz="1900" kern="1200" dirty="0"/>
        </a:p>
      </dsp:txBody>
      <dsp:txXfrm>
        <a:off x="3868575" y="524"/>
        <a:ext cx="3457500" cy="2074500"/>
      </dsp:txXfrm>
    </dsp:sp>
    <dsp:sp modelId="{3A3CE30A-4220-4606-9D3B-48E265875582}">
      <dsp:nvSpPr>
        <dsp:cNvPr id="0" name=""/>
        <dsp:cNvSpPr/>
      </dsp:nvSpPr>
      <dsp:spPr>
        <a:xfrm>
          <a:off x="65324" y="2420775"/>
          <a:ext cx="3457500" cy="20745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Nonconsumers</a:t>
          </a:r>
          <a:endParaRPr lang="en-US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When new markets are being created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i.e., Facebook, </a:t>
          </a:r>
          <a:r>
            <a:rPr lang="en-US" sz="1900" kern="1200" dirty="0" err="1" smtClean="0"/>
            <a:t>iPad</a:t>
          </a:r>
          <a:endParaRPr lang="en-US" sz="1900" kern="1200" dirty="0"/>
        </a:p>
      </dsp:txBody>
      <dsp:txXfrm>
        <a:off x="65324" y="2420775"/>
        <a:ext cx="3457500" cy="2074500"/>
      </dsp:txXfrm>
    </dsp:sp>
    <dsp:sp modelId="{8A21E166-8195-48E6-82B7-71DC85FC9808}">
      <dsp:nvSpPr>
        <dsp:cNvPr id="0" name=""/>
        <dsp:cNvSpPr/>
      </dsp:nvSpPr>
      <dsp:spPr>
        <a:xfrm>
          <a:off x="3868575" y="2420775"/>
          <a:ext cx="3457500" cy="20745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Nonmarket Contexts</a:t>
          </a:r>
          <a:endParaRPr lang="en-US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Barriers to innovation are changing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i.e., Government regulation</a:t>
          </a:r>
          <a:endParaRPr lang="en-US" sz="1900" kern="1200" dirty="0"/>
        </a:p>
      </dsp:txBody>
      <dsp:txXfrm>
        <a:off x="3868575" y="2420775"/>
        <a:ext cx="3457500" cy="2074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D782D-1B38-4C9B-A621-D183CA686324}">
      <dsp:nvSpPr>
        <dsp:cNvPr id="0" name=""/>
        <dsp:cNvSpPr/>
      </dsp:nvSpPr>
      <dsp:spPr>
        <a:xfrm>
          <a:off x="40" y="117990"/>
          <a:ext cx="3845569" cy="806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Process Thinking</a:t>
          </a:r>
          <a:endParaRPr lang="en-US" sz="2800" kern="1200"/>
        </a:p>
      </dsp:txBody>
      <dsp:txXfrm>
        <a:off x="40" y="117990"/>
        <a:ext cx="3845569" cy="806400"/>
      </dsp:txXfrm>
    </dsp:sp>
    <dsp:sp modelId="{C77F928E-39BB-4FE2-B497-6B4B49B060BB}">
      <dsp:nvSpPr>
        <dsp:cNvPr id="0" name=""/>
        <dsp:cNvSpPr/>
      </dsp:nvSpPr>
      <dsp:spPr>
        <a:xfrm>
          <a:off x="40" y="924390"/>
          <a:ext cx="3845569" cy="284381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/>
            <a:t>Considering the system as a collection of independent processes</a:t>
          </a:r>
          <a:endParaRPr lang="en-US" sz="2800" kern="120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/>
            <a:t>Decompose and optimize</a:t>
          </a:r>
          <a:endParaRPr lang="en-US" sz="2800" kern="1200"/>
        </a:p>
      </dsp:txBody>
      <dsp:txXfrm>
        <a:off x="40" y="924390"/>
        <a:ext cx="3845569" cy="2843819"/>
      </dsp:txXfrm>
    </dsp:sp>
    <dsp:sp modelId="{450B023C-555F-43B0-8129-44905E1A0FFC}">
      <dsp:nvSpPr>
        <dsp:cNvPr id="0" name=""/>
        <dsp:cNvSpPr/>
      </dsp:nvSpPr>
      <dsp:spPr>
        <a:xfrm>
          <a:off x="4383989" y="117990"/>
          <a:ext cx="3845569" cy="806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Systems Thinking</a:t>
          </a:r>
          <a:endParaRPr lang="en-US" sz="2800" kern="1200"/>
        </a:p>
      </dsp:txBody>
      <dsp:txXfrm>
        <a:off x="4383989" y="117990"/>
        <a:ext cx="3845569" cy="806400"/>
      </dsp:txXfrm>
    </dsp:sp>
    <dsp:sp modelId="{4128FADA-2509-4FB5-80D1-6654E3FAA4FF}">
      <dsp:nvSpPr>
        <dsp:cNvPr id="0" name=""/>
        <dsp:cNvSpPr/>
      </dsp:nvSpPr>
      <dsp:spPr>
        <a:xfrm>
          <a:off x="4383989" y="924390"/>
          <a:ext cx="3845569" cy="284381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/>
            <a:t>Considering the system as a collection of integrated processes</a:t>
          </a:r>
          <a:endParaRPr lang="en-US" sz="2800" kern="120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/>
            <a:t>Synthesize and optimize</a:t>
          </a:r>
          <a:endParaRPr lang="en-US" sz="2800" kern="1200"/>
        </a:p>
      </dsp:txBody>
      <dsp:txXfrm>
        <a:off x="4383989" y="924390"/>
        <a:ext cx="3845569" cy="28438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B1192-70E3-41C4-BE0F-31341A892FE9}">
      <dsp:nvSpPr>
        <dsp:cNvPr id="0" name=""/>
        <dsp:cNvSpPr/>
      </dsp:nvSpPr>
      <dsp:spPr>
        <a:xfrm>
          <a:off x="0" y="452699"/>
          <a:ext cx="3225606" cy="8751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What processes did it directly affect?</a:t>
          </a:r>
          <a:endParaRPr lang="en-US" sz="2200" kern="1200" dirty="0"/>
        </a:p>
      </dsp:txBody>
      <dsp:txXfrm>
        <a:off x="42722" y="495421"/>
        <a:ext cx="3140162" cy="789716"/>
      </dsp:txXfrm>
    </dsp:sp>
    <dsp:sp modelId="{E7B3A633-4412-4F96-AB09-8949754089A7}">
      <dsp:nvSpPr>
        <dsp:cNvPr id="0" name=""/>
        <dsp:cNvSpPr/>
      </dsp:nvSpPr>
      <dsp:spPr>
        <a:xfrm>
          <a:off x="0" y="1391219"/>
          <a:ext cx="3225606" cy="8751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How did it affect the publishing industry?</a:t>
          </a:r>
        </a:p>
      </dsp:txBody>
      <dsp:txXfrm>
        <a:off x="42722" y="1433941"/>
        <a:ext cx="3140162" cy="789716"/>
      </dsp:txXfrm>
    </dsp:sp>
    <dsp:sp modelId="{4D1FAD1A-FEC4-480B-8990-479ECDAB2B12}">
      <dsp:nvSpPr>
        <dsp:cNvPr id="0" name=""/>
        <dsp:cNvSpPr/>
      </dsp:nvSpPr>
      <dsp:spPr>
        <a:xfrm>
          <a:off x="0" y="2329740"/>
          <a:ext cx="3225606" cy="8751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What were the secondary effects on society?</a:t>
          </a:r>
        </a:p>
      </dsp:txBody>
      <dsp:txXfrm>
        <a:off x="42722" y="2372462"/>
        <a:ext cx="3140162" cy="789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5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Disruptive Innovations and Systems Thinking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MIS5801: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Singapore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Bruce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Hohne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(Bruce.Hohne@temple.edu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  <a:endParaRPr lang="en-US" sz="2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3073" y="6519446"/>
            <a:ext cx="5177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Adapted from material by </a:t>
            </a:r>
            <a:r>
              <a:rPr lang="en-US" sz="1400" i="1" dirty="0" err="1" smtClean="0">
                <a:solidFill>
                  <a:schemeClr val="bg1"/>
                </a:solidFill>
              </a:rPr>
              <a:t>Munir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Mandviwalla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</a:rPr>
              <a:t>and Steven L. Johnson</a:t>
            </a:r>
            <a:endParaRPr lang="en-U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What do these have in common?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054" name="Picture 6" descr="http://cdn4.digitaltrends.com/wp-content/uploads/2010/06/apple-iphone-4-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69269"/>
            <a:ext cx="35496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582" y="1600200"/>
            <a:ext cx="490821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 descr="http://t3.gstatic.com/images?q=tbn:ANd9GcTYMjbWascLORYHj-XqJoW057PqPnNXl4yQe49wC7Qn17Wj8vW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2305050" cy="19907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cws.gtc.edu/departments/Library/Library%20Technology%20Tips%20webpage/sandisk_2gb_titanium_usb_flash_driv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46283"/>
            <a:ext cx="2347912" cy="234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0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Disruptive Innovation Theory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0" y="1600200"/>
            <a:ext cx="3733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Low-end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Quality increasing faster than need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Opportunity for low-cost entrant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New-market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Fits an emerging segment with an unmet need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upload.wikimedia.org/wikipedia/commons/thumb/8/8e/Disruptivetechnology.gif/450px-Disruptivetechnolog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130623"/>
            <a:ext cx="4191001" cy="317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199" y="5407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http://en.wikipedia.org/wiki/Disruptive_technology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2044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Low-end disruption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Responding to Disruptive Innovations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2080794"/>
              </p:ext>
            </p:extLst>
          </p:nvPr>
        </p:nvGraphicFramePr>
        <p:xfrm>
          <a:off x="609600" y="1676400"/>
          <a:ext cx="81534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775188"/>
              </p:ext>
            </p:extLst>
          </p:nvPr>
        </p:nvGraphicFramePr>
        <p:xfrm>
          <a:off x="6858000" y="4114800"/>
          <a:ext cx="2133600" cy="2557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863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So how do companies innovate?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554886"/>
              </p:ext>
            </p:extLst>
          </p:nvPr>
        </p:nvGraphicFramePr>
        <p:xfrm>
          <a:off x="1143000" y="1524000"/>
          <a:ext cx="6934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46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Resources, Processes, Values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738215"/>
              </p:ext>
            </p:extLst>
          </p:nvPr>
        </p:nvGraphicFramePr>
        <p:xfrm>
          <a:off x="1066800" y="1524000"/>
          <a:ext cx="7086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3347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Source: Christensen, C., Anthony, S., and Roth, E. “Seeing What’s Next: Using the Theories of Innovation to Predict Industry Change.” Harvard Business School Press, 2006, </a:t>
            </a:r>
            <a:r>
              <a:rPr lang="en-US" sz="1400" dirty="0" smtClean="0">
                <a:solidFill>
                  <a:schemeClr val="bg1"/>
                </a:solidFill>
              </a:rPr>
              <a:t>p.6.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61984" y="4953000"/>
            <a:ext cx="60960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Determines whether a company embraces or ignores a disruptive innovation.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6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Understanding Signals of Change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4010845"/>
              </p:ext>
            </p:extLst>
          </p:nvPr>
        </p:nvGraphicFramePr>
        <p:xfrm>
          <a:off x="838200" y="1676400"/>
          <a:ext cx="7391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3347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Source: Christensen, C., Anthony, S., and Roth, E. “Seeing What’s Next: Using the Theories of Innovation to Predict Industry Change.” Harvard Business School Press, 2006, </a:t>
            </a:r>
            <a:r>
              <a:rPr lang="en-US" sz="1400" dirty="0" smtClean="0">
                <a:solidFill>
                  <a:schemeClr val="bg1"/>
                </a:solidFill>
              </a:rPr>
              <a:t>p.2.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Systems Thinking Versus Process Thinking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52464"/>
              </p:ext>
            </p:extLst>
          </p:nvPr>
        </p:nvGraphicFramePr>
        <p:xfrm>
          <a:off x="533400" y="2133600"/>
          <a:ext cx="8229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6096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 what types of problems is each best suited?</a:t>
            </a: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Connecting Systems Thinking to Disruptive Innovation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88392962"/>
              </p:ext>
            </p:extLst>
          </p:nvPr>
        </p:nvGraphicFramePr>
        <p:xfrm>
          <a:off x="5060578" y="2819400"/>
          <a:ext cx="3225606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Say Hello to the newest Kindle DX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71800"/>
            <a:ext cx="2941545" cy="33337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91994" y="2065736"/>
            <a:ext cx="5803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solidFill>
                  <a:schemeClr val="bg1"/>
                </a:solidFill>
              </a:rPr>
              <a:t>The Kindle as a </a:t>
            </a:r>
            <a:r>
              <a:rPr lang="en-US" sz="2800" dirty="0">
                <a:solidFill>
                  <a:schemeClr val="bg1"/>
                </a:solidFill>
              </a:rPr>
              <a:t>disruptive </a:t>
            </a:r>
            <a:r>
              <a:rPr lang="en-US" sz="2800" dirty="0" smtClean="0">
                <a:solidFill>
                  <a:schemeClr val="bg1"/>
                </a:solidFill>
              </a:rPr>
              <a:t>innovation…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368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Disruptive Innovations and Systems Thinking</vt:lpstr>
      <vt:lpstr>What do these have in common?</vt:lpstr>
      <vt:lpstr>Disruptive Innovation Theory</vt:lpstr>
      <vt:lpstr>Responding to Disruptive Innovations</vt:lpstr>
      <vt:lpstr>So how do companies innovate?</vt:lpstr>
      <vt:lpstr>Resources, Processes, Values</vt:lpstr>
      <vt:lpstr>Understanding Signals of Change</vt:lpstr>
      <vt:lpstr>Systems Thinking Versus Process Thinking</vt:lpstr>
      <vt:lpstr>Connecting Systems Thinking to Disruptive Innovation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clientsvcs</cp:lastModifiedBy>
  <cp:revision>28</cp:revision>
  <dcterms:created xsi:type="dcterms:W3CDTF">2011-10-19T16:35:25Z</dcterms:created>
  <dcterms:modified xsi:type="dcterms:W3CDTF">2014-12-11T05:11:07Z</dcterms:modified>
</cp:coreProperties>
</file>