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64" r:id="rId3"/>
    <p:sldId id="263" r:id="rId4"/>
    <p:sldId id="267" r:id="rId5"/>
    <p:sldId id="265" r:id="rId6"/>
    <p:sldId id="266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7600" autoAdjust="0"/>
  </p:normalViewPr>
  <p:slideViewPr>
    <p:cSldViewPr>
      <p:cViewPr varScale="1">
        <p:scale>
          <a:sx n="56" d="100"/>
          <a:sy n="56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C907E-766A-482C-8310-EDC95E0F19C7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DD15084-48FB-4240-9637-B65631FC6AF4}">
      <dgm:prSet/>
      <dgm:spPr/>
      <dgm:t>
        <a:bodyPr/>
        <a:lstStyle/>
        <a:p>
          <a:pPr rtl="0"/>
          <a:r>
            <a:rPr lang="en-US" smtClean="0"/>
            <a:t>What is it?</a:t>
          </a:r>
          <a:endParaRPr lang="en-US"/>
        </a:p>
      </dgm:t>
    </dgm:pt>
    <dgm:pt modelId="{449DFF70-CA8E-49AE-AD2A-E1832F4AAEB8}" type="parTrans" cxnId="{88895FDF-9A69-47AC-A486-1E9A9924068E}">
      <dgm:prSet/>
      <dgm:spPr/>
      <dgm:t>
        <a:bodyPr/>
        <a:lstStyle/>
        <a:p>
          <a:endParaRPr lang="en-US"/>
        </a:p>
      </dgm:t>
    </dgm:pt>
    <dgm:pt modelId="{EA523A54-8C4F-41F4-A7FE-EB1C7D21C101}" type="sibTrans" cxnId="{88895FDF-9A69-47AC-A486-1E9A9924068E}">
      <dgm:prSet/>
      <dgm:spPr/>
      <dgm:t>
        <a:bodyPr/>
        <a:lstStyle/>
        <a:p>
          <a:endParaRPr lang="en-US"/>
        </a:p>
      </dgm:t>
    </dgm:pt>
    <dgm:pt modelId="{116F052A-BCC4-478A-B400-B73C895A37E6}">
      <dgm:prSet/>
      <dgm:spPr/>
      <dgm:t>
        <a:bodyPr/>
        <a:lstStyle/>
        <a:p>
          <a:pPr rtl="0"/>
          <a:r>
            <a:rPr lang="en-US" smtClean="0"/>
            <a:t>Why is it important?</a:t>
          </a:r>
          <a:endParaRPr lang="en-US"/>
        </a:p>
      </dgm:t>
    </dgm:pt>
    <dgm:pt modelId="{4144C40C-2582-4773-BD9E-3BCFF8661667}" type="parTrans" cxnId="{94382D7D-9F9D-4059-9294-C96DADC7B9B1}">
      <dgm:prSet/>
      <dgm:spPr/>
      <dgm:t>
        <a:bodyPr/>
        <a:lstStyle/>
        <a:p>
          <a:endParaRPr lang="en-US"/>
        </a:p>
      </dgm:t>
    </dgm:pt>
    <dgm:pt modelId="{64094B45-C504-4D50-BFCE-4B6DAE0DB8D1}" type="sibTrans" cxnId="{94382D7D-9F9D-4059-9294-C96DADC7B9B1}">
      <dgm:prSet/>
      <dgm:spPr/>
      <dgm:t>
        <a:bodyPr/>
        <a:lstStyle/>
        <a:p>
          <a:endParaRPr lang="en-US"/>
        </a:p>
      </dgm:t>
    </dgm:pt>
    <dgm:pt modelId="{383123C5-64EA-4718-8A41-DF6DDF99065E}">
      <dgm:prSet/>
      <dgm:spPr/>
      <dgm:t>
        <a:bodyPr/>
        <a:lstStyle/>
        <a:p>
          <a:pPr rtl="0"/>
          <a:r>
            <a:rPr lang="en-US" dirty="0" smtClean="0"/>
            <a:t>How does it relate to information technology?</a:t>
          </a:r>
          <a:endParaRPr lang="en-US" dirty="0"/>
        </a:p>
      </dgm:t>
    </dgm:pt>
    <dgm:pt modelId="{BE3E72C3-B059-4938-A15E-1A0B2E117494}" type="parTrans" cxnId="{C7A9C793-EC1F-47CA-893F-B5A889BD546A}">
      <dgm:prSet/>
      <dgm:spPr/>
      <dgm:t>
        <a:bodyPr/>
        <a:lstStyle/>
        <a:p>
          <a:endParaRPr lang="en-US"/>
        </a:p>
      </dgm:t>
    </dgm:pt>
    <dgm:pt modelId="{89EC8905-6254-4950-A9D2-A871645ADFB7}" type="sibTrans" cxnId="{C7A9C793-EC1F-47CA-893F-B5A889BD546A}">
      <dgm:prSet/>
      <dgm:spPr/>
      <dgm:t>
        <a:bodyPr/>
        <a:lstStyle/>
        <a:p>
          <a:endParaRPr lang="en-US"/>
        </a:p>
      </dgm:t>
    </dgm:pt>
    <dgm:pt modelId="{28640CD4-1E50-48C6-A4F3-3A45F6842DCE}" type="pres">
      <dgm:prSet presAssocID="{FEAC907E-766A-482C-8310-EDC95E0F19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312627-8F8D-40A0-ACAB-F7DDF837B627}" type="pres">
      <dgm:prSet presAssocID="{CDD15084-48FB-4240-9637-B65631FC6AF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BC78D-A063-4D79-AECC-86E3B809BF3F}" type="pres">
      <dgm:prSet presAssocID="{EA523A54-8C4F-41F4-A7FE-EB1C7D21C101}" presName="spacer" presStyleCnt="0"/>
      <dgm:spPr/>
    </dgm:pt>
    <dgm:pt modelId="{4605BE64-1506-472B-9797-4DAE5C8676ED}" type="pres">
      <dgm:prSet presAssocID="{116F052A-BCC4-478A-B400-B73C895A37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23EA8-CA76-49D7-9AD5-994DB2BF8796}" type="pres">
      <dgm:prSet presAssocID="{64094B45-C504-4D50-BFCE-4B6DAE0DB8D1}" presName="spacer" presStyleCnt="0"/>
      <dgm:spPr/>
    </dgm:pt>
    <dgm:pt modelId="{8703BE99-7692-453E-9886-1366AC925893}" type="pres">
      <dgm:prSet presAssocID="{383123C5-64EA-4718-8A41-DF6DDF99065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895FDF-9A69-47AC-A486-1E9A9924068E}" srcId="{FEAC907E-766A-482C-8310-EDC95E0F19C7}" destId="{CDD15084-48FB-4240-9637-B65631FC6AF4}" srcOrd="0" destOrd="0" parTransId="{449DFF70-CA8E-49AE-AD2A-E1832F4AAEB8}" sibTransId="{EA523A54-8C4F-41F4-A7FE-EB1C7D21C101}"/>
    <dgm:cxn modelId="{030E8163-F2EE-45C8-B259-AAF8AE9BEFC5}" type="presOf" srcId="{FEAC907E-766A-482C-8310-EDC95E0F19C7}" destId="{28640CD4-1E50-48C6-A4F3-3A45F6842DCE}" srcOrd="0" destOrd="0" presId="urn:microsoft.com/office/officeart/2005/8/layout/vList2"/>
    <dgm:cxn modelId="{F01FCC68-7450-4090-877F-1936A81CA8FC}" type="presOf" srcId="{CDD15084-48FB-4240-9637-B65631FC6AF4}" destId="{05312627-8F8D-40A0-ACAB-F7DDF837B627}" srcOrd="0" destOrd="0" presId="urn:microsoft.com/office/officeart/2005/8/layout/vList2"/>
    <dgm:cxn modelId="{8DE46956-B9DE-44E2-B63A-E5405B38D18A}" type="presOf" srcId="{383123C5-64EA-4718-8A41-DF6DDF99065E}" destId="{8703BE99-7692-453E-9886-1366AC925893}" srcOrd="0" destOrd="0" presId="urn:microsoft.com/office/officeart/2005/8/layout/vList2"/>
    <dgm:cxn modelId="{C7A9C793-EC1F-47CA-893F-B5A889BD546A}" srcId="{FEAC907E-766A-482C-8310-EDC95E0F19C7}" destId="{383123C5-64EA-4718-8A41-DF6DDF99065E}" srcOrd="2" destOrd="0" parTransId="{BE3E72C3-B059-4938-A15E-1A0B2E117494}" sibTransId="{89EC8905-6254-4950-A9D2-A871645ADFB7}"/>
    <dgm:cxn modelId="{2C256EC0-CDEA-433F-ABE8-18BBDC6FF214}" type="presOf" srcId="{116F052A-BCC4-478A-B400-B73C895A37E6}" destId="{4605BE64-1506-472B-9797-4DAE5C8676ED}" srcOrd="0" destOrd="0" presId="urn:microsoft.com/office/officeart/2005/8/layout/vList2"/>
    <dgm:cxn modelId="{94382D7D-9F9D-4059-9294-C96DADC7B9B1}" srcId="{FEAC907E-766A-482C-8310-EDC95E0F19C7}" destId="{116F052A-BCC4-478A-B400-B73C895A37E6}" srcOrd="1" destOrd="0" parTransId="{4144C40C-2582-4773-BD9E-3BCFF8661667}" sibTransId="{64094B45-C504-4D50-BFCE-4B6DAE0DB8D1}"/>
    <dgm:cxn modelId="{9399F450-0211-4263-AC49-837502D313FB}" type="presParOf" srcId="{28640CD4-1E50-48C6-A4F3-3A45F6842DCE}" destId="{05312627-8F8D-40A0-ACAB-F7DDF837B627}" srcOrd="0" destOrd="0" presId="urn:microsoft.com/office/officeart/2005/8/layout/vList2"/>
    <dgm:cxn modelId="{D365EDF1-FAAC-4C62-86BA-F2BA02E71696}" type="presParOf" srcId="{28640CD4-1E50-48C6-A4F3-3A45F6842DCE}" destId="{054BC78D-A063-4D79-AECC-86E3B809BF3F}" srcOrd="1" destOrd="0" presId="urn:microsoft.com/office/officeart/2005/8/layout/vList2"/>
    <dgm:cxn modelId="{2AEA2F0D-50D0-4D69-B448-24EA082BE514}" type="presParOf" srcId="{28640CD4-1E50-48C6-A4F3-3A45F6842DCE}" destId="{4605BE64-1506-472B-9797-4DAE5C8676ED}" srcOrd="2" destOrd="0" presId="urn:microsoft.com/office/officeart/2005/8/layout/vList2"/>
    <dgm:cxn modelId="{D439BCA6-3176-43C3-AE51-45C121075189}" type="presParOf" srcId="{28640CD4-1E50-48C6-A4F3-3A45F6842DCE}" destId="{55923EA8-CA76-49D7-9AD5-994DB2BF8796}" srcOrd="3" destOrd="0" presId="urn:microsoft.com/office/officeart/2005/8/layout/vList2"/>
    <dgm:cxn modelId="{E328EDF1-0D08-4F6B-A462-263E19C4F2A1}" type="presParOf" srcId="{28640CD4-1E50-48C6-A4F3-3A45F6842DCE}" destId="{8703BE99-7692-453E-9886-1366AC9258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E2A0A-D402-448D-A23D-142C6DEAE930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7D9EE2A-99FE-4CB7-B070-3B932AC96730}">
      <dgm:prSet/>
      <dgm:spPr/>
      <dgm:t>
        <a:bodyPr/>
        <a:lstStyle/>
        <a:p>
          <a:pPr rtl="0"/>
          <a:r>
            <a:rPr lang="en-US" smtClean="0"/>
            <a:t>Process Thinking</a:t>
          </a:r>
          <a:endParaRPr lang="en-US"/>
        </a:p>
      </dgm:t>
    </dgm:pt>
    <dgm:pt modelId="{7384F341-EF85-4E93-A3F8-CC7A3639D81E}" type="parTrans" cxnId="{25E98613-0A52-4CC3-AAF6-62D113553464}">
      <dgm:prSet/>
      <dgm:spPr/>
      <dgm:t>
        <a:bodyPr/>
        <a:lstStyle/>
        <a:p>
          <a:endParaRPr lang="en-US"/>
        </a:p>
      </dgm:t>
    </dgm:pt>
    <dgm:pt modelId="{612A5203-41E8-4C82-AD93-556F15F7B40C}" type="sibTrans" cxnId="{25E98613-0A52-4CC3-AAF6-62D113553464}">
      <dgm:prSet/>
      <dgm:spPr/>
      <dgm:t>
        <a:bodyPr/>
        <a:lstStyle/>
        <a:p>
          <a:endParaRPr lang="en-US"/>
        </a:p>
      </dgm:t>
    </dgm:pt>
    <dgm:pt modelId="{57261223-DD36-45FD-ACF3-B4B73D51640D}">
      <dgm:prSet/>
      <dgm:spPr/>
      <dgm:t>
        <a:bodyPr/>
        <a:lstStyle/>
        <a:p>
          <a:pPr rtl="0"/>
          <a:r>
            <a:rPr lang="en-US" smtClean="0"/>
            <a:t>Considering the system as a collection of independent processes</a:t>
          </a:r>
          <a:endParaRPr lang="en-US"/>
        </a:p>
      </dgm:t>
    </dgm:pt>
    <dgm:pt modelId="{0C8CA2F0-E9AF-4A56-9D65-22B475132378}" type="parTrans" cxnId="{2A4CCAC8-C56C-4DF2-96B6-E335A2F2BF90}">
      <dgm:prSet/>
      <dgm:spPr/>
      <dgm:t>
        <a:bodyPr/>
        <a:lstStyle/>
        <a:p>
          <a:endParaRPr lang="en-US"/>
        </a:p>
      </dgm:t>
    </dgm:pt>
    <dgm:pt modelId="{32BEC576-6D5A-4BB6-9EA5-3AFD65142073}" type="sibTrans" cxnId="{2A4CCAC8-C56C-4DF2-96B6-E335A2F2BF90}">
      <dgm:prSet/>
      <dgm:spPr/>
      <dgm:t>
        <a:bodyPr/>
        <a:lstStyle/>
        <a:p>
          <a:endParaRPr lang="en-US"/>
        </a:p>
      </dgm:t>
    </dgm:pt>
    <dgm:pt modelId="{624CE8EE-342E-4B87-9399-71D4586DC4A4}">
      <dgm:prSet/>
      <dgm:spPr/>
      <dgm:t>
        <a:bodyPr/>
        <a:lstStyle/>
        <a:p>
          <a:pPr rtl="0"/>
          <a:r>
            <a:rPr lang="en-US" smtClean="0"/>
            <a:t>Decompose and optimize</a:t>
          </a:r>
          <a:endParaRPr lang="en-US"/>
        </a:p>
      </dgm:t>
    </dgm:pt>
    <dgm:pt modelId="{B0ACD2F5-326E-478D-A99D-2DF4C795E6E2}" type="parTrans" cxnId="{F903FD8A-A786-4076-95BB-0AAE5E0F3A43}">
      <dgm:prSet/>
      <dgm:spPr/>
      <dgm:t>
        <a:bodyPr/>
        <a:lstStyle/>
        <a:p>
          <a:endParaRPr lang="en-US"/>
        </a:p>
      </dgm:t>
    </dgm:pt>
    <dgm:pt modelId="{77EF2BC3-DD71-4CDA-985B-6054A4F6FEF3}" type="sibTrans" cxnId="{F903FD8A-A786-4076-95BB-0AAE5E0F3A43}">
      <dgm:prSet/>
      <dgm:spPr/>
      <dgm:t>
        <a:bodyPr/>
        <a:lstStyle/>
        <a:p>
          <a:endParaRPr lang="en-US"/>
        </a:p>
      </dgm:t>
    </dgm:pt>
    <dgm:pt modelId="{BC71B6BB-ADC7-4D08-BA55-D59BEBECB69D}">
      <dgm:prSet/>
      <dgm:spPr/>
      <dgm:t>
        <a:bodyPr/>
        <a:lstStyle/>
        <a:p>
          <a:pPr rtl="0"/>
          <a:r>
            <a:rPr lang="en-US" smtClean="0"/>
            <a:t>Systems Thinking</a:t>
          </a:r>
          <a:endParaRPr lang="en-US"/>
        </a:p>
      </dgm:t>
    </dgm:pt>
    <dgm:pt modelId="{2F60DE4F-B049-441A-BEA2-3AD51415FBB5}" type="parTrans" cxnId="{B7F03947-61CA-4A7E-8F69-DEDB838E84AC}">
      <dgm:prSet/>
      <dgm:spPr/>
      <dgm:t>
        <a:bodyPr/>
        <a:lstStyle/>
        <a:p>
          <a:endParaRPr lang="en-US"/>
        </a:p>
      </dgm:t>
    </dgm:pt>
    <dgm:pt modelId="{E1249763-6D20-48E0-A5E9-EE222F4B6D51}" type="sibTrans" cxnId="{B7F03947-61CA-4A7E-8F69-DEDB838E84AC}">
      <dgm:prSet/>
      <dgm:spPr/>
      <dgm:t>
        <a:bodyPr/>
        <a:lstStyle/>
        <a:p>
          <a:endParaRPr lang="en-US"/>
        </a:p>
      </dgm:t>
    </dgm:pt>
    <dgm:pt modelId="{D6CDCCE7-98C3-40A3-921A-20FABAC2B8C9}">
      <dgm:prSet/>
      <dgm:spPr/>
      <dgm:t>
        <a:bodyPr/>
        <a:lstStyle/>
        <a:p>
          <a:pPr rtl="0"/>
          <a:r>
            <a:rPr lang="en-US" smtClean="0"/>
            <a:t>Considering the system as a collection of integrated processes</a:t>
          </a:r>
          <a:endParaRPr lang="en-US"/>
        </a:p>
      </dgm:t>
    </dgm:pt>
    <dgm:pt modelId="{0A6A8FD5-0D8E-42E5-8B73-B1C61B0F0246}" type="parTrans" cxnId="{02A5EBD9-5EBE-4750-9E77-72E2E5E699AF}">
      <dgm:prSet/>
      <dgm:spPr/>
      <dgm:t>
        <a:bodyPr/>
        <a:lstStyle/>
        <a:p>
          <a:endParaRPr lang="en-US"/>
        </a:p>
      </dgm:t>
    </dgm:pt>
    <dgm:pt modelId="{D9B84FBD-8E23-4159-B88B-3B9D5340E867}" type="sibTrans" cxnId="{02A5EBD9-5EBE-4750-9E77-72E2E5E699AF}">
      <dgm:prSet/>
      <dgm:spPr/>
      <dgm:t>
        <a:bodyPr/>
        <a:lstStyle/>
        <a:p>
          <a:endParaRPr lang="en-US"/>
        </a:p>
      </dgm:t>
    </dgm:pt>
    <dgm:pt modelId="{E8EE2341-79B7-4A85-B1A6-EF011992900F}">
      <dgm:prSet/>
      <dgm:spPr/>
      <dgm:t>
        <a:bodyPr/>
        <a:lstStyle/>
        <a:p>
          <a:pPr rtl="0"/>
          <a:r>
            <a:rPr lang="en-US" smtClean="0"/>
            <a:t>Synthesize and optimize</a:t>
          </a:r>
          <a:endParaRPr lang="en-US"/>
        </a:p>
      </dgm:t>
    </dgm:pt>
    <dgm:pt modelId="{80C296E2-54DD-44AB-BA75-F559A0E386D3}" type="parTrans" cxnId="{BC3E0799-268D-4C26-B826-22ADD6D8CBB5}">
      <dgm:prSet/>
      <dgm:spPr/>
      <dgm:t>
        <a:bodyPr/>
        <a:lstStyle/>
        <a:p>
          <a:endParaRPr lang="en-US"/>
        </a:p>
      </dgm:t>
    </dgm:pt>
    <dgm:pt modelId="{A0E047CB-0530-441E-BA53-016D7B5811CF}" type="sibTrans" cxnId="{BC3E0799-268D-4C26-B826-22ADD6D8CBB5}">
      <dgm:prSet/>
      <dgm:spPr/>
      <dgm:t>
        <a:bodyPr/>
        <a:lstStyle/>
        <a:p>
          <a:endParaRPr lang="en-US"/>
        </a:p>
      </dgm:t>
    </dgm:pt>
    <dgm:pt modelId="{01AF5900-6CAA-4C66-A675-A21B290934FE}" type="pres">
      <dgm:prSet presAssocID="{EA4E2A0A-D402-448D-A23D-142C6DEAE9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674424-9BE0-41BA-A400-82C6763FF2A5}" type="pres">
      <dgm:prSet presAssocID="{F7D9EE2A-99FE-4CB7-B070-3B932AC96730}" presName="composite" presStyleCnt="0"/>
      <dgm:spPr/>
    </dgm:pt>
    <dgm:pt modelId="{9DDD782D-1B38-4C9B-A621-D183CA686324}" type="pres">
      <dgm:prSet presAssocID="{F7D9EE2A-99FE-4CB7-B070-3B932AC9673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F928E-39BB-4FE2-B497-6B4B49B060BB}" type="pres">
      <dgm:prSet presAssocID="{F7D9EE2A-99FE-4CB7-B070-3B932AC9673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86583-BEFC-457C-B9EB-BE55D031655B}" type="pres">
      <dgm:prSet presAssocID="{612A5203-41E8-4C82-AD93-556F15F7B40C}" presName="space" presStyleCnt="0"/>
      <dgm:spPr/>
    </dgm:pt>
    <dgm:pt modelId="{CF4ACA73-1F8E-42CC-8FA4-355CDC67BE79}" type="pres">
      <dgm:prSet presAssocID="{BC71B6BB-ADC7-4D08-BA55-D59BEBECB69D}" presName="composite" presStyleCnt="0"/>
      <dgm:spPr/>
    </dgm:pt>
    <dgm:pt modelId="{450B023C-555F-43B0-8129-44905E1A0FFC}" type="pres">
      <dgm:prSet presAssocID="{BC71B6BB-ADC7-4D08-BA55-D59BEBECB69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8FADA-2509-4FB5-80D1-6654E3FAA4FF}" type="pres">
      <dgm:prSet presAssocID="{BC71B6BB-ADC7-4D08-BA55-D59BEBECB69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98613-0A52-4CC3-AAF6-62D113553464}" srcId="{EA4E2A0A-D402-448D-A23D-142C6DEAE930}" destId="{F7D9EE2A-99FE-4CB7-B070-3B932AC96730}" srcOrd="0" destOrd="0" parTransId="{7384F341-EF85-4E93-A3F8-CC7A3639D81E}" sibTransId="{612A5203-41E8-4C82-AD93-556F15F7B40C}"/>
    <dgm:cxn modelId="{BC3E0799-268D-4C26-B826-22ADD6D8CBB5}" srcId="{BC71B6BB-ADC7-4D08-BA55-D59BEBECB69D}" destId="{E8EE2341-79B7-4A85-B1A6-EF011992900F}" srcOrd="1" destOrd="0" parTransId="{80C296E2-54DD-44AB-BA75-F559A0E386D3}" sibTransId="{A0E047CB-0530-441E-BA53-016D7B5811CF}"/>
    <dgm:cxn modelId="{5856920B-2D85-416A-96AC-01992C3E858C}" type="presOf" srcId="{D6CDCCE7-98C3-40A3-921A-20FABAC2B8C9}" destId="{4128FADA-2509-4FB5-80D1-6654E3FAA4FF}" srcOrd="0" destOrd="0" presId="urn:microsoft.com/office/officeart/2005/8/layout/hList1"/>
    <dgm:cxn modelId="{02A5EBD9-5EBE-4750-9E77-72E2E5E699AF}" srcId="{BC71B6BB-ADC7-4D08-BA55-D59BEBECB69D}" destId="{D6CDCCE7-98C3-40A3-921A-20FABAC2B8C9}" srcOrd="0" destOrd="0" parTransId="{0A6A8FD5-0D8E-42E5-8B73-B1C61B0F0246}" sibTransId="{D9B84FBD-8E23-4159-B88B-3B9D5340E867}"/>
    <dgm:cxn modelId="{A39C2196-F0AF-420E-A137-62FF72C78137}" type="presOf" srcId="{57261223-DD36-45FD-ACF3-B4B73D51640D}" destId="{C77F928E-39BB-4FE2-B497-6B4B49B060BB}" srcOrd="0" destOrd="0" presId="urn:microsoft.com/office/officeart/2005/8/layout/hList1"/>
    <dgm:cxn modelId="{813D9EA8-188A-4370-B9CA-C39949B4E3F6}" type="presOf" srcId="{624CE8EE-342E-4B87-9399-71D4586DC4A4}" destId="{C77F928E-39BB-4FE2-B497-6B4B49B060BB}" srcOrd="0" destOrd="1" presId="urn:microsoft.com/office/officeart/2005/8/layout/hList1"/>
    <dgm:cxn modelId="{B7F03947-61CA-4A7E-8F69-DEDB838E84AC}" srcId="{EA4E2A0A-D402-448D-A23D-142C6DEAE930}" destId="{BC71B6BB-ADC7-4D08-BA55-D59BEBECB69D}" srcOrd="1" destOrd="0" parTransId="{2F60DE4F-B049-441A-BEA2-3AD51415FBB5}" sibTransId="{E1249763-6D20-48E0-A5E9-EE222F4B6D51}"/>
    <dgm:cxn modelId="{67BAD357-D30A-4773-83E2-7254C6BF48C2}" type="presOf" srcId="{EA4E2A0A-D402-448D-A23D-142C6DEAE930}" destId="{01AF5900-6CAA-4C66-A675-A21B290934FE}" srcOrd="0" destOrd="0" presId="urn:microsoft.com/office/officeart/2005/8/layout/hList1"/>
    <dgm:cxn modelId="{F903FD8A-A786-4076-95BB-0AAE5E0F3A43}" srcId="{F7D9EE2A-99FE-4CB7-B070-3B932AC96730}" destId="{624CE8EE-342E-4B87-9399-71D4586DC4A4}" srcOrd="1" destOrd="0" parTransId="{B0ACD2F5-326E-478D-A99D-2DF4C795E6E2}" sibTransId="{77EF2BC3-DD71-4CDA-985B-6054A4F6FEF3}"/>
    <dgm:cxn modelId="{EAFD88CE-F8C1-4A4C-A92A-51053C295134}" type="presOf" srcId="{BC71B6BB-ADC7-4D08-BA55-D59BEBECB69D}" destId="{450B023C-555F-43B0-8129-44905E1A0FFC}" srcOrd="0" destOrd="0" presId="urn:microsoft.com/office/officeart/2005/8/layout/hList1"/>
    <dgm:cxn modelId="{2A4CCAC8-C56C-4DF2-96B6-E335A2F2BF90}" srcId="{F7D9EE2A-99FE-4CB7-B070-3B932AC96730}" destId="{57261223-DD36-45FD-ACF3-B4B73D51640D}" srcOrd="0" destOrd="0" parTransId="{0C8CA2F0-E9AF-4A56-9D65-22B475132378}" sibTransId="{32BEC576-6D5A-4BB6-9EA5-3AFD65142073}"/>
    <dgm:cxn modelId="{34B01630-8B5C-4C54-AF11-0C399C0B3FD1}" type="presOf" srcId="{F7D9EE2A-99FE-4CB7-B070-3B932AC96730}" destId="{9DDD782D-1B38-4C9B-A621-D183CA686324}" srcOrd="0" destOrd="0" presId="urn:microsoft.com/office/officeart/2005/8/layout/hList1"/>
    <dgm:cxn modelId="{6BB2808A-A64F-46B1-ABE2-C6356FCF8430}" type="presOf" srcId="{E8EE2341-79B7-4A85-B1A6-EF011992900F}" destId="{4128FADA-2509-4FB5-80D1-6654E3FAA4FF}" srcOrd="0" destOrd="1" presId="urn:microsoft.com/office/officeart/2005/8/layout/hList1"/>
    <dgm:cxn modelId="{78AF4D67-AA7F-43FE-80F6-2FFE4F09C421}" type="presParOf" srcId="{01AF5900-6CAA-4C66-A675-A21B290934FE}" destId="{64674424-9BE0-41BA-A400-82C6763FF2A5}" srcOrd="0" destOrd="0" presId="urn:microsoft.com/office/officeart/2005/8/layout/hList1"/>
    <dgm:cxn modelId="{474D6B94-1549-4932-BE61-43B993222345}" type="presParOf" srcId="{64674424-9BE0-41BA-A400-82C6763FF2A5}" destId="{9DDD782D-1B38-4C9B-A621-D183CA686324}" srcOrd="0" destOrd="0" presId="urn:microsoft.com/office/officeart/2005/8/layout/hList1"/>
    <dgm:cxn modelId="{EFC6C6B7-C41E-4DA2-A986-CA1405A52B6D}" type="presParOf" srcId="{64674424-9BE0-41BA-A400-82C6763FF2A5}" destId="{C77F928E-39BB-4FE2-B497-6B4B49B060BB}" srcOrd="1" destOrd="0" presId="urn:microsoft.com/office/officeart/2005/8/layout/hList1"/>
    <dgm:cxn modelId="{A2EA82E7-ED9B-4EEB-9FE7-D5B4338D7A9E}" type="presParOf" srcId="{01AF5900-6CAA-4C66-A675-A21B290934FE}" destId="{75886583-BEFC-457C-B9EB-BE55D031655B}" srcOrd="1" destOrd="0" presId="urn:microsoft.com/office/officeart/2005/8/layout/hList1"/>
    <dgm:cxn modelId="{788D8236-419F-4D32-994B-ECE5BFDD1C6E}" type="presParOf" srcId="{01AF5900-6CAA-4C66-A675-A21B290934FE}" destId="{CF4ACA73-1F8E-42CC-8FA4-355CDC67BE79}" srcOrd="2" destOrd="0" presId="urn:microsoft.com/office/officeart/2005/8/layout/hList1"/>
    <dgm:cxn modelId="{4D07883E-65DE-4392-B8B8-FF06BF1F357E}" type="presParOf" srcId="{CF4ACA73-1F8E-42CC-8FA4-355CDC67BE79}" destId="{450B023C-555F-43B0-8129-44905E1A0FFC}" srcOrd="0" destOrd="0" presId="urn:microsoft.com/office/officeart/2005/8/layout/hList1"/>
    <dgm:cxn modelId="{5963D9E9-EEB1-46C6-9011-35F6FA019954}" type="presParOf" srcId="{CF4ACA73-1F8E-42CC-8FA4-355CDC67BE79}" destId="{4128FADA-2509-4FB5-80D1-6654E3FAA4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60BA5-2DBD-4248-9DA1-CAFAAD612617}" type="doc">
      <dgm:prSet loTypeId="urn:microsoft.com/office/officeart/2005/8/layout/hierarchy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ED5431-A1DC-4CB2-B8D1-D8F2AFFCB51B}">
      <dgm:prSet phldrT="[Text]"/>
      <dgm:spPr/>
      <dgm:t>
        <a:bodyPr/>
        <a:lstStyle/>
        <a:p>
          <a:r>
            <a:rPr lang="en-US" dirty="0" smtClean="0"/>
            <a:t>Enterprise System (ERP/CRM)</a:t>
          </a:r>
          <a:endParaRPr lang="en-US" dirty="0"/>
        </a:p>
      </dgm:t>
    </dgm:pt>
    <dgm:pt modelId="{97B0D936-CFE1-429D-B6CC-DE5A7B5BB594}" type="parTrans" cxnId="{0F560C54-EC37-4896-BF90-CE0AE6506F78}">
      <dgm:prSet/>
      <dgm:spPr/>
      <dgm:t>
        <a:bodyPr/>
        <a:lstStyle/>
        <a:p>
          <a:endParaRPr lang="en-US"/>
        </a:p>
      </dgm:t>
    </dgm:pt>
    <dgm:pt modelId="{FF4A23BA-C359-4FAC-ABBD-DE5EF65CA4C4}" type="sibTrans" cxnId="{0F560C54-EC37-4896-BF90-CE0AE6506F78}">
      <dgm:prSet/>
      <dgm:spPr/>
      <dgm:t>
        <a:bodyPr/>
        <a:lstStyle/>
        <a:p>
          <a:endParaRPr lang="en-US"/>
        </a:p>
      </dgm:t>
    </dgm:pt>
    <dgm:pt modelId="{B1AC5826-2016-41D0-B970-B60361EB64A8}">
      <dgm:prSet phldrT="[Text]"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BCA39723-90BE-4CF4-AF12-84C290FB230A}" type="parTrans" cxnId="{59056C3C-D721-4991-AAB5-BBEFD75ADCEE}">
      <dgm:prSet/>
      <dgm:spPr/>
      <dgm:t>
        <a:bodyPr/>
        <a:lstStyle/>
        <a:p>
          <a:endParaRPr lang="en-US"/>
        </a:p>
      </dgm:t>
    </dgm:pt>
    <dgm:pt modelId="{618978D6-49FE-4B49-83E0-E133E2DBD1CF}" type="sibTrans" cxnId="{59056C3C-D721-4991-AAB5-BBEFD75ADCEE}">
      <dgm:prSet/>
      <dgm:spPr/>
      <dgm:t>
        <a:bodyPr/>
        <a:lstStyle/>
        <a:p>
          <a:endParaRPr lang="en-US"/>
        </a:p>
      </dgm:t>
    </dgm:pt>
    <dgm:pt modelId="{5C2141D4-C8C2-47C7-9D51-431B6C4D952D}">
      <dgm:prSet phldrT="[Text]"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A52F667E-DE21-4E7D-9384-240EE693DDAF}" type="parTrans" cxnId="{7E952FC9-3D14-4008-9516-E7296E755700}">
      <dgm:prSet/>
      <dgm:spPr/>
      <dgm:t>
        <a:bodyPr/>
        <a:lstStyle/>
        <a:p>
          <a:endParaRPr lang="en-US"/>
        </a:p>
      </dgm:t>
    </dgm:pt>
    <dgm:pt modelId="{527E2AA7-F28E-4F3D-A323-79B4D228D872}" type="sibTrans" cxnId="{7E952FC9-3D14-4008-9516-E7296E755700}">
      <dgm:prSet/>
      <dgm:spPr/>
      <dgm:t>
        <a:bodyPr/>
        <a:lstStyle/>
        <a:p>
          <a:endParaRPr lang="en-US"/>
        </a:p>
      </dgm:t>
    </dgm:pt>
    <dgm:pt modelId="{09AD11B9-D688-4852-AAFB-156F64B42A5F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830ED3B8-E0D1-48DC-9C8B-042201C47A9A}" type="parTrans" cxnId="{FCD2FCE1-D8EC-42D8-A085-A3175E143055}">
      <dgm:prSet/>
      <dgm:spPr/>
      <dgm:t>
        <a:bodyPr/>
        <a:lstStyle/>
        <a:p>
          <a:endParaRPr lang="en-US"/>
        </a:p>
      </dgm:t>
    </dgm:pt>
    <dgm:pt modelId="{9234B827-49F5-428D-A9C5-511CBFD6D355}" type="sibTrans" cxnId="{FCD2FCE1-D8EC-42D8-A085-A3175E143055}">
      <dgm:prSet/>
      <dgm:spPr/>
      <dgm:t>
        <a:bodyPr/>
        <a:lstStyle/>
        <a:p>
          <a:endParaRPr lang="en-US"/>
        </a:p>
      </dgm:t>
    </dgm:pt>
    <dgm:pt modelId="{A53E225D-D06C-4AC7-9702-E1390F669DFE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1527598E-925F-486E-87E6-67417190F7C3}" type="parTrans" cxnId="{8ED8420B-FE90-42AA-AFEC-A511DD8B403F}">
      <dgm:prSet/>
      <dgm:spPr/>
      <dgm:t>
        <a:bodyPr/>
        <a:lstStyle/>
        <a:p>
          <a:endParaRPr lang="en-US"/>
        </a:p>
      </dgm:t>
    </dgm:pt>
    <dgm:pt modelId="{4CAF25BE-A8B8-466E-B5CC-40C23149AE64}" type="sibTrans" cxnId="{8ED8420B-FE90-42AA-AFEC-A511DD8B403F}">
      <dgm:prSet/>
      <dgm:spPr/>
      <dgm:t>
        <a:bodyPr/>
        <a:lstStyle/>
        <a:p>
          <a:endParaRPr lang="en-US"/>
        </a:p>
      </dgm:t>
    </dgm:pt>
    <dgm:pt modelId="{8203B9FD-3386-4000-9E32-1E1D42342C10}">
      <dgm:prSet phldrT="[Text]"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4696A826-63DD-4F66-9E19-221CB1DACD8A}" type="parTrans" cxnId="{FAD6B4D7-5708-4D40-BC04-D2212941E896}">
      <dgm:prSet/>
      <dgm:spPr/>
      <dgm:t>
        <a:bodyPr/>
        <a:lstStyle/>
        <a:p>
          <a:endParaRPr lang="en-US"/>
        </a:p>
      </dgm:t>
    </dgm:pt>
    <dgm:pt modelId="{ABEC5801-709B-4940-B62D-0B6EAA90817B}" type="sibTrans" cxnId="{FAD6B4D7-5708-4D40-BC04-D2212941E896}">
      <dgm:prSet/>
      <dgm:spPr/>
      <dgm:t>
        <a:bodyPr/>
        <a:lstStyle/>
        <a:p>
          <a:endParaRPr lang="en-US"/>
        </a:p>
      </dgm:t>
    </dgm:pt>
    <dgm:pt modelId="{9850757C-7FFF-4270-9270-AB46CEBF160A}">
      <dgm:prSet phldrT="[Text]"/>
      <dgm:spPr/>
      <dgm:t>
        <a:bodyPr/>
        <a:lstStyle/>
        <a:p>
          <a:r>
            <a:rPr lang="en-US" dirty="0" smtClean="0"/>
            <a:t>Information Technology</a:t>
          </a:r>
          <a:endParaRPr lang="en-US" dirty="0"/>
        </a:p>
      </dgm:t>
    </dgm:pt>
    <dgm:pt modelId="{DFDF988A-06AA-47A3-9F34-6A05BEF87D55}" type="parTrans" cxnId="{F8B1914B-AE18-44A8-9FD1-C7CE56E68EF2}">
      <dgm:prSet/>
      <dgm:spPr/>
      <dgm:t>
        <a:bodyPr/>
        <a:lstStyle/>
        <a:p>
          <a:endParaRPr lang="en-US"/>
        </a:p>
      </dgm:t>
    </dgm:pt>
    <dgm:pt modelId="{ECF79939-7562-4E1D-983C-A88723C62FAB}" type="sibTrans" cxnId="{F8B1914B-AE18-44A8-9FD1-C7CE56E68EF2}">
      <dgm:prSet/>
      <dgm:spPr/>
      <dgm:t>
        <a:bodyPr/>
        <a:lstStyle/>
        <a:p>
          <a:endParaRPr lang="en-US"/>
        </a:p>
      </dgm:t>
    </dgm:pt>
    <dgm:pt modelId="{DE7521CE-0CC4-4F1C-A312-6F3FC3D1EF91}">
      <dgm:prSet phldrT="[Text]"/>
      <dgm:spPr/>
      <dgm:t>
        <a:bodyPr/>
        <a:lstStyle/>
        <a:p>
          <a:r>
            <a:rPr lang="en-US" dirty="0" smtClean="0"/>
            <a:t>Organization</a:t>
          </a:r>
          <a:endParaRPr lang="en-US" dirty="0"/>
        </a:p>
      </dgm:t>
    </dgm:pt>
    <dgm:pt modelId="{F988B93E-C640-4FD9-B2C0-0EF8BA607012}" type="parTrans" cxnId="{4DBE579E-5579-4127-8449-93F9E486C7EE}">
      <dgm:prSet/>
      <dgm:spPr/>
      <dgm:t>
        <a:bodyPr/>
        <a:lstStyle/>
        <a:p>
          <a:endParaRPr lang="en-US"/>
        </a:p>
      </dgm:t>
    </dgm:pt>
    <dgm:pt modelId="{A7278F1F-E224-4DEB-A26F-660BC78D6EE9}" type="sibTrans" cxnId="{4DBE579E-5579-4127-8449-93F9E486C7EE}">
      <dgm:prSet/>
      <dgm:spPr/>
      <dgm:t>
        <a:bodyPr/>
        <a:lstStyle/>
        <a:p>
          <a:endParaRPr lang="en-US"/>
        </a:p>
      </dgm:t>
    </dgm:pt>
    <dgm:pt modelId="{6530813E-713F-4EA3-93FB-DEDDA9A901B8}" type="pres">
      <dgm:prSet presAssocID="{85660BA5-2DBD-4248-9DA1-CAFAAD61261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0579A5-FDD7-4CA5-9448-F88BD180D2C3}" type="pres">
      <dgm:prSet presAssocID="{DE7521CE-0CC4-4F1C-A312-6F3FC3D1EF91}" presName="vertOne" presStyleCnt="0"/>
      <dgm:spPr/>
    </dgm:pt>
    <dgm:pt modelId="{1A309F1F-E1F3-4999-AE21-7CDDCFEC4B36}" type="pres">
      <dgm:prSet presAssocID="{DE7521CE-0CC4-4F1C-A312-6F3FC3D1EF9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44882-6BD4-46A8-8480-04537B415352}" type="pres">
      <dgm:prSet presAssocID="{DE7521CE-0CC4-4F1C-A312-6F3FC3D1EF91}" presName="parTransOne" presStyleCnt="0"/>
      <dgm:spPr/>
    </dgm:pt>
    <dgm:pt modelId="{C09CE374-4F31-4EEC-A924-69DB6B747EC5}" type="pres">
      <dgm:prSet presAssocID="{DE7521CE-0CC4-4F1C-A312-6F3FC3D1EF91}" presName="horzOne" presStyleCnt="0"/>
      <dgm:spPr/>
    </dgm:pt>
    <dgm:pt modelId="{C2A3F52B-9151-4301-B260-76B3CBBEB89F}" type="pres">
      <dgm:prSet presAssocID="{BEED5431-A1DC-4CB2-B8D1-D8F2AFFCB51B}" presName="vertTwo" presStyleCnt="0"/>
      <dgm:spPr/>
    </dgm:pt>
    <dgm:pt modelId="{3B85AB94-872C-4AE4-9A39-1F789761FCE2}" type="pres">
      <dgm:prSet presAssocID="{BEED5431-A1DC-4CB2-B8D1-D8F2AFFCB5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858FF-AD79-401B-8B86-6C1439A27F48}" type="pres">
      <dgm:prSet presAssocID="{BEED5431-A1DC-4CB2-B8D1-D8F2AFFCB51B}" presName="parTransTwo" presStyleCnt="0"/>
      <dgm:spPr/>
    </dgm:pt>
    <dgm:pt modelId="{7AA3CCDE-5889-478E-A1DB-E8FD410F1119}" type="pres">
      <dgm:prSet presAssocID="{BEED5431-A1DC-4CB2-B8D1-D8F2AFFCB51B}" presName="horzTwo" presStyleCnt="0"/>
      <dgm:spPr/>
    </dgm:pt>
    <dgm:pt modelId="{BEF97C2C-331F-444B-B38C-5B63BB8FAF2E}" type="pres">
      <dgm:prSet presAssocID="{B1AC5826-2016-41D0-B970-B60361EB64A8}" presName="vertThree" presStyleCnt="0"/>
      <dgm:spPr/>
    </dgm:pt>
    <dgm:pt modelId="{E03B78A2-FAAB-4C4D-8D97-94BE33717040}" type="pres">
      <dgm:prSet presAssocID="{B1AC5826-2016-41D0-B970-B60361EB64A8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534020-ACE4-4900-A43E-F6C3302A4F53}" type="pres">
      <dgm:prSet presAssocID="{B1AC5826-2016-41D0-B970-B60361EB64A8}" presName="horzThree" presStyleCnt="0"/>
      <dgm:spPr/>
    </dgm:pt>
    <dgm:pt modelId="{D94E171A-118E-49CA-AE79-84B9AAFD3EB5}" type="pres">
      <dgm:prSet presAssocID="{618978D6-49FE-4B49-83E0-E133E2DBD1CF}" presName="sibSpaceThree" presStyleCnt="0"/>
      <dgm:spPr/>
    </dgm:pt>
    <dgm:pt modelId="{17EAB080-29E8-4707-A80F-963DDB6E12CF}" type="pres">
      <dgm:prSet presAssocID="{5C2141D4-C8C2-47C7-9D51-431B6C4D952D}" presName="vertThree" presStyleCnt="0"/>
      <dgm:spPr/>
    </dgm:pt>
    <dgm:pt modelId="{B6C41C50-B90F-4F39-9889-988C5E8C49C5}" type="pres">
      <dgm:prSet presAssocID="{5C2141D4-C8C2-47C7-9D51-431B6C4D952D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699640-DEB5-4412-960B-FA3B92AB21F8}" type="pres">
      <dgm:prSet presAssocID="{5C2141D4-C8C2-47C7-9D51-431B6C4D952D}" presName="horzThree" presStyleCnt="0"/>
      <dgm:spPr/>
    </dgm:pt>
    <dgm:pt modelId="{30F9D779-17BA-4B11-8D68-0CC724B932AD}" type="pres">
      <dgm:prSet presAssocID="{527E2AA7-F28E-4F3D-A323-79B4D228D872}" presName="sibSpaceThree" presStyleCnt="0"/>
      <dgm:spPr/>
    </dgm:pt>
    <dgm:pt modelId="{26F5FF3E-A60E-4D33-AFA9-C5929F22D075}" type="pres">
      <dgm:prSet presAssocID="{09AD11B9-D688-4852-AAFB-156F64B42A5F}" presName="vertThree" presStyleCnt="0"/>
      <dgm:spPr/>
    </dgm:pt>
    <dgm:pt modelId="{63C2DB04-1D99-4027-90FE-8E596945FCA5}" type="pres">
      <dgm:prSet presAssocID="{09AD11B9-D688-4852-AAFB-156F64B42A5F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98C718-9C05-408B-8FDF-0C35C07F1429}" type="pres">
      <dgm:prSet presAssocID="{09AD11B9-D688-4852-AAFB-156F64B42A5F}" presName="horzThree" presStyleCnt="0"/>
      <dgm:spPr/>
    </dgm:pt>
    <dgm:pt modelId="{51E14FF7-756D-4302-B998-0E7B6CAB5D43}" type="pres">
      <dgm:prSet presAssocID="{9234B827-49F5-428D-A9C5-511CBFD6D355}" presName="sibSpaceThree" presStyleCnt="0"/>
      <dgm:spPr/>
    </dgm:pt>
    <dgm:pt modelId="{6DD0485E-C0A4-4CB8-B827-9748A2BCF128}" type="pres">
      <dgm:prSet presAssocID="{A53E225D-D06C-4AC7-9702-E1390F669DFE}" presName="vertThree" presStyleCnt="0"/>
      <dgm:spPr/>
    </dgm:pt>
    <dgm:pt modelId="{1CE846FA-383E-40BE-8B4A-42F3D95F2BED}" type="pres">
      <dgm:prSet presAssocID="{A53E225D-D06C-4AC7-9702-E1390F669DFE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04B2F-0BAA-4D80-B758-0B23B01797F1}" type="pres">
      <dgm:prSet presAssocID="{A53E225D-D06C-4AC7-9702-E1390F669DFE}" presName="horzThree" presStyleCnt="0"/>
      <dgm:spPr/>
    </dgm:pt>
    <dgm:pt modelId="{B58E0A1A-5DD4-4DDF-A377-0E0AA958F4D3}" type="pres">
      <dgm:prSet presAssocID="{4CAF25BE-A8B8-466E-B5CC-40C23149AE64}" presName="sibSpaceThree" presStyleCnt="0"/>
      <dgm:spPr/>
    </dgm:pt>
    <dgm:pt modelId="{634F4BFC-640A-46F8-B8A8-2BA2C7B503F4}" type="pres">
      <dgm:prSet presAssocID="{8203B9FD-3386-4000-9E32-1E1D42342C10}" presName="vertThree" presStyleCnt="0"/>
      <dgm:spPr/>
    </dgm:pt>
    <dgm:pt modelId="{994B5DB2-E01D-493F-B6DE-0F395AA82B5F}" type="pres">
      <dgm:prSet presAssocID="{8203B9FD-3386-4000-9E32-1E1D42342C10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286328-D78D-4E12-A4D4-17FE7218FD58}" type="pres">
      <dgm:prSet presAssocID="{8203B9FD-3386-4000-9E32-1E1D42342C10}" presName="horzThree" presStyleCnt="0"/>
      <dgm:spPr/>
    </dgm:pt>
    <dgm:pt modelId="{C4CC3F6A-488B-43A8-890C-58C0489CC7D6}" type="pres">
      <dgm:prSet presAssocID="{ABEC5801-709B-4940-B62D-0B6EAA90817B}" presName="sibSpaceThree" presStyleCnt="0"/>
      <dgm:spPr/>
    </dgm:pt>
    <dgm:pt modelId="{81E5EC36-37BA-4AED-970E-3C0A66D47D01}" type="pres">
      <dgm:prSet presAssocID="{9850757C-7FFF-4270-9270-AB46CEBF160A}" presName="vertThree" presStyleCnt="0"/>
      <dgm:spPr/>
    </dgm:pt>
    <dgm:pt modelId="{CFF8ED96-4188-4AB4-870F-FB3AA5E0FB3E}" type="pres">
      <dgm:prSet presAssocID="{9850757C-7FFF-4270-9270-AB46CEBF160A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A7BC49-7624-4B47-BE97-CBDCE3E00DE6}" type="pres">
      <dgm:prSet presAssocID="{9850757C-7FFF-4270-9270-AB46CEBF160A}" presName="horzThree" presStyleCnt="0"/>
      <dgm:spPr/>
    </dgm:pt>
  </dgm:ptLst>
  <dgm:cxnLst>
    <dgm:cxn modelId="{B52BBC7C-1870-484A-860E-1E8839ED3D95}" type="presOf" srcId="{09AD11B9-D688-4852-AAFB-156F64B42A5F}" destId="{63C2DB04-1D99-4027-90FE-8E596945FCA5}" srcOrd="0" destOrd="0" presId="urn:microsoft.com/office/officeart/2005/8/layout/hierarchy4"/>
    <dgm:cxn modelId="{3F962013-6A87-49C0-8E22-D8603FFFF0F7}" type="presOf" srcId="{5C2141D4-C8C2-47C7-9D51-431B6C4D952D}" destId="{B6C41C50-B90F-4F39-9889-988C5E8C49C5}" srcOrd="0" destOrd="0" presId="urn:microsoft.com/office/officeart/2005/8/layout/hierarchy4"/>
    <dgm:cxn modelId="{0F560C54-EC37-4896-BF90-CE0AE6506F78}" srcId="{DE7521CE-0CC4-4F1C-A312-6F3FC3D1EF91}" destId="{BEED5431-A1DC-4CB2-B8D1-D8F2AFFCB51B}" srcOrd="0" destOrd="0" parTransId="{97B0D936-CFE1-429D-B6CC-DE5A7B5BB594}" sibTransId="{FF4A23BA-C359-4FAC-ABBD-DE5EF65CA4C4}"/>
    <dgm:cxn modelId="{487B64EC-9DF2-4845-B6B5-F217CAAB916C}" type="presOf" srcId="{9850757C-7FFF-4270-9270-AB46CEBF160A}" destId="{CFF8ED96-4188-4AB4-870F-FB3AA5E0FB3E}" srcOrd="0" destOrd="0" presId="urn:microsoft.com/office/officeart/2005/8/layout/hierarchy4"/>
    <dgm:cxn modelId="{7E952FC9-3D14-4008-9516-E7296E755700}" srcId="{BEED5431-A1DC-4CB2-B8D1-D8F2AFFCB51B}" destId="{5C2141D4-C8C2-47C7-9D51-431B6C4D952D}" srcOrd="1" destOrd="0" parTransId="{A52F667E-DE21-4E7D-9384-240EE693DDAF}" sibTransId="{527E2AA7-F28E-4F3D-A323-79B4D228D872}"/>
    <dgm:cxn modelId="{FCD2FCE1-D8EC-42D8-A085-A3175E143055}" srcId="{BEED5431-A1DC-4CB2-B8D1-D8F2AFFCB51B}" destId="{09AD11B9-D688-4852-AAFB-156F64B42A5F}" srcOrd="2" destOrd="0" parTransId="{830ED3B8-E0D1-48DC-9C8B-042201C47A9A}" sibTransId="{9234B827-49F5-428D-A9C5-511CBFD6D355}"/>
    <dgm:cxn modelId="{CBFED753-A183-4714-9BF6-B4BF3FFAFBE2}" type="presOf" srcId="{8203B9FD-3386-4000-9E32-1E1D42342C10}" destId="{994B5DB2-E01D-493F-B6DE-0F395AA82B5F}" srcOrd="0" destOrd="0" presId="urn:microsoft.com/office/officeart/2005/8/layout/hierarchy4"/>
    <dgm:cxn modelId="{4DBE579E-5579-4127-8449-93F9E486C7EE}" srcId="{85660BA5-2DBD-4248-9DA1-CAFAAD612617}" destId="{DE7521CE-0CC4-4F1C-A312-6F3FC3D1EF91}" srcOrd="0" destOrd="0" parTransId="{F988B93E-C640-4FD9-B2C0-0EF8BA607012}" sibTransId="{A7278F1F-E224-4DEB-A26F-660BC78D6EE9}"/>
    <dgm:cxn modelId="{FAD6B4D7-5708-4D40-BC04-D2212941E896}" srcId="{BEED5431-A1DC-4CB2-B8D1-D8F2AFFCB51B}" destId="{8203B9FD-3386-4000-9E32-1E1D42342C10}" srcOrd="4" destOrd="0" parTransId="{4696A826-63DD-4F66-9E19-221CB1DACD8A}" sibTransId="{ABEC5801-709B-4940-B62D-0B6EAA90817B}"/>
    <dgm:cxn modelId="{07DC0EFB-B4E9-4E18-B27A-B3FBA3779A0C}" type="presOf" srcId="{BEED5431-A1DC-4CB2-B8D1-D8F2AFFCB51B}" destId="{3B85AB94-872C-4AE4-9A39-1F789761FCE2}" srcOrd="0" destOrd="0" presId="urn:microsoft.com/office/officeart/2005/8/layout/hierarchy4"/>
    <dgm:cxn modelId="{FA6CF754-2C34-4830-B931-345BFED47A49}" type="presOf" srcId="{B1AC5826-2016-41D0-B970-B60361EB64A8}" destId="{E03B78A2-FAAB-4C4D-8D97-94BE33717040}" srcOrd="0" destOrd="0" presId="urn:microsoft.com/office/officeart/2005/8/layout/hierarchy4"/>
    <dgm:cxn modelId="{F8B1914B-AE18-44A8-9FD1-C7CE56E68EF2}" srcId="{BEED5431-A1DC-4CB2-B8D1-D8F2AFFCB51B}" destId="{9850757C-7FFF-4270-9270-AB46CEBF160A}" srcOrd="5" destOrd="0" parTransId="{DFDF988A-06AA-47A3-9F34-6A05BEF87D55}" sibTransId="{ECF79939-7562-4E1D-983C-A88723C62FAB}"/>
    <dgm:cxn modelId="{59056C3C-D721-4991-AAB5-BBEFD75ADCEE}" srcId="{BEED5431-A1DC-4CB2-B8D1-D8F2AFFCB51B}" destId="{B1AC5826-2016-41D0-B970-B60361EB64A8}" srcOrd="0" destOrd="0" parTransId="{BCA39723-90BE-4CF4-AF12-84C290FB230A}" sibTransId="{618978D6-49FE-4B49-83E0-E133E2DBD1CF}"/>
    <dgm:cxn modelId="{A8F29C60-0FFC-4DAD-8786-48427ABA70CB}" type="presOf" srcId="{DE7521CE-0CC4-4F1C-A312-6F3FC3D1EF91}" destId="{1A309F1F-E1F3-4999-AE21-7CDDCFEC4B36}" srcOrd="0" destOrd="0" presId="urn:microsoft.com/office/officeart/2005/8/layout/hierarchy4"/>
    <dgm:cxn modelId="{A70A6399-FF46-4FFD-905D-B12752E943B6}" type="presOf" srcId="{A53E225D-D06C-4AC7-9702-E1390F669DFE}" destId="{1CE846FA-383E-40BE-8B4A-42F3D95F2BED}" srcOrd="0" destOrd="0" presId="urn:microsoft.com/office/officeart/2005/8/layout/hierarchy4"/>
    <dgm:cxn modelId="{8ED8420B-FE90-42AA-AFEC-A511DD8B403F}" srcId="{BEED5431-A1DC-4CB2-B8D1-D8F2AFFCB51B}" destId="{A53E225D-D06C-4AC7-9702-E1390F669DFE}" srcOrd="3" destOrd="0" parTransId="{1527598E-925F-486E-87E6-67417190F7C3}" sibTransId="{4CAF25BE-A8B8-466E-B5CC-40C23149AE64}"/>
    <dgm:cxn modelId="{2A27E1A3-DF58-4AB5-82E9-5E256C8F476E}" type="presOf" srcId="{85660BA5-2DBD-4248-9DA1-CAFAAD612617}" destId="{6530813E-713F-4EA3-93FB-DEDDA9A901B8}" srcOrd="0" destOrd="0" presId="urn:microsoft.com/office/officeart/2005/8/layout/hierarchy4"/>
    <dgm:cxn modelId="{8063649B-4A58-4203-9B1A-F1C1AFE321C5}" type="presParOf" srcId="{6530813E-713F-4EA3-93FB-DEDDA9A901B8}" destId="{B70579A5-FDD7-4CA5-9448-F88BD180D2C3}" srcOrd="0" destOrd="0" presId="urn:microsoft.com/office/officeart/2005/8/layout/hierarchy4"/>
    <dgm:cxn modelId="{31DA9754-3096-4800-80B9-D9DA19311874}" type="presParOf" srcId="{B70579A5-FDD7-4CA5-9448-F88BD180D2C3}" destId="{1A309F1F-E1F3-4999-AE21-7CDDCFEC4B36}" srcOrd="0" destOrd="0" presId="urn:microsoft.com/office/officeart/2005/8/layout/hierarchy4"/>
    <dgm:cxn modelId="{03DCE528-B49D-4DAD-8EDE-134A9860AA48}" type="presParOf" srcId="{B70579A5-FDD7-4CA5-9448-F88BD180D2C3}" destId="{22B44882-6BD4-46A8-8480-04537B415352}" srcOrd="1" destOrd="0" presId="urn:microsoft.com/office/officeart/2005/8/layout/hierarchy4"/>
    <dgm:cxn modelId="{B8D62A38-E69E-4F63-A3C9-2A3FAC2560F3}" type="presParOf" srcId="{B70579A5-FDD7-4CA5-9448-F88BD180D2C3}" destId="{C09CE374-4F31-4EEC-A924-69DB6B747EC5}" srcOrd="2" destOrd="0" presId="urn:microsoft.com/office/officeart/2005/8/layout/hierarchy4"/>
    <dgm:cxn modelId="{7A6CDE7A-DB79-4B37-8472-1148BB9126E9}" type="presParOf" srcId="{C09CE374-4F31-4EEC-A924-69DB6B747EC5}" destId="{C2A3F52B-9151-4301-B260-76B3CBBEB89F}" srcOrd="0" destOrd="0" presId="urn:microsoft.com/office/officeart/2005/8/layout/hierarchy4"/>
    <dgm:cxn modelId="{659A57BC-FD08-4868-A2F3-85047C0253DD}" type="presParOf" srcId="{C2A3F52B-9151-4301-B260-76B3CBBEB89F}" destId="{3B85AB94-872C-4AE4-9A39-1F789761FCE2}" srcOrd="0" destOrd="0" presId="urn:microsoft.com/office/officeart/2005/8/layout/hierarchy4"/>
    <dgm:cxn modelId="{AC2B464B-2749-4F17-B9A7-2D6A55BACC97}" type="presParOf" srcId="{C2A3F52B-9151-4301-B260-76B3CBBEB89F}" destId="{6A8858FF-AD79-401B-8B86-6C1439A27F48}" srcOrd="1" destOrd="0" presId="urn:microsoft.com/office/officeart/2005/8/layout/hierarchy4"/>
    <dgm:cxn modelId="{5B5BF696-9161-4FFB-BA5D-F59FB664364D}" type="presParOf" srcId="{C2A3F52B-9151-4301-B260-76B3CBBEB89F}" destId="{7AA3CCDE-5889-478E-A1DB-E8FD410F1119}" srcOrd="2" destOrd="0" presId="urn:microsoft.com/office/officeart/2005/8/layout/hierarchy4"/>
    <dgm:cxn modelId="{7F687558-E5C6-4BF1-8EC9-2FF964A78A60}" type="presParOf" srcId="{7AA3CCDE-5889-478E-A1DB-E8FD410F1119}" destId="{BEF97C2C-331F-444B-B38C-5B63BB8FAF2E}" srcOrd="0" destOrd="0" presId="urn:microsoft.com/office/officeart/2005/8/layout/hierarchy4"/>
    <dgm:cxn modelId="{ED076D8B-58E2-4740-978B-E3FF41BF3A20}" type="presParOf" srcId="{BEF97C2C-331F-444B-B38C-5B63BB8FAF2E}" destId="{E03B78A2-FAAB-4C4D-8D97-94BE33717040}" srcOrd="0" destOrd="0" presId="urn:microsoft.com/office/officeart/2005/8/layout/hierarchy4"/>
    <dgm:cxn modelId="{F114A4D1-0CFB-4469-B099-8FA6AE4D7D05}" type="presParOf" srcId="{BEF97C2C-331F-444B-B38C-5B63BB8FAF2E}" destId="{2B534020-ACE4-4900-A43E-F6C3302A4F53}" srcOrd="1" destOrd="0" presId="urn:microsoft.com/office/officeart/2005/8/layout/hierarchy4"/>
    <dgm:cxn modelId="{5896FA83-DE47-4464-A54F-CFEEACC5AD86}" type="presParOf" srcId="{7AA3CCDE-5889-478E-A1DB-E8FD410F1119}" destId="{D94E171A-118E-49CA-AE79-84B9AAFD3EB5}" srcOrd="1" destOrd="0" presId="urn:microsoft.com/office/officeart/2005/8/layout/hierarchy4"/>
    <dgm:cxn modelId="{8A44E55B-7983-4189-B687-0ACDB738D244}" type="presParOf" srcId="{7AA3CCDE-5889-478E-A1DB-E8FD410F1119}" destId="{17EAB080-29E8-4707-A80F-963DDB6E12CF}" srcOrd="2" destOrd="0" presId="urn:microsoft.com/office/officeart/2005/8/layout/hierarchy4"/>
    <dgm:cxn modelId="{6FF2E202-E979-4AB4-9178-CFF25E1DDB0D}" type="presParOf" srcId="{17EAB080-29E8-4707-A80F-963DDB6E12CF}" destId="{B6C41C50-B90F-4F39-9889-988C5E8C49C5}" srcOrd="0" destOrd="0" presId="urn:microsoft.com/office/officeart/2005/8/layout/hierarchy4"/>
    <dgm:cxn modelId="{1B53A9D6-E4EC-41C7-95B4-56BF065601C1}" type="presParOf" srcId="{17EAB080-29E8-4707-A80F-963DDB6E12CF}" destId="{FE699640-DEB5-4412-960B-FA3B92AB21F8}" srcOrd="1" destOrd="0" presId="urn:microsoft.com/office/officeart/2005/8/layout/hierarchy4"/>
    <dgm:cxn modelId="{FEBB5850-A7F2-4A0D-A4C1-3FB1DEAA2A16}" type="presParOf" srcId="{7AA3CCDE-5889-478E-A1DB-E8FD410F1119}" destId="{30F9D779-17BA-4B11-8D68-0CC724B932AD}" srcOrd="3" destOrd="0" presId="urn:microsoft.com/office/officeart/2005/8/layout/hierarchy4"/>
    <dgm:cxn modelId="{816E4917-E1F8-4A07-9DCA-CB6C4766FD38}" type="presParOf" srcId="{7AA3CCDE-5889-478E-A1DB-E8FD410F1119}" destId="{26F5FF3E-A60E-4D33-AFA9-C5929F22D075}" srcOrd="4" destOrd="0" presId="urn:microsoft.com/office/officeart/2005/8/layout/hierarchy4"/>
    <dgm:cxn modelId="{F4D534C7-B3C9-4669-A5BF-A91F27CA9096}" type="presParOf" srcId="{26F5FF3E-A60E-4D33-AFA9-C5929F22D075}" destId="{63C2DB04-1D99-4027-90FE-8E596945FCA5}" srcOrd="0" destOrd="0" presId="urn:microsoft.com/office/officeart/2005/8/layout/hierarchy4"/>
    <dgm:cxn modelId="{2636184B-F538-44A9-ABDD-17E4DF394DD3}" type="presParOf" srcId="{26F5FF3E-A60E-4D33-AFA9-C5929F22D075}" destId="{8C98C718-9C05-408B-8FDF-0C35C07F1429}" srcOrd="1" destOrd="0" presId="urn:microsoft.com/office/officeart/2005/8/layout/hierarchy4"/>
    <dgm:cxn modelId="{22E844A0-B998-4A2F-A98A-44EDE1245D00}" type="presParOf" srcId="{7AA3CCDE-5889-478E-A1DB-E8FD410F1119}" destId="{51E14FF7-756D-4302-B998-0E7B6CAB5D43}" srcOrd="5" destOrd="0" presId="urn:microsoft.com/office/officeart/2005/8/layout/hierarchy4"/>
    <dgm:cxn modelId="{EB8F0B41-CF29-4C69-B78A-B0C4AB18A465}" type="presParOf" srcId="{7AA3CCDE-5889-478E-A1DB-E8FD410F1119}" destId="{6DD0485E-C0A4-4CB8-B827-9748A2BCF128}" srcOrd="6" destOrd="0" presId="urn:microsoft.com/office/officeart/2005/8/layout/hierarchy4"/>
    <dgm:cxn modelId="{AE9CC5A9-2D64-44E3-A250-111C3D9B28F7}" type="presParOf" srcId="{6DD0485E-C0A4-4CB8-B827-9748A2BCF128}" destId="{1CE846FA-383E-40BE-8B4A-42F3D95F2BED}" srcOrd="0" destOrd="0" presId="urn:microsoft.com/office/officeart/2005/8/layout/hierarchy4"/>
    <dgm:cxn modelId="{7CD78BD3-260C-478D-AA79-1AEBDD1B52A0}" type="presParOf" srcId="{6DD0485E-C0A4-4CB8-B827-9748A2BCF128}" destId="{E9204B2F-0BAA-4D80-B758-0B23B01797F1}" srcOrd="1" destOrd="0" presId="urn:microsoft.com/office/officeart/2005/8/layout/hierarchy4"/>
    <dgm:cxn modelId="{68BEEBBC-6134-4522-8F0C-37A90347A57D}" type="presParOf" srcId="{7AA3CCDE-5889-478E-A1DB-E8FD410F1119}" destId="{B58E0A1A-5DD4-4DDF-A377-0E0AA958F4D3}" srcOrd="7" destOrd="0" presId="urn:microsoft.com/office/officeart/2005/8/layout/hierarchy4"/>
    <dgm:cxn modelId="{9E229516-F871-4F8B-9AA0-3C5CB00714F2}" type="presParOf" srcId="{7AA3CCDE-5889-478E-A1DB-E8FD410F1119}" destId="{634F4BFC-640A-46F8-B8A8-2BA2C7B503F4}" srcOrd="8" destOrd="0" presId="urn:microsoft.com/office/officeart/2005/8/layout/hierarchy4"/>
    <dgm:cxn modelId="{7B8368BA-063A-4496-AF74-A193F31F78A2}" type="presParOf" srcId="{634F4BFC-640A-46F8-B8A8-2BA2C7B503F4}" destId="{994B5DB2-E01D-493F-B6DE-0F395AA82B5F}" srcOrd="0" destOrd="0" presId="urn:microsoft.com/office/officeart/2005/8/layout/hierarchy4"/>
    <dgm:cxn modelId="{EF10DB1E-C63E-46F8-94C0-66A58E741D6F}" type="presParOf" srcId="{634F4BFC-640A-46F8-B8A8-2BA2C7B503F4}" destId="{53286328-D78D-4E12-A4D4-17FE7218FD58}" srcOrd="1" destOrd="0" presId="urn:microsoft.com/office/officeart/2005/8/layout/hierarchy4"/>
    <dgm:cxn modelId="{FFF8D9DF-6569-49DA-9777-4C38D87837FA}" type="presParOf" srcId="{7AA3CCDE-5889-478E-A1DB-E8FD410F1119}" destId="{C4CC3F6A-488B-43A8-890C-58C0489CC7D6}" srcOrd="9" destOrd="0" presId="urn:microsoft.com/office/officeart/2005/8/layout/hierarchy4"/>
    <dgm:cxn modelId="{50FF1771-B2BC-4AB4-88DE-1B84B475B828}" type="presParOf" srcId="{7AA3CCDE-5889-478E-A1DB-E8FD410F1119}" destId="{81E5EC36-37BA-4AED-970E-3C0A66D47D01}" srcOrd="10" destOrd="0" presId="urn:microsoft.com/office/officeart/2005/8/layout/hierarchy4"/>
    <dgm:cxn modelId="{AA0B9951-9741-4732-BC9E-FBC7843AECF4}" type="presParOf" srcId="{81E5EC36-37BA-4AED-970E-3C0A66D47D01}" destId="{CFF8ED96-4188-4AB4-870F-FB3AA5E0FB3E}" srcOrd="0" destOrd="0" presId="urn:microsoft.com/office/officeart/2005/8/layout/hierarchy4"/>
    <dgm:cxn modelId="{DECC8360-1B55-4D63-AEC7-25B49FAB7FA6}" type="presParOf" srcId="{81E5EC36-37BA-4AED-970E-3C0A66D47D01}" destId="{80A7BC49-7624-4B47-BE97-CBDCE3E00D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660BA5-2DBD-4248-9DA1-CAFAAD612617}" type="doc">
      <dgm:prSet loTypeId="urn:microsoft.com/office/officeart/2005/8/layout/radial5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EED5431-A1DC-4CB2-B8D1-D8F2AFFCB51B}">
      <dgm:prSet phldrT="[Text]"/>
      <dgm:spPr/>
      <dgm:t>
        <a:bodyPr/>
        <a:lstStyle/>
        <a:p>
          <a:r>
            <a:rPr lang="en-US" dirty="0" smtClean="0"/>
            <a:t>Organization</a:t>
          </a:r>
          <a:endParaRPr lang="en-US" dirty="0"/>
        </a:p>
      </dgm:t>
    </dgm:pt>
    <dgm:pt modelId="{97B0D936-CFE1-429D-B6CC-DE5A7B5BB594}" type="parTrans" cxnId="{0F560C54-EC37-4896-BF90-CE0AE6506F78}">
      <dgm:prSet/>
      <dgm:spPr/>
      <dgm:t>
        <a:bodyPr/>
        <a:lstStyle/>
        <a:p>
          <a:endParaRPr lang="en-US"/>
        </a:p>
      </dgm:t>
    </dgm:pt>
    <dgm:pt modelId="{FF4A23BA-C359-4FAC-ABBD-DE5EF65CA4C4}" type="sibTrans" cxnId="{0F560C54-EC37-4896-BF90-CE0AE6506F78}">
      <dgm:prSet/>
      <dgm:spPr/>
      <dgm:t>
        <a:bodyPr/>
        <a:lstStyle/>
        <a:p>
          <a:endParaRPr lang="en-US"/>
        </a:p>
      </dgm:t>
    </dgm:pt>
    <dgm:pt modelId="{B1AC5826-2016-41D0-B970-B60361EB64A8}">
      <dgm:prSet phldrT="[Text]"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BCA39723-90BE-4CF4-AF12-84C290FB230A}" type="parTrans" cxnId="{59056C3C-D721-4991-AAB5-BBEFD75ADCEE}">
      <dgm:prSet/>
      <dgm:spPr/>
      <dgm:t>
        <a:bodyPr/>
        <a:lstStyle/>
        <a:p>
          <a:endParaRPr lang="en-US"/>
        </a:p>
      </dgm:t>
    </dgm:pt>
    <dgm:pt modelId="{618978D6-49FE-4B49-83E0-E133E2DBD1CF}" type="sibTrans" cxnId="{59056C3C-D721-4991-AAB5-BBEFD75ADCEE}">
      <dgm:prSet/>
      <dgm:spPr/>
      <dgm:t>
        <a:bodyPr/>
        <a:lstStyle/>
        <a:p>
          <a:endParaRPr lang="en-US"/>
        </a:p>
      </dgm:t>
    </dgm:pt>
    <dgm:pt modelId="{5C2141D4-C8C2-47C7-9D51-431B6C4D952D}">
      <dgm:prSet phldrT="[Text]"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A52F667E-DE21-4E7D-9384-240EE693DDAF}" type="parTrans" cxnId="{7E952FC9-3D14-4008-9516-E7296E755700}">
      <dgm:prSet/>
      <dgm:spPr/>
      <dgm:t>
        <a:bodyPr/>
        <a:lstStyle/>
        <a:p>
          <a:endParaRPr lang="en-US"/>
        </a:p>
      </dgm:t>
    </dgm:pt>
    <dgm:pt modelId="{527E2AA7-F28E-4F3D-A323-79B4D228D872}" type="sibTrans" cxnId="{7E952FC9-3D14-4008-9516-E7296E755700}">
      <dgm:prSet/>
      <dgm:spPr/>
      <dgm:t>
        <a:bodyPr/>
        <a:lstStyle/>
        <a:p>
          <a:endParaRPr lang="en-US"/>
        </a:p>
      </dgm:t>
    </dgm:pt>
    <dgm:pt modelId="{09AD11B9-D688-4852-AAFB-156F64B42A5F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830ED3B8-E0D1-48DC-9C8B-042201C47A9A}" type="parTrans" cxnId="{FCD2FCE1-D8EC-42D8-A085-A3175E143055}">
      <dgm:prSet/>
      <dgm:spPr/>
      <dgm:t>
        <a:bodyPr/>
        <a:lstStyle/>
        <a:p>
          <a:endParaRPr lang="en-US"/>
        </a:p>
      </dgm:t>
    </dgm:pt>
    <dgm:pt modelId="{9234B827-49F5-428D-A9C5-511CBFD6D355}" type="sibTrans" cxnId="{FCD2FCE1-D8EC-42D8-A085-A3175E143055}">
      <dgm:prSet/>
      <dgm:spPr/>
      <dgm:t>
        <a:bodyPr/>
        <a:lstStyle/>
        <a:p>
          <a:endParaRPr lang="en-US"/>
        </a:p>
      </dgm:t>
    </dgm:pt>
    <dgm:pt modelId="{A53E225D-D06C-4AC7-9702-E1390F669DFE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1527598E-925F-486E-87E6-67417190F7C3}" type="parTrans" cxnId="{8ED8420B-FE90-42AA-AFEC-A511DD8B403F}">
      <dgm:prSet/>
      <dgm:spPr/>
      <dgm:t>
        <a:bodyPr/>
        <a:lstStyle/>
        <a:p>
          <a:endParaRPr lang="en-US"/>
        </a:p>
      </dgm:t>
    </dgm:pt>
    <dgm:pt modelId="{4CAF25BE-A8B8-466E-B5CC-40C23149AE64}" type="sibTrans" cxnId="{8ED8420B-FE90-42AA-AFEC-A511DD8B403F}">
      <dgm:prSet/>
      <dgm:spPr/>
      <dgm:t>
        <a:bodyPr/>
        <a:lstStyle/>
        <a:p>
          <a:endParaRPr lang="en-US"/>
        </a:p>
      </dgm:t>
    </dgm:pt>
    <dgm:pt modelId="{8203B9FD-3386-4000-9E32-1E1D42342C10}">
      <dgm:prSet phldrT="[Text]"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4696A826-63DD-4F66-9E19-221CB1DACD8A}" type="parTrans" cxnId="{FAD6B4D7-5708-4D40-BC04-D2212941E896}">
      <dgm:prSet/>
      <dgm:spPr/>
      <dgm:t>
        <a:bodyPr/>
        <a:lstStyle/>
        <a:p>
          <a:endParaRPr lang="en-US"/>
        </a:p>
      </dgm:t>
    </dgm:pt>
    <dgm:pt modelId="{ABEC5801-709B-4940-B62D-0B6EAA90817B}" type="sibTrans" cxnId="{FAD6B4D7-5708-4D40-BC04-D2212941E896}">
      <dgm:prSet/>
      <dgm:spPr/>
      <dgm:t>
        <a:bodyPr/>
        <a:lstStyle/>
        <a:p>
          <a:endParaRPr lang="en-US"/>
        </a:p>
      </dgm:t>
    </dgm:pt>
    <dgm:pt modelId="{9850757C-7FFF-4270-9270-AB46CEBF160A}">
      <dgm:prSet phldrT="[Text]"/>
      <dgm:spPr/>
      <dgm:t>
        <a:bodyPr/>
        <a:lstStyle/>
        <a:p>
          <a:r>
            <a:rPr lang="en-US" dirty="0" smtClean="0"/>
            <a:t>Information Technology</a:t>
          </a:r>
          <a:endParaRPr lang="en-US" dirty="0"/>
        </a:p>
      </dgm:t>
    </dgm:pt>
    <dgm:pt modelId="{DFDF988A-06AA-47A3-9F34-6A05BEF87D55}" type="parTrans" cxnId="{F8B1914B-AE18-44A8-9FD1-C7CE56E68EF2}">
      <dgm:prSet/>
      <dgm:spPr/>
      <dgm:t>
        <a:bodyPr/>
        <a:lstStyle/>
        <a:p>
          <a:endParaRPr lang="en-US"/>
        </a:p>
      </dgm:t>
    </dgm:pt>
    <dgm:pt modelId="{ECF79939-7562-4E1D-983C-A88723C62FAB}" type="sibTrans" cxnId="{F8B1914B-AE18-44A8-9FD1-C7CE56E68EF2}">
      <dgm:prSet/>
      <dgm:spPr/>
      <dgm:t>
        <a:bodyPr/>
        <a:lstStyle/>
        <a:p>
          <a:endParaRPr lang="en-US"/>
        </a:p>
      </dgm:t>
    </dgm:pt>
    <dgm:pt modelId="{B2D9F713-E7DF-49B7-9472-3FBFD4A936CD}" type="pres">
      <dgm:prSet presAssocID="{85660BA5-2DBD-4248-9DA1-CAFAAD6126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D1FDC2-17A9-4B99-ABC0-32001AA12202}" type="pres">
      <dgm:prSet presAssocID="{BEED5431-A1DC-4CB2-B8D1-D8F2AFFCB51B}" presName="centerShape" presStyleLbl="node0" presStyleIdx="0" presStyleCnt="1"/>
      <dgm:spPr/>
      <dgm:t>
        <a:bodyPr/>
        <a:lstStyle/>
        <a:p>
          <a:endParaRPr lang="en-US"/>
        </a:p>
      </dgm:t>
    </dgm:pt>
    <dgm:pt modelId="{2EC5B475-E809-495A-B6F9-1DB3338A42C3}" type="pres">
      <dgm:prSet presAssocID="{BCA39723-90BE-4CF4-AF12-84C290FB230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1F46306-7C4E-4DD0-9C03-FBBE14A241D3}" type="pres">
      <dgm:prSet presAssocID="{BCA39723-90BE-4CF4-AF12-84C290FB230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1E9806F-5DA2-4A0D-B3F9-8D3C56A37E09}" type="pres">
      <dgm:prSet presAssocID="{B1AC5826-2016-41D0-B970-B60361EB64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1355F-E3AE-4232-AE77-9B7EEA3188BF}" type="pres">
      <dgm:prSet presAssocID="{A52F667E-DE21-4E7D-9384-240EE693DDA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E964D134-518D-4472-84F0-A3E9A2A163F1}" type="pres">
      <dgm:prSet presAssocID="{A52F667E-DE21-4E7D-9384-240EE693DDA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BE43C58-AC3B-4CB6-861F-46E5740AA771}" type="pres">
      <dgm:prSet presAssocID="{5C2141D4-C8C2-47C7-9D51-431B6C4D952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8AFB1-9C5C-4A9E-A307-FDE167FED7C7}" type="pres">
      <dgm:prSet presAssocID="{830ED3B8-E0D1-48DC-9C8B-042201C47A9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571478B-B5E3-45D7-B4F7-5F1CC82467F0}" type="pres">
      <dgm:prSet presAssocID="{830ED3B8-E0D1-48DC-9C8B-042201C47A9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FA33ABB-E831-42BB-B75A-E14648923AE9}" type="pres">
      <dgm:prSet presAssocID="{09AD11B9-D688-4852-AAFB-156F64B42A5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9727F-AC40-41AA-8103-762E1AFE07E1}" type="pres">
      <dgm:prSet presAssocID="{1527598E-925F-486E-87E6-67417190F7C3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761CB28-2EBC-481E-ABEC-9D40A8D4B2D4}" type="pres">
      <dgm:prSet presAssocID="{1527598E-925F-486E-87E6-67417190F7C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55A13E5-887C-4A4F-9325-2B47437A5D60}" type="pres">
      <dgm:prSet presAssocID="{A53E225D-D06C-4AC7-9702-E1390F669DF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F338F-907E-4A45-9111-6E1BE2848582}" type="pres">
      <dgm:prSet presAssocID="{4696A826-63DD-4F66-9E19-221CB1DACD8A}" presName="parTrans" presStyleLbl="sibTrans2D1" presStyleIdx="4" presStyleCnt="6"/>
      <dgm:spPr/>
      <dgm:t>
        <a:bodyPr/>
        <a:lstStyle/>
        <a:p>
          <a:endParaRPr lang="en-US"/>
        </a:p>
      </dgm:t>
    </dgm:pt>
    <dgm:pt modelId="{178DC2C6-F0F1-415A-9415-CA8FDFB3F45D}" type="pres">
      <dgm:prSet presAssocID="{4696A826-63DD-4F66-9E19-221CB1DACD8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20F4C28-95EA-42D8-9AD8-D0385FD22809}" type="pres">
      <dgm:prSet presAssocID="{8203B9FD-3386-4000-9E32-1E1D42342C10}" presName="node" presStyleLbl="node1" presStyleIdx="4" presStyleCnt="6" custRadScaleRad="95800" custRadScaleInc="-4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D9668-FAB3-422F-8CDD-87A283543259}" type="pres">
      <dgm:prSet presAssocID="{DFDF988A-06AA-47A3-9F34-6A05BEF87D5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01F56F64-7C04-41D1-9A0E-9069E2F79CB4}" type="pres">
      <dgm:prSet presAssocID="{DFDF988A-06AA-47A3-9F34-6A05BEF87D5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8C1339C2-F99B-47B2-8ADE-EAB25A0DBB53}" type="pres">
      <dgm:prSet presAssocID="{9850757C-7FFF-4270-9270-AB46CEBF160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AEED11-79EA-4E50-8C51-153F8C8B54FE}" type="presOf" srcId="{4696A826-63DD-4F66-9E19-221CB1DACD8A}" destId="{178DC2C6-F0F1-415A-9415-CA8FDFB3F45D}" srcOrd="1" destOrd="0" presId="urn:microsoft.com/office/officeart/2005/8/layout/radial5"/>
    <dgm:cxn modelId="{44E1124C-0F25-45B0-BC63-634AA9A51944}" type="presOf" srcId="{830ED3B8-E0D1-48DC-9C8B-042201C47A9A}" destId="{4571478B-B5E3-45D7-B4F7-5F1CC82467F0}" srcOrd="1" destOrd="0" presId="urn:microsoft.com/office/officeart/2005/8/layout/radial5"/>
    <dgm:cxn modelId="{D4F6B391-88C5-46BE-8C94-6F5E290FAAA6}" type="presOf" srcId="{85660BA5-2DBD-4248-9DA1-CAFAAD612617}" destId="{B2D9F713-E7DF-49B7-9472-3FBFD4A936CD}" srcOrd="0" destOrd="0" presId="urn:microsoft.com/office/officeart/2005/8/layout/radial5"/>
    <dgm:cxn modelId="{FD07934B-2D92-46E9-BF1F-090A5D0DA1A2}" type="presOf" srcId="{A53E225D-D06C-4AC7-9702-E1390F669DFE}" destId="{755A13E5-887C-4A4F-9325-2B47437A5D60}" srcOrd="0" destOrd="0" presId="urn:microsoft.com/office/officeart/2005/8/layout/radial5"/>
    <dgm:cxn modelId="{8D4C0E0F-BA80-43CF-BE5E-B6F410E34BA4}" type="presOf" srcId="{A52F667E-DE21-4E7D-9384-240EE693DDAF}" destId="{7811355F-E3AE-4232-AE77-9B7EEA3188BF}" srcOrd="0" destOrd="0" presId="urn:microsoft.com/office/officeart/2005/8/layout/radial5"/>
    <dgm:cxn modelId="{59056C3C-D721-4991-AAB5-BBEFD75ADCEE}" srcId="{BEED5431-A1DC-4CB2-B8D1-D8F2AFFCB51B}" destId="{B1AC5826-2016-41D0-B970-B60361EB64A8}" srcOrd="0" destOrd="0" parTransId="{BCA39723-90BE-4CF4-AF12-84C290FB230A}" sibTransId="{618978D6-49FE-4B49-83E0-E133E2DBD1CF}"/>
    <dgm:cxn modelId="{985F976E-8910-4E05-8DFA-7F2EDD2A8A51}" type="presOf" srcId="{BCA39723-90BE-4CF4-AF12-84C290FB230A}" destId="{2EC5B475-E809-495A-B6F9-1DB3338A42C3}" srcOrd="0" destOrd="0" presId="urn:microsoft.com/office/officeart/2005/8/layout/radial5"/>
    <dgm:cxn modelId="{EC6ACA70-D032-4213-8061-292D06EDDE09}" type="presOf" srcId="{B1AC5826-2016-41D0-B970-B60361EB64A8}" destId="{21E9806F-5DA2-4A0D-B3F9-8D3C56A37E09}" srcOrd="0" destOrd="0" presId="urn:microsoft.com/office/officeart/2005/8/layout/radial5"/>
    <dgm:cxn modelId="{55D3091F-6372-474C-BBE7-17458BE544C7}" type="presOf" srcId="{4696A826-63DD-4F66-9E19-221CB1DACD8A}" destId="{DF2F338F-907E-4A45-9111-6E1BE2848582}" srcOrd="0" destOrd="0" presId="urn:microsoft.com/office/officeart/2005/8/layout/radial5"/>
    <dgm:cxn modelId="{8ED8420B-FE90-42AA-AFEC-A511DD8B403F}" srcId="{BEED5431-A1DC-4CB2-B8D1-D8F2AFFCB51B}" destId="{A53E225D-D06C-4AC7-9702-E1390F669DFE}" srcOrd="3" destOrd="0" parTransId="{1527598E-925F-486E-87E6-67417190F7C3}" sibTransId="{4CAF25BE-A8B8-466E-B5CC-40C23149AE64}"/>
    <dgm:cxn modelId="{C26CF466-5CCE-42D3-8638-7EABFF706987}" type="presOf" srcId="{1527598E-925F-486E-87E6-67417190F7C3}" destId="{23A9727F-AC40-41AA-8103-762E1AFE07E1}" srcOrd="0" destOrd="0" presId="urn:microsoft.com/office/officeart/2005/8/layout/radial5"/>
    <dgm:cxn modelId="{D187EB6C-AA4E-424B-BCD4-87ED3E8F3AF0}" type="presOf" srcId="{BEED5431-A1DC-4CB2-B8D1-D8F2AFFCB51B}" destId="{C5D1FDC2-17A9-4B99-ABC0-32001AA12202}" srcOrd="0" destOrd="0" presId="urn:microsoft.com/office/officeart/2005/8/layout/radial5"/>
    <dgm:cxn modelId="{FAD6B4D7-5708-4D40-BC04-D2212941E896}" srcId="{BEED5431-A1DC-4CB2-B8D1-D8F2AFFCB51B}" destId="{8203B9FD-3386-4000-9E32-1E1D42342C10}" srcOrd="4" destOrd="0" parTransId="{4696A826-63DD-4F66-9E19-221CB1DACD8A}" sibTransId="{ABEC5801-709B-4940-B62D-0B6EAA90817B}"/>
    <dgm:cxn modelId="{1ED33846-FEB7-4148-A061-48BBA68D78D0}" type="presOf" srcId="{830ED3B8-E0D1-48DC-9C8B-042201C47A9A}" destId="{3FF8AFB1-9C5C-4A9E-A307-FDE167FED7C7}" srcOrd="0" destOrd="0" presId="urn:microsoft.com/office/officeart/2005/8/layout/radial5"/>
    <dgm:cxn modelId="{0F560C54-EC37-4896-BF90-CE0AE6506F78}" srcId="{85660BA5-2DBD-4248-9DA1-CAFAAD612617}" destId="{BEED5431-A1DC-4CB2-B8D1-D8F2AFFCB51B}" srcOrd="0" destOrd="0" parTransId="{97B0D936-CFE1-429D-B6CC-DE5A7B5BB594}" sibTransId="{FF4A23BA-C359-4FAC-ABBD-DE5EF65CA4C4}"/>
    <dgm:cxn modelId="{C197CC3B-E91B-4F25-91BA-922F3A7EC426}" type="presOf" srcId="{1527598E-925F-486E-87E6-67417190F7C3}" destId="{C761CB28-2EBC-481E-ABEC-9D40A8D4B2D4}" srcOrd="1" destOrd="0" presId="urn:microsoft.com/office/officeart/2005/8/layout/radial5"/>
    <dgm:cxn modelId="{AEF283C5-0C50-474D-9422-DF8844F7D64B}" type="presOf" srcId="{9850757C-7FFF-4270-9270-AB46CEBF160A}" destId="{8C1339C2-F99B-47B2-8ADE-EAB25A0DBB53}" srcOrd="0" destOrd="0" presId="urn:microsoft.com/office/officeart/2005/8/layout/radial5"/>
    <dgm:cxn modelId="{37F6965E-E3C1-473A-8997-83EE7AD653EC}" type="presOf" srcId="{09AD11B9-D688-4852-AAFB-156F64B42A5F}" destId="{5FA33ABB-E831-42BB-B75A-E14648923AE9}" srcOrd="0" destOrd="0" presId="urn:microsoft.com/office/officeart/2005/8/layout/radial5"/>
    <dgm:cxn modelId="{FCD2FCE1-D8EC-42D8-A085-A3175E143055}" srcId="{BEED5431-A1DC-4CB2-B8D1-D8F2AFFCB51B}" destId="{09AD11B9-D688-4852-AAFB-156F64B42A5F}" srcOrd="2" destOrd="0" parTransId="{830ED3B8-E0D1-48DC-9C8B-042201C47A9A}" sibTransId="{9234B827-49F5-428D-A9C5-511CBFD6D355}"/>
    <dgm:cxn modelId="{7E952FC9-3D14-4008-9516-E7296E755700}" srcId="{BEED5431-A1DC-4CB2-B8D1-D8F2AFFCB51B}" destId="{5C2141D4-C8C2-47C7-9D51-431B6C4D952D}" srcOrd="1" destOrd="0" parTransId="{A52F667E-DE21-4E7D-9384-240EE693DDAF}" sibTransId="{527E2AA7-F28E-4F3D-A323-79B4D228D872}"/>
    <dgm:cxn modelId="{C27AD897-4204-4215-81C0-A88EAB9C1382}" type="presOf" srcId="{A52F667E-DE21-4E7D-9384-240EE693DDAF}" destId="{E964D134-518D-4472-84F0-A3E9A2A163F1}" srcOrd="1" destOrd="0" presId="urn:microsoft.com/office/officeart/2005/8/layout/radial5"/>
    <dgm:cxn modelId="{91F067BA-0E84-46B7-95A6-F404DA10B202}" type="presOf" srcId="{DFDF988A-06AA-47A3-9F34-6A05BEF87D55}" destId="{8D1D9668-FAB3-422F-8CDD-87A283543259}" srcOrd="0" destOrd="0" presId="urn:microsoft.com/office/officeart/2005/8/layout/radial5"/>
    <dgm:cxn modelId="{EA34947A-D2CE-4B9D-9632-DC81C97CC091}" type="presOf" srcId="{BCA39723-90BE-4CF4-AF12-84C290FB230A}" destId="{A1F46306-7C4E-4DD0-9C03-FBBE14A241D3}" srcOrd="1" destOrd="0" presId="urn:microsoft.com/office/officeart/2005/8/layout/radial5"/>
    <dgm:cxn modelId="{C2615CF8-8979-4C2B-8249-54CE82AD9AAB}" type="presOf" srcId="{DFDF988A-06AA-47A3-9F34-6A05BEF87D55}" destId="{01F56F64-7C04-41D1-9A0E-9069E2F79CB4}" srcOrd="1" destOrd="0" presId="urn:microsoft.com/office/officeart/2005/8/layout/radial5"/>
    <dgm:cxn modelId="{EAFFB6BC-8AA7-4581-A0E1-B9482F526819}" type="presOf" srcId="{8203B9FD-3386-4000-9E32-1E1D42342C10}" destId="{D20F4C28-95EA-42D8-9AD8-D0385FD22809}" srcOrd="0" destOrd="0" presId="urn:microsoft.com/office/officeart/2005/8/layout/radial5"/>
    <dgm:cxn modelId="{4DD72C5B-66B7-483C-8A50-B9E10C7D5494}" type="presOf" srcId="{5C2141D4-C8C2-47C7-9D51-431B6C4D952D}" destId="{DBE43C58-AC3B-4CB6-861F-46E5740AA771}" srcOrd="0" destOrd="0" presId="urn:microsoft.com/office/officeart/2005/8/layout/radial5"/>
    <dgm:cxn modelId="{F8B1914B-AE18-44A8-9FD1-C7CE56E68EF2}" srcId="{BEED5431-A1DC-4CB2-B8D1-D8F2AFFCB51B}" destId="{9850757C-7FFF-4270-9270-AB46CEBF160A}" srcOrd="5" destOrd="0" parTransId="{DFDF988A-06AA-47A3-9F34-6A05BEF87D55}" sibTransId="{ECF79939-7562-4E1D-983C-A88723C62FAB}"/>
    <dgm:cxn modelId="{485A67D5-CAB3-4A7C-9483-6910F79F7A2C}" type="presParOf" srcId="{B2D9F713-E7DF-49B7-9472-3FBFD4A936CD}" destId="{C5D1FDC2-17A9-4B99-ABC0-32001AA12202}" srcOrd="0" destOrd="0" presId="urn:microsoft.com/office/officeart/2005/8/layout/radial5"/>
    <dgm:cxn modelId="{2FA2F27D-1692-4700-AB38-D6A2A2B097FF}" type="presParOf" srcId="{B2D9F713-E7DF-49B7-9472-3FBFD4A936CD}" destId="{2EC5B475-E809-495A-B6F9-1DB3338A42C3}" srcOrd="1" destOrd="0" presId="urn:microsoft.com/office/officeart/2005/8/layout/radial5"/>
    <dgm:cxn modelId="{5B1A14B8-D0E1-4A07-B895-0564502F9B49}" type="presParOf" srcId="{2EC5B475-E809-495A-B6F9-1DB3338A42C3}" destId="{A1F46306-7C4E-4DD0-9C03-FBBE14A241D3}" srcOrd="0" destOrd="0" presId="urn:microsoft.com/office/officeart/2005/8/layout/radial5"/>
    <dgm:cxn modelId="{7D21C5FE-65AF-47D4-8DC5-ABD9DB88D8F3}" type="presParOf" srcId="{B2D9F713-E7DF-49B7-9472-3FBFD4A936CD}" destId="{21E9806F-5DA2-4A0D-B3F9-8D3C56A37E09}" srcOrd="2" destOrd="0" presId="urn:microsoft.com/office/officeart/2005/8/layout/radial5"/>
    <dgm:cxn modelId="{15F54B23-F68C-4174-8151-EE8250A40624}" type="presParOf" srcId="{B2D9F713-E7DF-49B7-9472-3FBFD4A936CD}" destId="{7811355F-E3AE-4232-AE77-9B7EEA3188BF}" srcOrd="3" destOrd="0" presId="urn:microsoft.com/office/officeart/2005/8/layout/radial5"/>
    <dgm:cxn modelId="{4359946F-6010-4774-8018-17D4269F5EEE}" type="presParOf" srcId="{7811355F-E3AE-4232-AE77-9B7EEA3188BF}" destId="{E964D134-518D-4472-84F0-A3E9A2A163F1}" srcOrd="0" destOrd="0" presId="urn:microsoft.com/office/officeart/2005/8/layout/radial5"/>
    <dgm:cxn modelId="{F4CECE14-2C92-4A7C-9FF8-9094D1C58218}" type="presParOf" srcId="{B2D9F713-E7DF-49B7-9472-3FBFD4A936CD}" destId="{DBE43C58-AC3B-4CB6-861F-46E5740AA771}" srcOrd="4" destOrd="0" presId="urn:microsoft.com/office/officeart/2005/8/layout/radial5"/>
    <dgm:cxn modelId="{E3A64907-AAF1-48B3-9980-A12216E47A0A}" type="presParOf" srcId="{B2D9F713-E7DF-49B7-9472-3FBFD4A936CD}" destId="{3FF8AFB1-9C5C-4A9E-A307-FDE167FED7C7}" srcOrd="5" destOrd="0" presId="urn:microsoft.com/office/officeart/2005/8/layout/radial5"/>
    <dgm:cxn modelId="{2A3B9C32-DD2C-4744-9562-C2A5C0C46E1E}" type="presParOf" srcId="{3FF8AFB1-9C5C-4A9E-A307-FDE167FED7C7}" destId="{4571478B-B5E3-45D7-B4F7-5F1CC82467F0}" srcOrd="0" destOrd="0" presId="urn:microsoft.com/office/officeart/2005/8/layout/radial5"/>
    <dgm:cxn modelId="{9D50EF84-3613-47F6-9F0C-F3F6AE113FF3}" type="presParOf" srcId="{B2D9F713-E7DF-49B7-9472-3FBFD4A936CD}" destId="{5FA33ABB-E831-42BB-B75A-E14648923AE9}" srcOrd="6" destOrd="0" presId="urn:microsoft.com/office/officeart/2005/8/layout/radial5"/>
    <dgm:cxn modelId="{17FD606B-6A68-4802-9FAE-5A170D629452}" type="presParOf" srcId="{B2D9F713-E7DF-49B7-9472-3FBFD4A936CD}" destId="{23A9727F-AC40-41AA-8103-762E1AFE07E1}" srcOrd="7" destOrd="0" presId="urn:microsoft.com/office/officeart/2005/8/layout/radial5"/>
    <dgm:cxn modelId="{EB6E2802-B97F-4793-A34D-5D0334F924E0}" type="presParOf" srcId="{23A9727F-AC40-41AA-8103-762E1AFE07E1}" destId="{C761CB28-2EBC-481E-ABEC-9D40A8D4B2D4}" srcOrd="0" destOrd="0" presId="urn:microsoft.com/office/officeart/2005/8/layout/radial5"/>
    <dgm:cxn modelId="{8E30EBB8-8EEC-41C0-A3B4-028D54E1E843}" type="presParOf" srcId="{B2D9F713-E7DF-49B7-9472-3FBFD4A936CD}" destId="{755A13E5-887C-4A4F-9325-2B47437A5D60}" srcOrd="8" destOrd="0" presId="urn:microsoft.com/office/officeart/2005/8/layout/radial5"/>
    <dgm:cxn modelId="{FF1998CD-9552-4DA1-9447-41009C49C269}" type="presParOf" srcId="{B2D9F713-E7DF-49B7-9472-3FBFD4A936CD}" destId="{DF2F338F-907E-4A45-9111-6E1BE2848582}" srcOrd="9" destOrd="0" presId="urn:microsoft.com/office/officeart/2005/8/layout/radial5"/>
    <dgm:cxn modelId="{7B344591-2AAC-41D3-BC97-24F6FFE03547}" type="presParOf" srcId="{DF2F338F-907E-4A45-9111-6E1BE2848582}" destId="{178DC2C6-F0F1-415A-9415-CA8FDFB3F45D}" srcOrd="0" destOrd="0" presId="urn:microsoft.com/office/officeart/2005/8/layout/radial5"/>
    <dgm:cxn modelId="{95B74655-85AF-4D85-97BC-3A7C8C9D3CDD}" type="presParOf" srcId="{B2D9F713-E7DF-49B7-9472-3FBFD4A936CD}" destId="{D20F4C28-95EA-42D8-9AD8-D0385FD22809}" srcOrd="10" destOrd="0" presId="urn:microsoft.com/office/officeart/2005/8/layout/radial5"/>
    <dgm:cxn modelId="{7D9EAFE0-BD04-449C-B0E1-AECDD243285F}" type="presParOf" srcId="{B2D9F713-E7DF-49B7-9472-3FBFD4A936CD}" destId="{8D1D9668-FAB3-422F-8CDD-87A283543259}" srcOrd="11" destOrd="0" presId="urn:microsoft.com/office/officeart/2005/8/layout/radial5"/>
    <dgm:cxn modelId="{20AC0868-F104-45F0-B5C2-0FBD7F1B9654}" type="presParOf" srcId="{8D1D9668-FAB3-422F-8CDD-87A283543259}" destId="{01F56F64-7C04-41D1-9A0E-9069E2F79CB4}" srcOrd="0" destOrd="0" presId="urn:microsoft.com/office/officeart/2005/8/layout/radial5"/>
    <dgm:cxn modelId="{4A3B8DE6-9888-484A-9A3E-29A8CFDFC841}" type="presParOf" srcId="{B2D9F713-E7DF-49B7-9472-3FBFD4A936CD}" destId="{8C1339C2-F99B-47B2-8ADE-EAB25A0DBB5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AA9C78-6E46-40AC-9382-663DC16F4D3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22CD49-1903-432E-9475-A19CBCFAA7A8}">
      <dgm:prSet/>
      <dgm:spPr/>
      <dgm:t>
        <a:bodyPr/>
        <a:lstStyle/>
        <a:p>
          <a:pPr rtl="0"/>
          <a:r>
            <a:rPr lang="en-US" smtClean="0"/>
            <a:t>Enterprise Resource Planning (ERP)</a:t>
          </a:r>
          <a:endParaRPr lang="en-US"/>
        </a:p>
      </dgm:t>
    </dgm:pt>
    <dgm:pt modelId="{2F2D8D79-7CE4-4042-B32D-FB420A1E3F17}" type="parTrans" cxnId="{5201FF8C-3431-43A9-A369-31D3B3762F66}">
      <dgm:prSet/>
      <dgm:spPr/>
      <dgm:t>
        <a:bodyPr/>
        <a:lstStyle/>
        <a:p>
          <a:endParaRPr lang="en-US"/>
        </a:p>
      </dgm:t>
    </dgm:pt>
    <dgm:pt modelId="{80CA97E1-B36E-40BE-8741-6E5AB8EFFAC9}" type="sibTrans" cxnId="{5201FF8C-3431-43A9-A369-31D3B3762F66}">
      <dgm:prSet/>
      <dgm:spPr/>
      <dgm:t>
        <a:bodyPr/>
        <a:lstStyle/>
        <a:p>
          <a:endParaRPr lang="en-US"/>
        </a:p>
      </dgm:t>
    </dgm:pt>
    <dgm:pt modelId="{2024358D-FBAA-4B89-8F06-4D8164E9FD8E}">
      <dgm:prSet/>
      <dgm:spPr/>
      <dgm:t>
        <a:bodyPr/>
        <a:lstStyle/>
        <a:p>
          <a:pPr rtl="0"/>
          <a:r>
            <a:rPr lang="en-US" smtClean="0"/>
            <a:t>Customer Relationship Management (CRM)</a:t>
          </a:r>
          <a:endParaRPr lang="en-US"/>
        </a:p>
      </dgm:t>
    </dgm:pt>
    <dgm:pt modelId="{847FF8BB-6540-4E60-8302-33A1F46C0199}" type="parTrans" cxnId="{BD44B916-EB28-4B23-B55B-7C281F6CED29}">
      <dgm:prSet/>
      <dgm:spPr/>
      <dgm:t>
        <a:bodyPr/>
        <a:lstStyle/>
        <a:p>
          <a:endParaRPr lang="en-US"/>
        </a:p>
      </dgm:t>
    </dgm:pt>
    <dgm:pt modelId="{55A25901-1539-4659-9387-B8F0253722F2}" type="sibTrans" cxnId="{BD44B916-EB28-4B23-B55B-7C281F6CED29}">
      <dgm:prSet/>
      <dgm:spPr/>
      <dgm:t>
        <a:bodyPr/>
        <a:lstStyle/>
        <a:p>
          <a:endParaRPr lang="en-US"/>
        </a:p>
      </dgm:t>
    </dgm:pt>
    <dgm:pt modelId="{04A9B176-7D3B-4346-916F-25CC2F99B796}" type="pres">
      <dgm:prSet presAssocID="{FAAA9C78-6E46-40AC-9382-663DC16F4D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2C8C7-F4A8-48C4-A409-A18D06BE6E6C}" type="pres">
      <dgm:prSet presAssocID="{3E22CD49-1903-432E-9475-A19CBCFAA7A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3AFD9-1051-455A-B130-0F2A54D3A9D6}" type="pres">
      <dgm:prSet presAssocID="{80CA97E1-B36E-40BE-8741-6E5AB8EFFAC9}" presName="spacer" presStyleCnt="0"/>
      <dgm:spPr/>
    </dgm:pt>
    <dgm:pt modelId="{455F45B5-76B9-4823-A844-EA2D9A9FE5D0}" type="pres">
      <dgm:prSet presAssocID="{2024358D-FBAA-4B89-8F06-4D8164E9FD8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6BB463-8632-4238-B314-A026CF0E1460}" type="presOf" srcId="{3E22CD49-1903-432E-9475-A19CBCFAA7A8}" destId="{F892C8C7-F4A8-48C4-A409-A18D06BE6E6C}" srcOrd="0" destOrd="0" presId="urn:microsoft.com/office/officeart/2005/8/layout/vList2"/>
    <dgm:cxn modelId="{BD44B916-EB28-4B23-B55B-7C281F6CED29}" srcId="{FAAA9C78-6E46-40AC-9382-663DC16F4D32}" destId="{2024358D-FBAA-4B89-8F06-4D8164E9FD8E}" srcOrd="1" destOrd="0" parTransId="{847FF8BB-6540-4E60-8302-33A1F46C0199}" sibTransId="{55A25901-1539-4659-9387-B8F0253722F2}"/>
    <dgm:cxn modelId="{E9CCBE34-BF81-4423-9DFD-B234CBB47A1E}" type="presOf" srcId="{2024358D-FBAA-4B89-8F06-4D8164E9FD8E}" destId="{455F45B5-76B9-4823-A844-EA2D9A9FE5D0}" srcOrd="0" destOrd="0" presId="urn:microsoft.com/office/officeart/2005/8/layout/vList2"/>
    <dgm:cxn modelId="{5201FF8C-3431-43A9-A369-31D3B3762F66}" srcId="{FAAA9C78-6E46-40AC-9382-663DC16F4D32}" destId="{3E22CD49-1903-432E-9475-A19CBCFAA7A8}" srcOrd="0" destOrd="0" parTransId="{2F2D8D79-7CE4-4042-B32D-FB420A1E3F17}" sibTransId="{80CA97E1-B36E-40BE-8741-6E5AB8EFFAC9}"/>
    <dgm:cxn modelId="{4FEC111F-83F1-40AB-A2F8-2145DA6C614B}" type="presOf" srcId="{FAAA9C78-6E46-40AC-9382-663DC16F4D32}" destId="{04A9B176-7D3B-4346-916F-25CC2F99B796}" srcOrd="0" destOrd="0" presId="urn:microsoft.com/office/officeart/2005/8/layout/vList2"/>
    <dgm:cxn modelId="{52019FC6-7A8D-4012-AC9A-BAEEE723CB5A}" type="presParOf" srcId="{04A9B176-7D3B-4346-916F-25CC2F99B796}" destId="{F892C8C7-F4A8-48C4-A409-A18D06BE6E6C}" srcOrd="0" destOrd="0" presId="urn:microsoft.com/office/officeart/2005/8/layout/vList2"/>
    <dgm:cxn modelId="{7A309062-B3EF-459A-8C44-00D48E4DC79B}" type="presParOf" srcId="{04A9B176-7D3B-4346-916F-25CC2F99B796}" destId="{CB33AFD9-1051-455A-B130-0F2A54D3A9D6}" srcOrd="1" destOrd="0" presId="urn:microsoft.com/office/officeart/2005/8/layout/vList2"/>
    <dgm:cxn modelId="{017724DF-E5B8-4CC3-AE8C-838476300DC2}" type="presParOf" srcId="{04A9B176-7D3B-4346-916F-25CC2F99B796}" destId="{455F45B5-76B9-4823-A844-EA2D9A9FE5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AA9C78-6E46-40AC-9382-663DC16F4D32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22CD49-1903-432E-9475-A19CBCFAA7A8}">
      <dgm:prSet/>
      <dgm:spPr/>
      <dgm:t>
        <a:bodyPr/>
        <a:lstStyle/>
        <a:p>
          <a:pPr rtl="0"/>
          <a:r>
            <a:rPr lang="en-US" dirty="0" smtClean="0"/>
            <a:t>What are the key goals?</a:t>
          </a:r>
        </a:p>
      </dgm:t>
    </dgm:pt>
    <dgm:pt modelId="{2F2D8D79-7CE4-4042-B32D-FB420A1E3F17}" type="parTrans" cxnId="{5201FF8C-3431-43A9-A369-31D3B3762F66}">
      <dgm:prSet/>
      <dgm:spPr/>
      <dgm:t>
        <a:bodyPr/>
        <a:lstStyle/>
        <a:p>
          <a:endParaRPr lang="en-US"/>
        </a:p>
      </dgm:t>
    </dgm:pt>
    <dgm:pt modelId="{80CA97E1-B36E-40BE-8741-6E5AB8EFFAC9}" type="sibTrans" cxnId="{5201FF8C-3431-43A9-A369-31D3B3762F66}">
      <dgm:prSet/>
      <dgm:spPr/>
      <dgm:t>
        <a:bodyPr/>
        <a:lstStyle/>
        <a:p>
          <a:endParaRPr lang="en-US"/>
        </a:p>
      </dgm:t>
    </dgm:pt>
    <dgm:pt modelId="{599F2BCA-11DD-4FD5-BA52-644A93771F4A}">
      <dgm:prSet/>
      <dgm:spPr/>
      <dgm:t>
        <a:bodyPr/>
        <a:lstStyle/>
        <a:p>
          <a:pPr rtl="0"/>
          <a:r>
            <a:rPr lang="en-US" dirty="0" smtClean="0"/>
            <a:t>What are the benefits?</a:t>
          </a:r>
          <a:endParaRPr lang="en-US" dirty="0"/>
        </a:p>
      </dgm:t>
    </dgm:pt>
    <dgm:pt modelId="{06250E6D-45FD-4258-838D-6369164EBE0F}" type="parTrans" cxnId="{5EAA40FC-44D9-4E3E-8C53-2CBD7A2C7A31}">
      <dgm:prSet/>
      <dgm:spPr/>
      <dgm:t>
        <a:bodyPr/>
        <a:lstStyle/>
        <a:p>
          <a:endParaRPr lang="en-US"/>
        </a:p>
      </dgm:t>
    </dgm:pt>
    <dgm:pt modelId="{62DFECB2-DB66-47F3-9909-7AFC224AF07E}" type="sibTrans" cxnId="{5EAA40FC-44D9-4E3E-8C53-2CBD7A2C7A31}">
      <dgm:prSet/>
      <dgm:spPr/>
      <dgm:t>
        <a:bodyPr/>
        <a:lstStyle/>
        <a:p>
          <a:endParaRPr lang="en-US"/>
        </a:p>
      </dgm:t>
    </dgm:pt>
    <dgm:pt modelId="{11FD1B62-D69D-48DE-87F9-75D228E7F729}">
      <dgm:prSet/>
      <dgm:spPr/>
      <dgm:t>
        <a:bodyPr/>
        <a:lstStyle/>
        <a:p>
          <a:pPr rtl="0"/>
          <a:r>
            <a:rPr lang="en-US" dirty="0" smtClean="0"/>
            <a:t>What are the problems?</a:t>
          </a:r>
          <a:endParaRPr lang="en-US" dirty="0"/>
        </a:p>
      </dgm:t>
    </dgm:pt>
    <dgm:pt modelId="{48E2A061-E474-4EA5-B401-AC00ECA1217D}" type="parTrans" cxnId="{87F468EC-154C-4D15-B7BD-BAFDDBA80FAE}">
      <dgm:prSet/>
      <dgm:spPr/>
      <dgm:t>
        <a:bodyPr/>
        <a:lstStyle/>
        <a:p>
          <a:endParaRPr lang="en-US"/>
        </a:p>
      </dgm:t>
    </dgm:pt>
    <dgm:pt modelId="{BB92BBEA-8D2D-46F7-A351-F0C8A4AF6AA3}" type="sibTrans" cxnId="{87F468EC-154C-4D15-B7BD-BAFDDBA80FAE}">
      <dgm:prSet/>
      <dgm:spPr/>
      <dgm:t>
        <a:bodyPr/>
        <a:lstStyle/>
        <a:p>
          <a:endParaRPr lang="en-US"/>
        </a:p>
      </dgm:t>
    </dgm:pt>
    <dgm:pt modelId="{04A9B176-7D3B-4346-916F-25CC2F99B796}" type="pres">
      <dgm:prSet presAssocID="{FAAA9C78-6E46-40AC-9382-663DC16F4D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2C8C7-F4A8-48C4-A409-A18D06BE6E6C}" type="pres">
      <dgm:prSet presAssocID="{3E22CD49-1903-432E-9475-A19CBCFAA7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3AFD9-1051-455A-B130-0F2A54D3A9D6}" type="pres">
      <dgm:prSet presAssocID="{80CA97E1-B36E-40BE-8741-6E5AB8EFFAC9}" presName="spacer" presStyleCnt="0"/>
      <dgm:spPr/>
    </dgm:pt>
    <dgm:pt modelId="{2ABB031D-A4BE-4B75-924B-0FC294106CAE}" type="pres">
      <dgm:prSet presAssocID="{599F2BCA-11DD-4FD5-BA52-644A93771F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D09AE-01CD-47E0-8C7B-B8ABECF941B8}" type="pres">
      <dgm:prSet presAssocID="{62DFECB2-DB66-47F3-9909-7AFC224AF07E}" presName="spacer" presStyleCnt="0"/>
      <dgm:spPr/>
    </dgm:pt>
    <dgm:pt modelId="{4116DBE9-04C4-4A5B-8CB5-CE9A1B7D94EF}" type="pres">
      <dgm:prSet presAssocID="{11FD1B62-D69D-48DE-87F9-75D228E7F7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AA40FC-44D9-4E3E-8C53-2CBD7A2C7A31}" srcId="{FAAA9C78-6E46-40AC-9382-663DC16F4D32}" destId="{599F2BCA-11DD-4FD5-BA52-644A93771F4A}" srcOrd="1" destOrd="0" parTransId="{06250E6D-45FD-4258-838D-6369164EBE0F}" sibTransId="{62DFECB2-DB66-47F3-9909-7AFC224AF07E}"/>
    <dgm:cxn modelId="{5201FF8C-3431-43A9-A369-31D3B3762F66}" srcId="{FAAA9C78-6E46-40AC-9382-663DC16F4D32}" destId="{3E22CD49-1903-432E-9475-A19CBCFAA7A8}" srcOrd="0" destOrd="0" parTransId="{2F2D8D79-7CE4-4042-B32D-FB420A1E3F17}" sibTransId="{80CA97E1-B36E-40BE-8741-6E5AB8EFFAC9}"/>
    <dgm:cxn modelId="{AE5B772B-F523-4BA1-88EF-6630054F1BE5}" type="presOf" srcId="{11FD1B62-D69D-48DE-87F9-75D228E7F729}" destId="{4116DBE9-04C4-4A5B-8CB5-CE9A1B7D94EF}" srcOrd="0" destOrd="0" presId="urn:microsoft.com/office/officeart/2005/8/layout/vList2"/>
    <dgm:cxn modelId="{5022D4BF-55B6-421F-BE78-142D15013D01}" type="presOf" srcId="{FAAA9C78-6E46-40AC-9382-663DC16F4D32}" destId="{04A9B176-7D3B-4346-916F-25CC2F99B796}" srcOrd="0" destOrd="0" presId="urn:microsoft.com/office/officeart/2005/8/layout/vList2"/>
    <dgm:cxn modelId="{C472CB5B-1124-4DAC-ABBF-BBC1AF5179AB}" type="presOf" srcId="{599F2BCA-11DD-4FD5-BA52-644A93771F4A}" destId="{2ABB031D-A4BE-4B75-924B-0FC294106CAE}" srcOrd="0" destOrd="0" presId="urn:microsoft.com/office/officeart/2005/8/layout/vList2"/>
    <dgm:cxn modelId="{87F468EC-154C-4D15-B7BD-BAFDDBA80FAE}" srcId="{FAAA9C78-6E46-40AC-9382-663DC16F4D32}" destId="{11FD1B62-D69D-48DE-87F9-75D228E7F729}" srcOrd="2" destOrd="0" parTransId="{48E2A061-E474-4EA5-B401-AC00ECA1217D}" sibTransId="{BB92BBEA-8D2D-46F7-A351-F0C8A4AF6AA3}"/>
    <dgm:cxn modelId="{F01005B5-8597-497F-B705-71626DA8E14F}" type="presOf" srcId="{3E22CD49-1903-432E-9475-A19CBCFAA7A8}" destId="{F892C8C7-F4A8-48C4-A409-A18D06BE6E6C}" srcOrd="0" destOrd="0" presId="urn:microsoft.com/office/officeart/2005/8/layout/vList2"/>
    <dgm:cxn modelId="{844BDD11-0587-4EE0-81DC-CEBB9ECA180C}" type="presParOf" srcId="{04A9B176-7D3B-4346-916F-25CC2F99B796}" destId="{F892C8C7-F4A8-48C4-A409-A18D06BE6E6C}" srcOrd="0" destOrd="0" presId="urn:microsoft.com/office/officeart/2005/8/layout/vList2"/>
    <dgm:cxn modelId="{0EA81466-702F-44D4-B4F2-FEBC2168A2C5}" type="presParOf" srcId="{04A9B176-7D3B-4346-916F-25CC2F99B796}" destId="{CB33AFD9-1051-455A-B130-0F2A54D3A9D6}" srcOrd="1" destOrd="0" presId="urn:microsoft.com/office/officeart/2005/8/layout/vList2"/>
    <dgm:cxn modelId="{0E6F77A2-9DBE-4D38-BDDD-FE297AAFCB99}" type="presParOf" srcId="{04A9B176-7D3B-4346-916F-25CC2F99B796}" destId="{2ABB031D-A4BE-4B75-924B-0FC294106CAE}" srcOrd="2" destOrd="0" presId="urn:microsoft.com/office/officeart/2005/8/layout/vList2"/>
    <dgm:cxn modelId="{DFCF44A4-8477-4E79-9F8D-D8912C414707}" type="presParOf" srcId="{04A9B176-7D3B-4346-916F-25CC2F99B796}" destId="{609D09AE-01CD-47E0-8C7B-B8ABECF941B8}" srcOrd="3" destOrd="0" presId="urn:microsoft.com/office/officeart/2005/8/layout/vList2"/>
    <dgm:cxn modelId="{E4FA2BDA-ED17-49FB-8218-521AF1A32640}" type="presParOf" srcId="{04A9B176-7D3B-4346-916F-25CC2F99B796}" destId="{4116DBE9-04C4-4A5B-8CB5-CE9A1B7D94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12627-8F8D-40A0-ACAB-F7DDF837B627}">
      <dsp:nvSpPr>
        <dsp:cNvPr id="0" name=""/>
        <dsp:cNvSpPr/>
      </dsp:nvSpPr>
      <dsp:spPr>
        <a:xfrm>
          <a:off x="0" y="29628"/>
          <a:ext cx="3200400" cy="13311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What is it?</a:t>
          </a:r>
          <a:endParaRPr lang="en-US" sz="2400" kern="1200"/>
        </a:p>
      </dsp:txBody>
      <dsp:txXfrm>
        <a:off x="64982" y="94610"/>
        <a:ext cx="3070436" cy="1201203"/>
      </dsp:txXfrm>
    </dsp:sp>
    <dsp:sp modelId="{4605BE64-1506-472B-9797-4DAE5C8676ED}">
      <dsp:nvSpPr>
        <dsp:cNvPr id="0" name=""/>
        <dsp:cNvSpPr/>
      </dsp:nvSpPr>
      <dsp:spPr>
        <a:xfrm>
          <a:off x="0" y="1429916"/>
          <a:ext cx="3200400" cy="13311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Why is it important?</a:t>
          </a:r>
          <a:endParaRPr lang="en-US" sz="2400" kern="1200"/>
        </a:p>
      </dsp:txBody>
      <dsp:txXfrm>
        <a:off x="64982" y="1494898"/>
        <a:ext cx="3070436" cy="1201203"/>
      </dsp:txXfrm>
    </dsp:sp>
    <dsp:sp modelId="{8703BE99-7692-453E-9886-1366AC925893}">
      <dsp:nvSpPr>
        <dsp:cNvPr id="0" name=""/>
        <dsp:cNvSpPr/>
      </dsp:nvSpPr>
      <dsp:spPr>
        <a:xfrm>
          <a:off x="0" y="2830203"/>
          <a:ext cx="3200400" cy="13311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How does it relate to information technology?</a:t>
          </a:r>
          <a:endParaRPr lang="en-US" sz="2400" kern="1200" dirty="0"/>
        </a:p>
      </dsp:txBody>
      <dsp:txXfrm>
        <a:off x="64982" y="2895185"/>
        <a:ext cx="3070436" cy="1201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D782D-1B38-4C9B-A621-D183CA686324}">
      <dsp:nvSpPr>
        <dsp:cNvPr id="0" name=""/>
        <dsp:cNvSpPr/>
      </dsp:nvSpPr>
      <dsp:spPr>
        <a:xfrm>
          <a:off x="40" y="117990"/>
          <a:ext cx="3845569" cy="806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Process Thinking</a:t>
          </a:r>
          <a:endParaRPr lang="en-US" sz="2800" kern="1200"/>
        </a:p>
      </dsp:txBody>
      <dsp:txXfrm>
        <a:off x="40" y="117990"/>
        <a:ext cx="3845569" cy="806400"/>
      </dsp:txXfrm>
    </dsp:sp>
    <dsp:sp modelId="{C77F928E-39BB-4FE2-B497-6B4B49B060BB}">
      <dsp:nvSpPr>
        <dsp:cNvPr id="0" name=""/>
        <dsp:cNvSpPr/>
      </dsp:nvSpPr>
      <dsp:spPr>
        <a:xfrm>
          <a:off x="40" y="924390"/>
          <a:ext cx="3845569" cy="284381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Considering the system as a collection of independent processes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Decompose and optimize</a:t>
          </a:r>
          <a:endParaRPr lang="en-US" sz="2800" kern="1200"/>
        </a:p>
      </dsp:txBody>
      <dsp:txXfrm>
        <a:off x="40" y="924390"/>
        <a:ext cx="3845569" cy="2843819"/>
      </dsp:txXfrm>
    </dsp:sp>
    <dsp:sp modelId="{450B023C-555F-43B0-8129-44905E1A0FFC}">
      <dsp:nvSpPr>
        <dsp:cNvPr id="0" name=""/>
        <dsp:cNvSpPr/>
      </dsp:nvSpPr>
      <dsp:spPr>
        <a:xfrm>
          <a:off x="4383989" y="117990"/>
          <a:ext cx="3845569" cy="806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Systems Thinking</a:t>
          </a:r>
          <a:endParaRPr lang="en-US" sz="2800" kern="1200"/>
        </a:p>
      </dsp:txBody>
      <dsp:txXfrm>
        <a:off x="4383989" y="117990"/>
        <a:ext cx="3845569" cy="806400"/>
      </dsp:txXfrm>
    </dsp:sp>
    <dsp:sp modelId="{4128FADA-2509-4FB5-80D1-6654E3FAA4FF}">
      <dsp:nvSpPr>
        <dsp:cNvPr id="0" name=""/>
        <dsp:cNvSpPr/>
      </dsp:nvSpPr>
      <dsp:spPr>
        <a:xfrm>
          <a:off x="4383989" y="924390"/>
          <a:ext cx="3845569" cy="284381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Considering the system as a collection of integrated processes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Synthesize and optimize</a:t>
          </a:r>
          <a:endParaRPr lang="en-US" sz="2800" kern="1200"/>
        </a:p>
      </dsp:txBody>
      <dsp:txXfrm>
        <a:off x="4383989" y="924390"/>
        <a:ext cx="3845569" cy="284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09F1F-E1F3-4999-AE21-7CDDCFEC4B36}">
      <dsp:nvSpPr>
        <dsp:cNvPr id="0" name=""/>
        <dsp:cNvSpPr/>
      </dsp:nvSpPr>
      <dsp:spPr>
        <a:xfrm>
          <a:off x="2014" y="2604"/>
          <a:ext cx="4567970" cy="111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Organization</a:t>
          </a:r>
          <a:endParaRPr lang="en-US" sz="4800" kern="1200" dirty="0"/>
        </a:p>
      </dsp:txBody>
      <dsp:txXfrm>
        <a:off x="34598" y="35188"/>
        <a:ext cx="4502802" cy="1047322"/>
      </dsp:txXfrm>
    </dsp:sp>
    <dsp:sp modelId="{3B85AB94-872C-4AE4-9A39-1F789761FCE2}">
      <dsp:nvSpPr>
        <dsp:cNvPr id="0" name=""/>
        <dsp:cNvSpPr/>
      </dsp:nvSpPr>
      <dsp:spPr>
        <a:xfrm>
          <a:off x="2014" y="1196354"/>
          <a:ext cx="4567970" cy="111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Enterprise System (ERP/CRM)</a:t>
          </a:r>
          <a:endParaRPr lang="en-US" sz="2900" kern="1200" dirty="0"/>
        </a:p>
      </dsp:txBody>
      <dsp:txXfrm>
        <a:off x="34598" y="1228938"/>
        <a:ext cx="4502802" cy="1047322"/>
      </dsp:txXfrm>
    </dsp:sp>
    <dsp:sp modelId="{E03B78A2-FAAB-4C4D-8D97-94BE33717040}">
      <dsp:nvSpPr>
        <dsp:cNvPr id="0" name=""/>
        <dsp:cNvSpPr/>
      </dsp:nvSpPr>
      <dsp:spPr>
        <a:xfrm>
          <a:off x="2014" y="2390105"/>
          <a:ext cx="735583" cy="111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Accounting</a:t>
          </a:r>
          <a:endParaRPr lang="en-US" sz="800" kern="1200" dirty="0"/>
        </a:p>
      </dsp:txBody>
      <dsp:txXfrm>
        <a:off x="23558" y="2411649"/>
        <a:ext cx="692495" cy="1069402"/>
      </dsp:txXfrm>
    </dsp:sp>
    <dsp:sp modelId="{B6C41C50-B90F-4F39-9889-988C5E8C49C5}">
      <dsp:nvSpPr>
        <dsp:cNvPr id="0" name=""/>
        <dsp:cNvSpPr/>
      </dsp:nvSpPr>
      <dsp:spPr>
        <a:xfrm>
          <a:off x="768492" y="2390105"/>
          <a:ext cx="735583" cy="111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Finance</a:t>
          </a:r>
          <a:endParaRPr lang="en-US" sz="800" kern="1200" dirty="0"/>
        </a:p>
      </dsp:txBody>
      <dsp:txXfrm>
        <a:off x="790036" y="2411649"/>
        <a:ext cx="692495" cy="1069402"/>
      </dsp:txXfrm>
    </dsp:sp>
    <dsp:sp modelId="{63C2DB04-1D99-4027-90FE-8E596945FCA5}">
      <dsp:nvSpPr>
        <dsp:cNvPr id="0" name=""/>
        <dsp:cNvSpPr/>
      </dsp:nvSpPr>
      <dsp:spPr>
        <a:xfrm>
          <a:off x="1534969" y="2390105"/>
          <a:ext cx="735583" cy="111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Human Resources</a:t>
          </a:r>
          <a:endParaRPr lang="en-US" sz="800" kern="1200" dirty="0"/>
        </a:p>
      </dsp:txBody>
      <dsp:txXfrm>
        <a:off x="1556513" y="2411649"/>
        <a:ext cx="692495" cy="1069402"/>
      </dsp:txXfrm>
    </dsp:sp>
    <dsp:sp modelId="{1CE846FA-383E-40BE-8B4A-42F3D95F2BED}">
      <dsp:nvSpPr>
        <dsp:cNvPr id="0" name=""/>
        <dsp:cNvSpPr/>
      </dsp:nvSpPr>
      <dsp:spPr>
        <a:xfrm>
          <a:off x="2301447" y="2390105"/>
          <a:ext cx="735583" cy="111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Marketing</a:t>
          </a:r>
          <a:endParaRPr lang="en-US" sz="800" kern="1200" dirty="0"/>
        </a:p>
      </dsp:txBody>
      <dsp:txXfrm>
        <a:off x="2322991" y="2411649"/>
        <a:ext cx="692495" cy="1069402"/>
      </dsp:txXfrm>
    </dsp:sp>
    <dsp:sp modelId="{994B5DB2-E01D-493F-B6DE-0F395AA82B5F}">
      <dsp:nvSpPr>
        <dsp:cNvPr id="0" name=""/>
        <dsp:cNvSpPr/>
      </dsp:nvSpPr>
      <dsp:spPr>
        <a:xfrm>
          <a:off x="3067924" y="2390105"/>
          <a:ext cx="735583" cy="111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Manufacturing</a:t>
          </a:r>
          <a:endParaRPr lang="en-US" sz="800" kern="1200" dirty="0"/>
        </a:p>
      </dsp:txBody>
      <dsp:txXfrm>
        <a:off x="3089468" y="2411649"/>
        <a:ext cx="692495" cy="1069402"/>
      </dsp:txXfrm>
    </dsp:sp>
    <dsp:sp modelId="{CFF8ED96-4188-4AB4-870F-FB3AA5E0FB3E}">
      <dsp:nvSpPr>
        <dsp:cNvPr id="0" name=""/>
        <dsp:cNvSpPr/>
      </dsp:nvSpPr>
      <dsp:spPr>
        <a:xfrm>
          <a:off x="3834402" y="2390105"/>
          <a:ext cx="735583" cy="111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Information Technology</a:t>
          </a:r>
          <a:endParaRPr lang="en-US" sz="800" kern="1200" dirty="0"/>
        </a:p>
      </dsp:txBody>
      <dsp:txXfrm>
        <a:off x="3855946" y="2411649"/>
        <a:ext cx="692495" cy="1069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1FDC2-17A9-4B99-ABC0-32001AA12202}">
      <dsp:nvSpPr>
        <dsp:cNvPr id="0" name=""/>
        <dsp:cNvSpPr/>
      </dsp:nvSpPr>
      <dsp:spPr>
        <a:xfrm>
          <a:off x="1903428" y="1560528"/>
          <a:ext cx="917543" cy="9175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Organization</a:t>
          </a:r>
          <a:endParaRPr lang="en-US" sz="900" kern="1200" dirty="0"/>
        </a:p>
      </dsp:txBody>
      <dsp:txXfrm>
        <a:off x="2037799" y="1694899"/>
        <a:ext cx="648801" cy="648801"/>
      </dsp:txXfrm>
    </dsp:sp>
    <dsp:sp modelId="{2EC5B475-E809-495A-B6F9-1DB3338A42C3}">
      <dsp:nvSpPr>
        <dsp:cNvPr id="0" name=""/>
        <dsp:cNvSpPr/>
      </dsp:nvSpPr>
      <dsp:spPr>
        <a:xfrm rot="16200000">
          <a:off x="2252299" y="1203406"/>
          <a:ext cx="219801" cy="311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85269" y="1298769"/>
        <a:ext cx="153861" cy="187178"/>
      </dsp:txXfrm>
    </dsp:sp>
    <dsp:sp modelId="{21E9806F-5DA2-4A0D-B3F9-8D3C56A37E09}">
      <dsp:nvSpPr>
        <dsp:cNvPr id="0" name=""/>
        <dsp:cNvSpPr/>
      </dsp:nvSpPr>
      <dsp:spPr>
        <a:xfrm>
          <a:off x="1792319" y="6045"/>
          <a:ext cx="1139761" cy="113976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Accounting</a:t>
          </a:r>
          <a:endParaRPr lang="en-US" sz="900" kern="1200" dirty="0"/>
        </a:p>
      </dsp:txBody>
      <dsp:txXfrm>
        <a:off x="1959233" y="172959"/>
        <a:ext cx="805933" cy="805933"/>
      </dsp:txXfrm>
    </dsp:sp>
    <dsp:sp modelId="{7811355F-E3AE-4232-AE77-9B7EEA3188BF}">
      <dsp:nvSpPr>
        <dsp:cNvPr id="0" name=""/>
        <dsp:cNvSpPr/>
      </dsp:nvSpPr>
      <dsp:spPr>
        <a:xfrm rot="19800000">
          <a:off x="2823799" y="1533361"/>
          <a:ext cx="219801" cy="311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828216" y="1612239"/>
        <a:ext cx="153861" cy="187178"/>
      </dsp:txXfrm>
    </dsp:sp>
    <dsp:sp modelId="{DBE43C58-AC3B-4CB6-861F-46E5740AA771}">
      <dsp:nvSpPr>
        <dsp:cNvPr id="0" name=""/>
        <dsp:cNvSpPr/>
      </dsp:nvSpPr>
      <dsp:spPr>
        <a:xfrm>
          <a:off x="3042317" y="727732"/>
          <a:ext cx="1139761" cy="1139761"/>
        </a:xfrm>
        <a:prstGeom prst="ellips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Finance</a:t>
          </a:r>
          <a:endParaRPr lang="en-US" sz="900" kern="1200" dirty="0"/>
        </a:p>
      </dsp:txBody>
      <dsp:txXfrm>
        <a:off x="3209231" y="894646"/>
        <a:ext cx="805933" cy="805933"/>
      </dsp:txXfrm>
    </dsp:sp>
    <dsp:sp modelId="{3FF8AFB1-9C5C-4A9E-A307-FDE167FED7C7}">
      <dsp:nvSpPr>
        <dsp:cNvPr id="0" name=""/>
        <dsp:cNvSpPr/>
      </dsp:nvSpPr>
      <dsp:spPr>
        <a:xfrm rot="1800000">
          <a:off x="2823799" y="2193273"/>
          <a:ext cx="219801" cy="311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828216" y="2239181"/>
        <a:ext cx="153861" cy="187178"/>
      </dsp:txXfrm>
    </dsp:sp>
    <dsp:sp modelId="{5FA33ABB-E831-42BB-B75A-E14648923AE9}">
      <dsp:nvSpPr>
        <dsp:cNvPr id="0" name=""/>
        <dsp:cNvSpPr/>
      </dsp:nvSpPr>
      <dsp:spPr>
        <a:xfrm>
          <a:off x="3042317" y="2171105"/>
          <a:ext cx="1139761" cy="1139761"/>
        </a:xfrm>
        <a:prstGeom prst="ellips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Human Resources</a:t>
          </a:r>
          <a:endParaRPr lang="en-US" sz="900" kern="1200" dirty="0"/>
        </a:p>
      </dsp:txBody>
      <dsp:txXfrm>
        <a:off x="3209231" y="2338019"/>
        <a:ext cx="805933" cy="805933"/>
      </dsp:txXfrm>
    </dsp:sp>
    <dsp:sp modelId="{23A9727F-AC40-41AA-8103-762E1AFE07E1}">
      <dsp:nvSpPr>
        <dsp:cNvPr id="0" name=""/>
        <dsp:cNvSpPr/>
      </dsp:nvSpPr>
      <dsp:spPr>
        <a:xfrm rot="5400000">
          <a:off x="2252299" y="2523228"/>
          <a:ext cx="219801" cy="311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85269" y="2552651"/>
        <a:ext cx="153861" cy="187178"/>
      </dsp:txXfrm>
    </dsp:sp>
    <dsp:sp modelId="{755A13E5-887C-4A4F-9325-2B47437A5D60}">
      <dsp:nvSpPr>
        <dsp:cNvPr id="0" name=""/>
        <dsp:cNvSpPr/>
      </dsp:nvSpPr>
      <dsp:spPr>
        <a:xfrm>
          <a:off x="1792319" y="2892792"/>
          <a:ext cx="1139761" cy="1139761"/>
        </a:xfrm>
        <a:prstGeom prst="ellips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Marketing</a:t>
          </a:r>
          <a:endParaRPr lang="en-US" sz="900" kern="1200" dirty="0"/>
        </a:p>
      </dsp:txBody>
      <dsp:txXfrm>
        <a:off x="1959233" y="3059706"/>
        <a:ext cx="805933" cy="805933"/>
      </dsp:txXfrm>
    </dsp:sp>
    <dsp:sp modelId="{DF2F338F-907E-4A45-9111-6E1BE2848582}">
      <dsp:nvSpPr>
        <dsp:cNvPr id="0" name=""/>
        <dsp:cNvSpPr/>
      </dsp:nvSpPr>
      <dsp:spPr>
        <a:xfrm rot="8912322">
          <a:off x="1730543" y="2192394"/>
          <a:ext cx="187672" cy="311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1782707" y="2240094"/>
        <a:ext cx="131370" cy="187178"/>
      </dsp:txXfrm>
    </dsp:sp>
    <dsp:sp modelId="{D20F4C28-95EA-42D8-9AD8-D0385FD22809}">
      <dsp:nvSpPr>
        <dsp:cNvPr id="0" name=""/>
        <dsp:cNvSpPr/>
      </dsp:nvSpPr>
      <dsp:spPr>
        <a:xfrm>
          <a:off x="612841" y="2171108"/>
          <a:ext cx="1139761" cy="1139761"/>
        </a:xfrm>
        <a:prstGeom prst="ellips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Manufacturing</a:t>
          </a:r>
          <a:endParaRPr lang="en-US" sz="900" kern="1200" dirty="0"/>
        </a:p>
      </dsp:txBody>
      <dsp:txXfrm>
        <a:off x="779755" y="2338022"/>
        <a:ext cx="805933" cy="805933"/>
      </dsp:txXfrm>
    </dsp:sp>
    <dsp:sp modelId="{8D1D9668-FAB3-422F-8CDD-87A283543259}">
      <dsp:nvSpPr>
        <dsp:cNvPr id="0" name=""/>
        <dsp:cNvSpPr/>
      </dsp:nvSpPr>
      <dsp:spPr>
        <a:xfrm rot="12600000">
          <a:off x="1680799" y="1533361"/>
          <a:ext cx="219801" cy="311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1742322" y="1612239"/>
        <a:ext cx="153861" cy="187178"/>
      </dsp:txXfrm>
    </dsp:sp>
    <dsp:sp modelId="{8C1339C2-F99B-47B2-8ADE-EAB25A0DBB53}">
      <dsp:nvSpPr>
        <dsp:cNvPr id="0" name=""/>
        <dsp:cNvSpPr/>
      </dsp:nvSpPr>
      <dsp:spPr>
        <a:xfrm>
          <a:off x="542321" y="727732"/>
          <a:ext cx="1139761" cy="1139761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Information Technology</a:t>
          </a:r>
          <a:endParaRPr lang="en-US" sz="900" kern="1200" dirty="0"/>
        </a:p>
      </dsp:txBody>
      <dsp:txXfrm>
        <a:off x="709235" y="894646"/>
        <a:ext cx="805933" cy="805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2C8C7-F4A8-48C4-A409-A18D06BE6E6C}">
      <dsp:nvSpPr>
        <dsp:cNvPr id="0" name=""/>
        <dsp:cNvSpPr/>
      </dsp:nvSpPr>
      <dsp:spPr>
        <a:xfrm>
          <a:off x="0" y="21739"/>
          <a:ext cx="3581400" cy="2196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Enterprise Resource Planning (ERP)</a:t>
          </a:r>
          <a:endParaRPr lang="en-US" sz="3100" kern="1200"/>
        </a:p>
      </dsp:txBody>
      <dsp:txXfrm>
        <a:off x="107229" y="128968"/>
        <a:ext cx="3366942" cy="1982143"/>
      </dsp:txXfrm>
    </dsp:sp>
    <dsp:sp modelId="{455F45B5-76B9-4823-A844-EA2D9A9FE5D0}">
      <dsp:nvSpPr>
        <dsp:cNvPr id="0" name=""/>
        <dsp:cNvSpPr/>
      </dsp:nvSpPr>
      <dsp:spPr>
        <a:xfrm>
          <a:off x="0" y="2307621"/>
          <a:ext cx="3581400" cy="2196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Customer Relationship Management (CRM)</a:t>
          </a:r>
          <a:endParaRPr lang="en-US" sz="3100" kern="1200"/>
        </a:p>
      </dsp:txBody>
      <dsp:txXfrm>
        <a:off x="107229" y="2414850"/>
        <a:ext cx="3366942" cy="1982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2C8C7-F4A8-48C4-A409-A18D06BE6E6C}">
      <dsp:nvSpPr>
        <dsp:cNvPr id="0" name=""/>
        <dsp:cNvSpPr/>
      </dsp:nvSpPr>
      <dsp:spPr>
        <a:xfrm>
          <a:off x="0" y="9749"/>
          <a:ext cx="3581400" cy="1471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What are the key goals?</a:t>
          </a:r>
        </a:p>
      </dsp:txBody>
      <dsp:txXfrm>
        <a:off x="71850" y="81599"/>
        <a:ext cx="3437700" cy="1328160"/>
      </dsp:txXfrm>
    </dsp:sp>
    <dsp:sp modelId="{2ABB031D-A4BE-4B75-924B-0FC294106CAE}">
      <dsp:nvSpPr>
        <dsp:cNvPr id="0" name=""/>
        <dsp:cNvSpPr/>
      </dsp:nvSpPr>
      <dsp:spPr>
        <a:xfrm>
          <a:off x="0" y="1588170"/>
          <a:ext cx="3581400" cy="147186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What are the benefits?</a:t>
          </a:r>
          <a:endParaRPr lang="en-US" sz="3700" kern="1200" dirty="0"/>
        </a:p>
      </dsp:txBody>
      <dsp:txXfrm>
        <a:off x="71850" y="1660020"/>
        <a:ext cx="3437700" cy="1328160"/>
      </dsp:txXfrm>
    </dsp:sp>
    <dsp:sp modelId="{4116DBE9-04C4-4A5B-8CB5-CE9A1B7D94EF}">
      <dsp:nvSpPr>
        <dsp:cNvPr id="0" name=""/>
        <dsp:cNvSpPr/>
      </dsp:nvSpPr>
      <dsp:spPr>
        <a:xfrm>
          <a:off x="0" y="3166590"/>
          <a:ext cx="3581400" cy="14718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What are the problems?</a:t>
          </a:r>
          <a:endParaRPr lang="en-US" sz="3700" kern="1200" dirty="0"/>
        </a:p>
      </dsp:txBody>
      <dsp:txXfrm>
        <a:off x="71850" y="3238440"/>
        <a:ext cx="3437700" cy="132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980D9-A414-4D2D-8BDB-0AACE8C2ED1E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CCCAF-1928-494E-B0DC-B197F06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CCAF-1928-494E-B0DC-B197F060A1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0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9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3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2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9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5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8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8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5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D6F30-B90C-4B8B-A9EC-5A92029B942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Enterprise Applications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MIS5801: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Singapore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Bruce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Hohne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Bruce.Hohne</a:t>
            </a:r>
            <a:r>
              <a:rPr lang="en-US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@temple.edu</a:t>
            </a:r>
            <a:r>
              <a:rPr lang="en-US" sz="2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6557" y="6550223"/>
            <a:ext cx="5177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Adapted from material by </a:t>
            </a:r>
            <a:r>
              <a:rPr lang="en-US" sz="1400" i="1" dirty="0" err="1" smtClean="0">
                <a:solidFill>
                  <a:schemeClr val="bg1"/>
                </a:solidFill>
              </a:rPr>
              <a:t>Munir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Mandviwalla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and Steven L. Johnson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Business Process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517191"/>
              </p:ext>
            </p:extLst>
          </p:nvPr>
        </p:nvGraphicFramePr>
        <p:xfrm>
          <a:off x="457200" y="1752600"/>
          <a:ext cx="3200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5" name="Picture 11" descr="C:\Users\David\AppData\Local\Microsoft\Windows\Temporary Internet Files\Content.IE5\5MP2NU1K\MP900444043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399"/>
            <a:ext cx="5264921" cy="34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Systems Thinking Versus Process Thinking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016190"/>
              </p:ext>
            </p:extLst>
          </p:nvPr>
        </p:nvGraphicFramePr>
        <p:xfrm>
          <a:off x="533400" y="21336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6096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role of the business process in each?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Two Competing Models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030827"/>
              </p:ext>
            </p:extLst>
          </p:nvPr>
        </p:nvGraphicFramePr>
        <p:xfrm>
          <a:off x="152400" y="2819400"/>
          <a:ext cx="4572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726700"/>
              </p:ext>
            </p:extLst>
          </p:nvPr>
        </p:nvGraphicFramePr>
        <p:xfrm>
          <a:off x="4724400" y="2667000"/>
          <a:ext cx="4724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447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Enterprise Approach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524000"/>
            <a:ext cx="3840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Distributed Approach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Enterprise Systems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629316"/>
              </p:ext>
            </p:extLst>
          </p:nvPr>
        </p:nvGraphicFramePr>
        <p:xfrm>
          <a:off x="838200" y="1600200"/>
          <a:ext cx="3581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027387"/>
              </p:ext>
            </p:extLst>
          </p:nvPr>
        </p:nvGraphicFramePr>
        <p:xfrm>
          <a:off x="4876800" y="1600200"/>
          <a:ext cx="3581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354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Enterprise Systems and Innovation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46237"/>
            <a:ext cx="2590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Do enterprise systems encourage or discourage innovation?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Are they compatible with an “agile” organization?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David\AppData\Local\Microsoft\Windows\Temporary Internet Files\Content.IE5\ABIAZ7SA\MP9004050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4623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Enterprise Systems and the Modern Organization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88" name="Picture 16" descr="C:\Users\David\AppData\Local\Microsoft\Windows\Temporary Internet Files\Content.IE5\HJ6J2L60\MP9003987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04426"/>
            <a:ext cx="1671581" cy="23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3"/>
          <p:cNvSpPr txBox="1">
            <a:spLocks/>
          </p:cNvSpPr>
          <p:nvPr/>
        </p:nvSpPr>
        <p:spPr>
          <a:xfrm>
            <a:off x="2254119" y="4362223"/>
            <a:ext cx="1784481" cy="198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Social media?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96" name="Picture 24" descr="C:\Users\David\AppData\Local\Microsoft\Windows\Temporary Internet Files\Content.IE5\5MP2NU1K\MP9004442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86311"/>
            <a:ext cx="2590800" cy="1722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3"/>
          <p:cNvSpPr txBox="1">
            <a:spLocks/>
          </p:cNvSpPr>
          <p:nvPr/>
        </p:nvSpPr>
        <p:spPr>
          <a:xfrm>
            <a:off x="7467600" y="4979232"/>
            <a:ext cx="1311423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 “flat” world?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cygnett.com/gfx/marketing_support/cases/images/SecondSkin_Black_iP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49594"/>
            <a:ext cx="3266049" cy="2570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3352800" y="1943974"/>
            <a:ext cx="2057400" cy="198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Mobile technology?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8780" y="1869534"/>
            <a:ext cx="2667001" cy="1619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Are enterprise systems consistent </a:t>
            </a:r>
            <a:r>
              <a:rPr lang="en-US" sz="2400" b="1" dirty="0" smtClean="0">
                <a:solidFill>
                  <a:schemeClr val="tx1"/>
                </a:solidFill>
              </a:rPr>
              <a:t>with changes in...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Future?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1054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How do you think enterprise systems will evolve?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102" name="Picture 6" descr="C:\Users\David\AppData\Local\Microsoft\Windows\Temporary Internet Files\Content.IE5\5MP2NU1K\MP9004252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199"/>
            <a:ext cx="3505200" cy="525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201</Words>
  <Application>Microsoft Office PowerPoint</Application>
  <PresentationFormat>On-screen Show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Enterprise Applications</vt:lpstr>
      <vt:lpstr>The Business Process</vt:lpstr>
      <vt:lpstr>Systems Thinking Versus Process Thinking</vt:lpstr>
      <vt:lpstr>Two Competing Models</vt:lpstr>
      <vt:lpstr>Enterprise Systems</vt:lpstr>
      <vt:lpstr>Enterprise Systems and Innovation</vt:lpstr>
      <vt:lpstr>Enterprise Systems and the Modern Organization</vt:lpstr>
      <vt:lpstr>The Future?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Thinking and Managing Complexity</dc:title>
  <dc:creator>David</dc:creator>
  <cp:lastModifiedBy>clientsvcs</cp:lastModifiedBy>
  <cp:revision>45</cp:revision>
  <dcterms:created xsi:type="dcterms:W3CDTF">2011-10-19T16:35:25Z</dcterms:created>
  <dcterms:modified xsi:type="dcterms:W3CDTF">2014-12-11T05:33:24Z</dcterms:modified>
</cp:coreProperties>
</file>