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6" r:id="rId2"/>
    <p:sldId id="264" r:id="rId3"/>
    <p:sldId id="265" r:id="rId4"/>
    <p:sldId id="266" r:id="rId5"/>
    <p:sldId id="267" r:id="rId6"/>
    <p:sldId id="268" r:id="rId7"/>
    <p:sldId id="270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3" autoAdjust="0"/>
    <p:restoredTop sz="65486" autoAdjust="0"/>
  </p:normalViewPr>
  <p:slideViewPr>
    <p:cSldViewPr>
      <p:cViewPr varScale="1">
        <p:scale>
          <a:sx n="47" d="100"/>
          <a:sy n="47" d="100"/>
        </p:scale>
        <p:origin x="-21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A3BD83-63D4-4F93-A127-AF34DC9A8DA2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A6A9FD-C062-4C5F-8EE0-CCF82BF0B7E5}">
      <dgm:prSet/>
      <dgm:spPr/>
      <dgm:t>
        <a:bodyPr/>
        <a:lstStyle/>
        <a:p>
          <a:pPr rtl="0"/>
          <a:r>
            <a:rPr lang="en-US" dirty="0" smtClean="0"/>
            <a:t>Web 1.0</a:t>
          </a:r>
          <a:endParaRPr lang="en-US" dirty="0"/>
        </a:p>
      </dgm:t>
    </dgm:pt>
    <dgm:pt modelId="{18DFC59F-B0BE-4288-BE68-628B24E288C2}" type="parTrans" cxnId="{8FD435B2-E629-41E8-A61B-04AF891C9BD8}">
      <dgm:prSet/>
      <dgm:spPr/>
      <dgm:t>
        <a:bodyPr/>
        <a:lstStyle/>
        <a:p>
          <a:endParaRPr lang="en-US"/>
        </a:p>
      </dgm:t>
    </dgm:pt>
    <dgm:pt modelId="{5B0DF375-BB3C-45FE-8460-47AD1FA8258D}" type="sibTrans" cxnId="{8FD435B2-E629-41E8-A61B-04AF891C9BD8}">
      <dgm:prSet/>
      <dgm:spPr/>
      <dgm:t>
        <a:bodyPr/>
        <a:lstStyle/>
        <a:p>
          <a:endParaRPr lang="en-US"/>
        </a:p>
      </dgm:t>
    </dgm:pt>
    <dgm:pt modelId="{75440EDB-EFA1-41DF-AE0D-22F3E4AEABF0}">
      <dgm:prSet/>
      <dgm:spPr/>
      <dgm:t>
        <a:bodyPr/>
        <a:lstStyle/>
        <a:p>
          <a:pPr rtl="0"/>
          <a:r>
            <a:rPr lang="en-US" dirty="0" smtClean="0"/>
            <a:t>Web 2.0</a:t>
          </a:r>
          <a:endParaRPr lang="en-US" dirty="0"/>
        </a:p>
      </dgm:t>
    </dgm:pt>
    <dgm:pt modelId="{C7943DF7-50F3-4E47-A77A-BF0B1BF54F38}" type="parTrans" cxnId="{F471DAF0-BBCD-4955-8A3D-4F00A4109127}">
      <dgm:prSet/>
      <dgm:spPr/>
      <dgm:t>
        <a:bodyPr/>
        <a:lstStyle/>
        <a:p>
          <a:endParaRPr lang="en-US"/>
        </a:p>
      </dgm:t>
    </dgm:pt>
    <dgm:pt modelId="{0252B2BC-B069-4FCD-ACE1-707F7128F706}" type="sibTrans" cxnId="{F471DAF0-BBCD-4955-8A3D-4F00A4109127}">
      <dgm:prSet/>
      <dgm:spPr/>
      <dgm:t>
        <a:bodyPr/>
        <a:lstStyle/>
        <a:p>
          <a:endParaRPr lang="en-US"/>
        </a:p>
      </dgm:t>
    </dgm:pt>
    <dgm:pt modelId="{D701DFBD-7D33-442B-914A-12E35234C728}">
      <dgm:prSet/>
      <dgm:spPr/>
      <dgm:t>
        <a:bodyPr/>
        <a:lstStyle/>
        <a:p>
          <a:pPr rtl="0"/>
          <a:r>
            <a:rPr lang="en-US" dirty="0" smtClean="0"/>
            <a:t>Web 3.0</a:t>
          </a:r>
          <a:endParaRPr lang="en-US" dirty="0"/>
        </a:p>
      </dgm:t>
    </dgm:pt>
    <dgm:pt modelId="{3369DAD1-CD0B-46CF-85D1-98DF64B3415D}" type="parTrans" cxnId="{19C4ECEB-1761-47E8-9B69-D42FAE4FC9A0}">
      <dgm:prSet/>
      <dgm:spPr/>
      <dgm:t>
        <a:bodyPr/>
        <a:lstStyle/>
        <a:p>
          <a:endParaRPr lang="en-US"/>
        </a:p>
      </dgm:t>
    </dgm:pt>
    <dgm:pt modelId="{D466E699-E988-43A0-895A-50E571E27C36}" type="sibTrans" cxnId="{19C4ECEB-1761-47E8-9B69-D42FAE4FC9A0}">
      <dgm:prSet/>
      <dgm:spPr/>
      <dgm:t>
        <a:bodyPr/>
        <a:lstStyle/>
        <a:p>
          <a:endParaRPr lang="en-US"/>
        </a:p>
      </dgm:t>
    </dgm:pt>
    <dgm:pt modelId="{6FFFDFC4-4F41-45F9-84CC-A88E0431825D}">
      <dgm:prSet/>
      <dgm:spPr/>
      <dgm:t>
        <a:bodyPr/>
        <a:lstStyle/>
        <a:p>
          <a:pPr rtl="0"/>
          <a:r>
            <a:rPr lang="en-US" dirty="0" smtClean="0"/>
            <a:t>Non interactive</a:t>
          </a:r>
          <a:endParaRPr lang="en-US" dirty="0"/>
        </a:p>
      </dgm:t>
    </dgm:pt>
    <dgm:pt modelId="{03F5551E-718B-4B0B-8638-E6ECEA15C38E}" type="parTrans" cxnId="{2CFA0F5F-51CB-4F0D-B1A0-D806452CEA9C}">
      <dgm:prSet/>
      <dgm:spPr/>
      <dgm:t>
        <a:bodyPr/>
        <a:lstStyle/>
        <a:p>
          <a:endParaRPr lang="en-US"/>
        </a:p>
      </dgm:t>
    </dgm:pt>
    <dgm:pt modelId="{89F7899B-964D-4DE3-B85A-9DF14B46597E}" type="sibTrans" cxnId="{2CFA0F5F-51CB-4F0D-B1A0-D806452CEA9C}">
      <dgm:prSet/>
      <dgm:spPr/>
      <dgm:t>
        <a:bodyPr/>
        <a:lstStyle/>
        <a:p>
          <a:endParaRPr lang="en-US"/>
        </a:p>
      </dgm:t>
    </dgm:pt>
    <dgm:pt modelId="{83249D3D-24C4-48F1-BA64-A026F158A819}">
      <dgm:prSet/>
      <dgm:spPr/>
      <dgm:t>
        <a:bodyPr/>
        <a:lstStyle/>
        <a:p>
          <a:pPr rtl="0"/>
          <a:r>
            <a:rPr lang="en-US" dirty="0" smtClean="0"/>
            <a:t>One-way flow</a:t>
          </a:r>
          <a:endParaRPr lang="en-US" dirty="0"/>
        </a:p>
      </dgm:t>
    </dgm:pt>
    <dgm:pt modelId="{36D433E2-8A7C-46F5-8880-875D1587D853}" type="parTrans" cxnId="{27318632-EEA8-40DD-937F-02BE168D8D50}">
      <dgm:prSet/>
      <dgm:spPr/>
      <dgm:t>
        <a:bodyPr/>
        <a:lstStyle/>
        <a:p>
          <a:endParaRPr lang="en-US"/>
        </a:p>
      </dgm:t>
    </dgm:pt>
    <dgm:pt modelId="{66235E91-693B-4C64-920E-DFC168060BAA}" type="sibTrans" cxnId="{27318632-EEA8-40DD-937F-02BE168D8D50}">
      <dgm:prSet/>
      <dgm:spPr/>
      <dgm:t>
        <a:bodyPr/>
        <a:lstStyle/>
        <a:p>
          <a:endParaRPr lang="en-US"/>
        </a:p>
      </dgm:t>
    </dgm:pt>
    <dgm:pt modelId="{959ECF23-075A-4C77-BDFD-1B5FAD7BC7A0}">
      <dgm:prSet/>
      <dgm:spPr/>
      <dgm:t>
        <a:bodyPr/>
        <a:lstStyle/>
        <a:p>
          <a:pPr rtl="0"/>
          <a:r>
            <a:rPr lang="en-US" dirty="0" smtClean="0"/>
            <a:t>Interactive</a:t>
          </a:r>
          <a:endParaRPr lang="en-US" dirty="0"/>
        </a:p>
      </dgm:t>
    </dgm:pt>
    <dgm:pt modelId="{C81AAF0F-F6FC-45AF-91BA-F150EA6AB382}" type="parTrans" cxnId="{74B7934D-8066-4F8F-9B13-EAC147191C66}">
      <dgm:prSet/>
      <dgm:spPr/>
      <dgm:t>
        <a:bodyPr/>
        <a:lstStyle/>
        <a:p>
          <a:endParaRPr lang="en-US"/>
        </a:p>
      </dgm:t>
    </dgm:pt>
    <dgm:pt modelId="{1CFEDBCC-0ECD-43E0-A66D-725AFEDE5C28}" type="sibTrans" cxnId="{74B7934D-8066-4F8F-9B13-EAC147191C66}">
      <dgm:prSet/>
      <dgm:spPr/>
      <dgm:t>
        <a:bodyPr/>
        <a:lstStyle/>
        <a:p>
          <a:endParaRPr lang="en-US"/>
        </a:p>
      </dgm:t>
    </dgm:pt>
    <dgm:pt modelId="{06A259C7-D544-451B-AC42-826FA2079020}">
      <dgm:prSet/>
      <dgm:spPr/>
      <dgm:t>
        <a:bodyPr/>
        <a:lstStyle/>
        <a:p>
          <a:pPr rtl="0"/>
          <a:r>
            <a:rPr lang="en-US" dirty="0" smtClean="0"/>
            <a:t>User generated</a:t>
          </a:r>
          <a:endParaRPr lang="en-US" dirty="0"/>
        </a:p>
      </dgm:t>
    </dgm:pt>
    <dgm:pt modelId="{09DA073C-05EE-4801-90D7-CE15B9C849E2}" type="parTrans" cxnId="{75358E1D-8769-48D8-BABA-86594CD7F5F5}">
      <dgm:prSet/>
      <dgm:spPr/>
      <dgm:t>
        <a:bodyPr/>
        <a:lstStyle/>
        <a:p>
          <a:endParaRPr lang="en-US"/>
        </a:p>
      </dgm:t>
    </dgm:pt>
    <dgm:pt modelId="{D6918C20-CE8A-4A5A-8EFE-753474847BF7}" type="sibTrans" cxnId="{75358E1D-8769-48D8-BABA-86594CD7F5F5}">
      <dgm:prSet/>
      <dgm:spPr/>
      <dgm:t>
        <a:bodyPr/>
        <a:lstStyle/>
        <a:p>
          <a:endParaRPr lang="en-US"/>
        </a:p>
      </dgm:t>
    </dgm:pt>
    <dgm:pt modelId="{F599B8EE-9FA5-4216-82D7-D59446E39557}">
      <dgm:prSet/>
      <dgm:spPr/>
      <dgm:t>
        <a:bodyPr/>
        <a:lstStyle/>
        <a:p>
          <a:pPr rtl="0"/>
          <a:r>
            <a:rPr lang="en-US" dirty="0" smtClean="0"/>
            <a:t>“The semantic web”</a:t>
          </a:r>
          <a:endParaRPr lang="en-US" dirty="0"/>
        </a:p>
      </dgm:t>
    </dgm:pt>
    <dgm:pt modelId="{77B3BF8B-5DD9-46C4-9EC7-5F43F55DAC9A}" type="parTrans" cxnId="{24C7A155-77D7-4685-93A2-D98DA9E0B439}">
      <dgm:prSet/>
      <dgm:spPr/>
      <dgm:t>
        <a:bodyPr/>
        <a:lstStyle/>
        <a:p>
          <a:endParaRPr lang="en-US"/>
        </a:p>
      </dgm:t>
    </dgm:pt>
    <dgm:pt modelId="{225B82A4-494F-4AB5-91DC-57E7544AEC7F}" type="sibTrans" cxnId="{24C7A155-77D7-4685-93A2-D98DA9E0B439}">
      <dgm:prSet/>
      <dgm:spPr/>
      <dgm:t>
        <a:bodyPr/>
        <a:lstStyle/>
        <a:p>
          <a:endParaRPr lang="en-US"/>
        </a:p>
      </dgm:t>
    </dgm:pt>
    <dgm:pt modelId="{2B35027A-57C2-4322-ACE7-00AE17C591F7}" type="pres">
      <dgm:prSet presAssocID="{E8A3BD83-63D4-4F93-A127-AF34DC9A8DA2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F2B3130-7438-4DF0-BE8D-D065EDD82DBC}" type="pres">
      <dgm:prSet presAssocID="{E8A3BD83-63D4-4F93-A127-AF34DC9A8DA2}" presName="arrow" presStyleLbl="bgShp" presStyleIdx="0" presStyleCnt="1"/>
      <dgm:spPr/>
      <dgm:t>
        <a:bodyPr/>
        <a:lstStyle/>
        <a:p>
          <a:endParaRPr lang="en-US"/>
        </a:p>
      </dgm:t>
    </dgm:pt>
    <dgm:pt modelId="{BF287673-6446-4FC0-A67C-0807DA2AF094}" type="pres">
      <dgm:prSet presAssocID="{E8A3BD83-63D4-4F93-A127-AF34DC9A8DA2}" presName="linearProcess" presStyleCnt="0"/>
      <dgm:spPr/>
      <dgm:t>
        <a:bodyPr/>
        <a:lstStyle/>
        <a:p>
          <a:endParaRPr lang="en-US"/>
        </a:p>
      </dgm:t>
    </dgm:pt>
    <dgm:pt modelId="{6065B826-8803-41B6-9140-418A068054D1}" type="pres">
      <dgm:prSet presAssocID="{5BA6A9FD-C062-4C5F-8EE0-CCF82BF0B7E5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551137-12FB-456E-934C-DF3B909C40CB}" type="pres">
      <dgm:prSet presAssocID="{5B0DF375-BB3C-45FE-8460-47AD1FA8258D}" presName="sibTrans" presStyleCnt="0"/>
      <dgm:spPr/>
      <dgm:t>
        <a:bodyPr/>
        <a:lstStyle/>
        <a:p>
          <a:endParaRPr lang="en-US"/>
        </a:p>
      </dgm:t>
    </dgm:pt>
    <dgm:pt modelId="{8F7A3567-6B1D-483B-8E37-829EEA738442}" type="pres">
      <dgm:prSet presAssocID="{75440EDB-EFA1-41DF-AE0D-22F3E4AEABF0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FB2C37-91C0-48E4-9390-E529A09D6F31}" type="pres">
      <dgm:prSet presAssocID="{0252B2BC-B069-4FCD-ACE1-707F7128F706}" presName="sibTrans" presStyleCnt="0"/>
      <dgm:spPr/>
      <dgm:t>
        <a:bodyPr/>
        <a:lstStyle/>
        <a:p>
          <a:endParaRPr lang="en-US"/>
        </a:p>
      </dgm:t>
    </dgm:pt>
    <dgm:pt modelId="{C3F94047-878F-4576-B952-A79A10D78E6A}" type="pres">
      <dgm:prSet presAssocID="{D701DFBD-7D33-442B-914A-12E35234C72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C4ECEB-1761-47E8-9B69-D42FAE4FC9A0}" srcId="{E8A3BD83-63D4-4F93-A127-AF34DC9A8DA2}" destId="{D701DFBD-7D33-442B-914A-12E35234C728}" srcOrd="2" destOrd="0" parTransId="{3369DAD1-CD0B-46CF-85D1-98DF64B3415D}" sibTransId="{D466E699-E988-43A0-895A-50E571E27C36}"/>
    <dgm:cxn modelId="{C4639B49-AF20-406B-A22F-DD73CC5DAE07}" type="presOf" srcId="{F599B8EE-9FA5-4216-82D7-D59446E39557}" destId="{C3F94047-878F-4576-B952-A79A10D78E6A}" srcOrd="0" destOrd="1" presId="urn:microsoft.com/office/officeart/2005/8/layout/hProcess9"/>
    <dgm:cxn modelId="{75358E1D-8769-48D8-BABA-86594CD7F5F5}" srcId="{75440EDB-EFA1-41DF-AE0D-22F3E4AEABF0}" destId="{06A259C7-D544-451B-AC42-826FA2079020}" srcOrd="1" destOrd="0" parTransId="{09DA073C-05EE-4801-90D7-CE15B9C849E2}" sibTransId="{D6918C20-CE8A-4A5A-8EFE-753474847BF7}"/>
    <dgm:cxn modelId="{27318632-EEA8-40DD-937F-02BE168D8D50}" srcId="{5BA6A9FD-C062-4C5F-8EE0-CCF82BF0B7E5}" destId="{83249D3D-24C4-48F1-BA64-A026F158A819}" srcOrd="1" destOrd="0" parTransId="{36D433E2-8A7C-46F5-8880-875D1587D853}" sibTransId="{66235E91-693B-4C64-920E-DFC168060BAA}"/>
    <dgm:cxn modelId="{24C7A155-77D7-4685-93A2-D98DA9E0B439}" srcId="{D701DFBD-7D33-442B-914A-12E35234C728}" destId="{F599B8EE-9FA5-4216-82D7-D59446E39557}" srcOrd="0" destOrd="0" parTransId="{77B3BF8B-5DD9-46C4-9EC7-5F43F55DAC9A}" sibTransId="{225B82A4-494F-4AB5-91DC-57E7544AEC7F}"/>
    <dgm:cxn modelId="{74B7934D-8066-4F8F-9B13-EAC147191C66}" srcId="{75440EDB-EFA1-41DF-AE0D-22F3E4AEABF0}" destId="{959ECF23-075A-4C77-BDFD-1B5FAD7BC7A0}" srcOrd="0" destOrd="0" parTransId="{C81AAF0F-F6FC-45AF-91BA-F150EA6AB382}" sibTransId="{1CFEDBCC-0ECD-43E0-A66D-725AFEDE5C28}"/>
    <dgm:cxn modelId="{9AE08161-A276-45A9-97D7-2E127BA637E0}" type="presOf" srcId="{959ECF23-075A-4C77-BDFD-1B5FAD7BC7A0}" destId="{8F7A3567-6B1D-483B-8E37-829EEA738442}" srcOrd="0" destOrd="1" presId="urn:microsoft.com/office/officeart/2005/8/layout/hProcess9"/>
    <dgm:cxn modelId="{438A415C-3A2D-414A-8C29-FD9BF5F9C57D}" type="presOf" srcId="{D701DFBD-7D33-442B-914A-12E35234C728}" destId="{C3F94047-878F-4576-B952-A79A10D78E6A}" srcOrd="0" destOrd="0" presId="urn:microsoft.com/office/officeart/2005/8/layout/hProcess9"/>
    <dgm:cxn modelId="{F471DAF0-BBCD-4955-8A3D-4F00A4109127}" srcId="{E8A3BD83-63D4-4F93-A127-AF34DC9A8DA2}" destId="{75440EDB-EFA1-41DF-AE0D-22F3E4AEABF0}" srcOrd="1" destOrd="0" parTransId="{C7943DF7-50F3-4E47-A77A-BF0B1BF54F38}" sibTransId="{0252B2BC-B069-4FCD-ACE1-707F7128F706}"/>
    <dgm:cxn modelId="{2CFA0F5F-51CB-4F0D-B1A0-D806452CEA9C}" srcId="{5BA6A9FD-C062-4C5F-8EE0-CCF82BF0B7E5}" destId="{6FFFDFC4-4F41-45F9-84CC-A88E0431825D}" srcOrd="0" destOrd="0" parTransId="{03F5551E-718B-4B0B-8638-E6ECEA15C38E}" sibTransId="{89F7899B-964D-4DE3-B85A-9DF14B46597E}"/>
    <dgm:cxn modelId="{8F7D1BCF-11E1-46B5-8C42-956F5F1E6DBF}" type="presOf" srcId="{75440EDB-EFA1-41DF-AE0D-22F3E4AEABF0}" destId="{8F7A3567-6B1D-483B-8E37-829EEA738442}" srcOrd="0" destOrd="0" presId="urn:microsoft.com/office/officeart/2005/8/layout/hProcess9"/>
    <dgm:cxn modelId="{2B29CC0C-3E6C-4769-AA63-8986971478F7}" type="presOf" srcId="{83249D3D-24C4-48F1-BA64-A026F158A819}" destId="{6065B826-8803-41B6-9140-418A068054D1}" srcOrd="0" destOrd="2" presId="urn:microsoft.com/office/officeart/2005/8/layout/hProcess9"/>
    <dgm:cxn modelId="{0539066C-A74E-424B-A2ED-58EC6E48C665}" type="presOf" srcId="{06A259C7-D544-451B-AC42-826FA2079020}" destId="{8F7A3567-6B1D-483B-8E37-829EEA738442}" srcOrd="0" destOrd="2" presId="urn:microsoft.com/office/officeart/2005/8/layout/hProcess9"/>
    <dgm:cxn modelId="{4E66D979-1C39-4E56-9452-80FC08A58392}" type="presOf" srcId="{5BA6A9FD-C062-4C5F-8EE0-CCF82BF0B7E5}" destId="{6065B826-8803-41B6-9140-418A068054D1}" srcOrd="0" destOrd="0" presId="urn:microsoft.com/office/officeart/2005/8/layout/hProcess9"/>
    <dgm:cxn modelId="{5F9F12E9-226D-4EAB-BC04-2446CE57184D}" type="presOf" srcId="{E8A3BD83-63D4-4F93-A127-AF34DC9A8DA2}" destId="{2B35027A-57C2-4322-ACE7-00AE17C591F7}" srcOrd="0" destOrd="0" presId="urn:microsoft.com/office/officeart/2005/8/layout/hProcess9"/>
    <dgm:cxn modelId="{8FD435B2-E629-41E8-A61B-04AF891C9BD8}" srcId="{E8A3BD83-63D4-4F93-A127-AF34DC9A8DA2}" destId="{5BA6A9FD-C062-4C5F-8EE0-CCF82BF0B7E5}" srcOrd="0" destOrd="0" parTransId="{18DFC59F-B0BE-4288-BE68-628B24E288C2}" sibTransId="{5B0DF375-BB3C-45FE-8460-47AD1FA8258D}"/>
    <dgm:cxn modelId="{EDDA6109-03E1-44F5-B23B-E7626453110B}" type="presOf" srcId="{6FFFDFC4-4F41-45F9-84CC-A88E0431825D}" destId="{6065B826-8803-41B6-9140-418A068054D1}" srcOrd="0" destOrd="1" presId="urn:microsoft.com/office/officeart/2005/8/layout/hProcess9"/>
    <dgm:cxn modelId="{784A8F7B-BA04-4CE5-ADE3-5975669B1991}" type="presParOf" srcId="{2B35027A-57C2-4322-ACE7-00AE17C591F7}" destId="{0F2B3130-7438-4DF0-BE8D-D065EDD82DBC}" srcOrd="0" destOrd="0" presId="urn:microsoft.com/office/officeart/2005/8/layout/hProcess9"/>
    <dgm:cxn modelId="{BC9E96C7-A3DA-4120-9A53-5A2E431DC03F}" type="presParOf" srcId="{2B35027A-57C2-4322-ACE7-00AE17C591F7}" destId="{BF287673-6446-4FC0-A67C-0807DA2AF094}" srcOrd="1" destOrd="0" presId="urn:microsoft.com/office/officeart/2005/8/layout/hProcess9"/>
    <dgm:cxn modelId="{85E36EE6-4372-4540-8E51-76DC1272C583}" type="presParOf" srcId="{BF287673-6446-4FC0-A67C-0807DA2AF094}" destId="{6065B826-8803-41B6-9140-418A068054D1}" srcOrd="0" destOrd="0" presId="urn:microsoft.com/office/officeart/2005/8/layout/hProcess9"/>
    <dgm:cxn modelId="{6AB00A30-D6DF-496E-89AB-1D0BF1912275}" type="presParOf" srcId="{BF287673-6446-4FC0-A67C-0807DA2AF094}" destId="{50551137-12FB-456E-934C-DF3B909C40CB}" srcOrd="1" destOrd="0" presId="urn:microsoft.com/office/officeart/2005/8/layout/hProcess9"/>
    <dgm:cxn modelId="{0601CF7B-704C-43D5-A569-CF139B1138C1}" type="presParOf" srcId="{BF287673-6446-4FC0-A67C-0807DA2AF094}" destId="{8F7A3567-6B1D-483B-8E37-829EEA738442}" srcOrd="2" destOrd="0" presId="urn:microsoft.com/office/officeart/2005/8/layout/hProcess9"/>
    <dgm:cxn modelId="{7A2E729B-3E12-404F-9012-5F71698E8155}" type="presParOf" srcId="{BF287673-6446-4FC0-A67C-0807DA2AF094}" destId="{18FB2C37-91C0-48E4-9390-E529A09D6F31}" srcOrd="3" destOrd="0" presId="urn:microsoft.com/office/officeart/2005/8/layout/hProcess9"/>
    <dgm:cxn modelId="{42178FB8-B7F6-42C4-A57C-DFB3F27D47F2}" type="presParOf" srcId="{BF287673-6446-4FC0-A67C-0807DA2AF094}" destId="{C3F94047-878F-4576-B952-A79A10D78E6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A2029D-F287-4F29-8EDD-54505015C8D1}" type="doc">
      <dgm:prSet loTypeId="urn:microsoft.com/office/officeart/2005/8/layout/default#1" loCatId="list" qsTypeId="urn:microsoft.com/office/officeart/2005/8/quickstyle/simple3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4BB7C16A-3148-4EEF-A4F7-49258250295B}">
      <dgm:prSet/>
      <dgm:spPr/>
      <dgm:t>
        <a:bodyPr/>
        <a:lstStyle/>
        <a:p>
          <a:pPr rtl="0"/>
          <a:r>
            <a:rPr lang="en-US" dirty="0" err="1" smtClean="0"/>
            <a:t>Facebook</a:t>
          </a:r>
          <a:endParaRPr lang="en-US" dirty="0"/>
        </a:p>
      </dgm:t>
    </dgm:pt>
    <dgm:pt modelId="{5082CB87-06A6-49B4-B3DE-DA2D850623AA}" type="parTrans" cxnId="{44C67F1B-6CEA-401C-A6FD-0686CE4E9EF1}">
      <dgm:prSet/>
      <dgm:spPr/>
      <dgm:t>
        <a:bodyPr/>
        <a:lstStyle/>
        <a:p>
          <a:endParaRPr lang="en-US"/>
        </a:p>
      </dgm:t>
    </dgm:pt>
    <dgm:pt modelId="{5C5A76B3-E122-4A13-8731-B299880C3B14}" type="sibTrans" cxnId="{44C67F1B-6CEA-401C-A6FD-0686CE4E9EF1}">
      <dgm:prSet/>
      <dgm:spPr/>
      <dgm:t>
        <a:bodyPr/>
        <a:lstStyle/>
        <a:p>
          <a:endParaRPr lang="en-US"/>
        </a:p>
      </dgm:t>
    </dgm:pt>
    <dgm:pt modelId="{31E9717F-6E5C-4ABC-9BA4-1D685EE871CC}">
      <dgm:prSet/>
      <dgm:spPr/>
      <dgm:t>
        <a:bodyPr/>
        <a:lstStyle/>
        <a:p>
          <a:pPr rtl="0"/>
          <a:r>
            <a:rPr lang="en-US" dirty="0" smtClean="0"/>
            <a:t>Twitter</a:t>
          </a:r>
          <a:endParaRPr lang="en-US" dirty="0"/>
        </a:p>
      </dgm:t>
    </dgm:pt>
    <dgm:pt modelId="{FBEED1E5-946D-47D0-9CA1-E074C97FCFFE}" type="parTrans" cxnId="{E70E32DE-F8A6-460F-9BE5-899C210C3BDC}">
      <dgm:prSet/>
      <dgm:spPr/>
      <dgm:t>
        <a:bodyPr/>
        <a:lstStyle/>
        <a:p>
          <a:endParaRPr lang="en-US"/>
        </a:p>
      </dgm:t>
    </dgm:pt>
    <dgm:pt modelId="{D6A57BA9-7C2F-4222-A3FF-D47DBFF536E1}" type="sibTrans" cxnId="{E70E32DE-F8A6-460F-9BE5-899C210C3BDC}">
      <dgm:prSet/>
      <dgm:spPr/>
      <dgm:t>
        <a:bodyPr/>
        <a:lstStyle/>
        <a:p>
          <a:endParaRPr lang="en-US"/>
        </a:p>
      </dgm:t>
    </dgm:pt>
    <dgm:pt modelId="{B1632202-E3BE-4B65-B708-4273207A85F7}">
      <dgm:prSet/>
      <dgm:spPr/>
      <dgm:t>
        <a:bodyPr/>
        <a:lstStyle/>
        <a:p>
          <a:pPr rtl="0"/>
          <a:r>
            <a:rPr lang="en-US" dirty="0" err="1" smtClean="0"/>
            <a:t>Linkedin</a:t>
          </a:r>
          <a:endParaRPr lang="en-US" dirty="0"/>
        </a:p>
      </dgm:t>
    </dgm:pt>
    <dgm:pt modelId="{FFB262DD-5CC9-4DAD-ABE8-9926C9CBB4DC}" type="parTrans" cxnId="{F6262B38-7BBE-418B-B4E1-AD1C8B19CE38}">
      <dgm:prSet/>
      <dgm:spPr/>
      <dgm:t>
        <a:bodyPr/>
        <a:lstStyle/>
        <a:p>
          <a:endParaRPr lang="en-US"/>
        </a:p>
      </dgm:t>
    </dgm:pt>
    <dgm:pt modelId="{7CB485BD-C02D-489C-84B9-E95928382DBC}" type="sibTrans" cxnId="{F6262B38-7BBE-418B-B4E1-AD1C8B19CE38}">
      <dgm:prSet/>
      <dgm:spPr/>
      <dgm:t>
        <a:bodyPr/>
        <a:lstStyle/>
        <a:p>
          <a:endParaRPr lang="en-US"/>
        </a:p>
      </dgm:t>
    </dgm:pt>
    <dgm:pt modelId="{03459573-93EB-44DE-BE40-43298AD60DAD}">
      <dgm:prSet/>
      <dgm:spPr/>
      <dgm:t>
        <a:bodyPr/>
        <a:lstStyle/>
        <a:p>
          <a:pPr rtl="0"/>
          <a:r>
            <a:rPr lang="en-US" dirty="0" smtClean="0"/>
            <a:t>YouTube</a:t>
          </a:r>
          <a:endParaRPr lang="en-US" dirty="0"/>
        </a:p>
      </dgm:t>
    </dgm:pt>
    <dgm:pt modelId="{C5D8C3A2-E63C-4B4D-AA44-9134E60E4D36}" type="parTrans" cxnId="{3EA19184-1058-4510-85EF-17E58625896E}">
      <dgm:prSet/>
      <dgm:spPr/>
      <dgm:t>
        <a:bodyPr/>
        <a:lstStyle/>
        <a:p>
          <a:endParaRPr lang="en-US"/>
        </a:p>
      </dgm:t>
    </dgm:pt>
    <dgm:pt modelId="{28E4C2A2-803E-4C95-BA98-9ECD11ACD677}" type="sibTrans" cxnId="{3EA19184-1058-4510-85EF-17E58625896E}">
      <dgm:prSet/>
      <dgm:spPr/>
      <dgm:t>
        <a:bodyPr/>
        <a:lstStyle/>
        <a:p>
          <a:endParaRPr lang="en-US"/>
        </a:p>
      </dgm:t>
    </dgm:pt>
    <dgm:pt modelId="{6777FBD7-3678-4E81-AC35-8D96598A7928}">
      <dgm:prSet/>
      <dgm:spPr/>
      <dgm:t>
        <a:bodyPr/>
        <a:lstStyle/>
        <a:p>
          <a:pPr rtl="0"/>
          <a:r>
            <a:rPr lang="en-US" dirty="0" err="1" smtClean="0"/>
            <a:t>Flickr</a:t>
          </a:r>
          <a:endParaRPr lang="en-US" dirty="0"/>
        </a:p>
      </dgm:t>
    </dgm:pt>
    <dgm:pt modelId="{BE417384-24BF-43ED-AE16-B407EDD5C0D5}" type="parTrans" cxnId="{1530FA26-E1E6-4791-8DC6-3674017BDA86}">
      <dgm:prSet/>
      <dgm:spPr/>
      <dgm:t>
        <a:bodyPr/>
        <a:lstStyle/>
        <a:p>
          <a:endParaRPr lang="en-US"/>
        </a:p>
      </dgm:t>
    </dgm:pt>
    <dgm:pt modelId="{F050F52C-C3DC-4128-82C1-A35E32EC632F}" type="sibTrans" cxnId="{1530FA26-E1E6-4791-8DC6-3674017BDA86}">
      <dgm:prSet/>
      <dgm:spPr/>
      <dgm:t>
        <a:bodyPr/>
        <a:lstStyle/>
        <a:p>
          <a:endParaRPr lang="en-US"/>
        </a:p>
      </dgm:t>
    </dgm:pt>
    <dgm:pt modelId="{BD3570B7-85BB-4782-B048-6FE4228DC292}">
      <dgm:prSet/>
      <dgm:spPr/>
      <dgm:t>
        <a:bodyPr/>
        <a:lstStyle/>
        <a:p>
          <a:pPr rtl="0"/>
          <a:r>
            <a:rPr lang="en-US" u="none" dirty="0" err="1" smtClean="0"/>
            <a:t>Squidoo</a:t>
          </a:r>
          <a:endParaRPr lang="en-US" u="none" dirty="0"/>
        </a:p>
      </dgm:t>
    </dgm:pt>
    <dgm:pt modelId="{7E0D3596-10A2-4E96-A851-66E62F84C4F8}" type="parTrans" cxnId="{E993C242-6A3B-46EC-9AB9-8BD8EF4679CD}">
      <dgm:prSet/>
      <dgm:spPr/>
      <dgm:t>
        <a:bodyPr/>
        <a:lstStyle/>
        <a:p>
          <a:endParaRPr lang="en-US"/>
        </a:p>
      </dgm:t>
    </dgm:pt>
    <dgm:pt modelId="{F4F2B424-A8BB-4924-96E7-0C85311E4FF5}" type="sibTrans" cxnId="{E993C242-6A3B-46EC-9AB9-8BD8EF4679CD}">
      <dgm:prSet/>
      <dgm:spPr/>
      <dgm:t>
        <a:bodyPr/>
        <a:lstStyle/>
        <a:p>
          <a:endParaRPr lang="en-US"/>
        </a:p>
      </dgm:t>
    </dgm:pt>
    <dgm:pt modelId="{2165FA20-16AA-4D7F-A1D8-9E2DB4F41D05}">
      <dgm:prSet/>
      <dgm:spPr/>
      <dgm:t>
        <a:bodyPr/>
        <a:lstStyle/>
        <a:p>
          <a:pPr rtl="0"/>
          <a:r>
            <a:rPr lang="en-US" dirty="0" smtClean="0"/>
            <a:t>delicious</a:t>
          </a:r>
          <a:endParaRPr lang="en-US" dirty="0"/>
        </a:p>
      </dgm:t>
    </dgm:pt>
    <dgm:pt modelId="{D044AE24-02A9-4FE5-A88B-BAAAD096A33E}" type="parTrans" cxnId="{48960AC3-F2B6-45B2-A484-4F4E1D985C80}">
      <dgm:prSet/>
      <dgm:spPr/>
      <dgm:t>
        <a:bodyPr/>
        <a:lstStyle/>
        <a:p>
          <a:endParaRPr lang="en-US"/>
        </a:p>
      </dgm:t>
    </dgm:pt>
    <dgm:pt modelId="{760A7B04-4F50-468B-8CD0-5A8A59269C81}" type="sibTrans" cxnId="{48960AC3-F2B6-45B2-A484-4F4E1D985C80}">
      <dgm:prSet/>
      <dgm:spPr/>
      <dgm:t>
        <a:bodyPr/>
        <a:lstStyle/>
        <a:p>
          <a:endParaRPr lang="en-US"/>
        </a:p>
      </dgm:t>
    </dgm:pt>
    <dgm:pt modelId="{F17B65B6-E01A-460F-AA82-6FE559412C86}">
      <dgm:prSet/>
      <dgm:spPr/>
      <dgm:t>
        <a:bodyPr/>
        <a:lstStyle/>
        <a:p>
          <a:pPr rtl="0"/>
          <a:r>
            <a:rPr lang="en-US" dirty="0" err="1" smtClean="0"/>
            <a:t>digg</a:t>
          </a:r>
          <a:endParaRPr lang="en-US" dirty="0"/>
        </a:p>
      </dgm:t>
    </dgm:pt>
    <dgm:pt modelId="{824F7116-94CD-4399-9413-FD72BE23EA64}" type="parTrans" cxnId="{53231D45-2AC1-4548-8568-46D980182DA1}">
      <dgm:prSet/>
      <dgm:spPr/>
      <dgm:t>
        <a:bodyPr/>
        <a:lstStyle/>
        <a:p>
          <a:endParaRPr lang="en-US"/>
        </a:p>
      </dgm:t>
    </dgm:pt>
    <dgm:pt modelId="{085FFA1B-99D8-464B-A3D4-2EAD31AA86EF}" type="sibTrans" cxnId="{53231D45-2AC1-4548-8568-46D980182DA1}">
      <dgm:prSet/>
      <dgm:spPr/>
      <dgm:t>
        <a:bodyPr/>
        <a:lstStyle/>
        <a:p>
          <a:endParaRPr lang="en-US"/>
        </a:p>
      </dgm:t>
    </dgm:pt>
    <dgm:pt modelId="{78093EE0-DE64-460B-BF74-C1AD59FAC032}">
      <dgm:prSet/>
      <dgm:spPr/>
      <dgm:t>
        <a:bodyPr/>
        <a:lstStyle/>
        <a:p>
          <a:pPr rtl="0"/>
          <a:r>
            <a:rPr lang="en-US" dirty="0" smtClean="0"/>
            <a:t>Blogging*</a:t>
          </a:r>
          <a:endParaRPr lang="en-US" dirty="0"/>
        </a:p>
      </dgm:t>
    </dgm:pt>
    <dgm:pt modelId="{08C74401-884E-4B0D-A902-C0827CBDD303}" type="parTrans" cxnId="{8C379460-A11B-4760-B3D8-89FDFC66704C}">
      <dgm:prSet/>
      <dgm:spPr/>
      <dgm:t>
        <a:bodyPr/>
        <a:lstStyle/>
        <a:p>
          <a:endParaRPr lang="en-US"/>
        </a:p>
      </dgm:t>
    </dgm:pt>
    <dgm:pt modelId="{D1A83874-D9CB-4CEA-BA3E-B8E4BFADC25A}" type="sibTrans" cxnId="{8C379460-A11B-4760-B3D8-89FDFC66704C}">
      <dgm:prSet/>
      <dgm:spPr/>
      <dgm:t>
        <a:bodyPr/>
        <a:lstStyle/>
        <a:p>
          <a:endParaRPr lang="en-US"/>
        </a:p>
      </dgm:t>
    </dgm:pt>
    <dgm:pt modelId="{6BFCC5F0-E4B6-4D39-959B-3AA9FB0A6D80}" type="pres">
      <dgm:prSet presAssocID="{65A2029D-F287-4F29-8EDD-54505015C8D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233D00-1B37-47CD-B4E0-0EAEB5E102A0}" type="pres">
      <dgm:prSet presAssocID="{4BB7C16A-3148-4EEF-A4F7-49258250295B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9E2D3C-9AD7-45A1-913D-EBA98161CBFD}" type="pres">
      <dgm:prSet presAssocID="{5C5A76B3-E122-4A13-8731-B299880C3B14}" presName="sibTrans" presStyleCnt="0"/>
      <dgm:spPr/>
      <dgm:t>
        <a:bodyPr/>
        <a:lstStyle/>
        <a:p>
          <a:endParaRPr lang="en-US"/>
        </a:p>
      </dgm:t>
    </dgm:pt>
    <dgm:pt modelId="{AE5AB7CA-122B-47E1-B0B7-E666073F6A29}" type="pres">
      <dgm:prSet presAssocID="{31E9717F-6E5C-4ABC-9BA4-1D685EE871CC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570E7-7B39-4E4F-AD45-89E0AD2D5ABB}" type="pres">
      <dgm:prSet presAssocID="{D6A57BA9-7C2F-4222-A3FF-D47DBFF536E1}" presName="sibTrans" presStyleCnt="0"/>
      <dgm:spPr/>
      <dgm:t>
        <a:bodyPr/>
        <a:lstStyle/>
        <a:p>
          <a:endParaRPr lang="en-US"/>
        </a:p>
      </dgm:t>
    </dgm:pt>
    <dgm:pt modelId="{E52AC0DA-6378-425D-AFF3-391A91D04B51}" type="pres">
      <dgm:prSet presAssocID="{B1632202-E3BE-4B65-B708-4273207A85F7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61998C-17CF-4596-B5BB-E875FB512757}" type="pres">
      <dgm:prSet presAssocID="{7CB485BD-C02D-489C-84B9-E95928382DBC}" presName="sibTrans" presStyleCnt="0"/>
      <dgm:spPr/>
      <dgm:t>
        <a:bodyPr/>
        <a:lstStyle/>
        <a:p>
          <a:endParaRPr lang="en-US"/>
        </a:p>
      </dgm:t>
    </dgm:pt>
    <dgm:pt modelId="{32FF4771-41A4-43DC-98B5-D400425C97C1}" type="pres">
      <dgm:prSet presAssocID="{03459573-93EB-44DE-BE40-43298AD60DAD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01FB9F-0077-4E25-9057-275D300A5C0C}" type="pres">
      <dgm:prSet presAssocID="{28E4C2A2-803E-4C95-BA98-9ECD11ACD677}" presName="sibTrans" presStyleCnt="0"/>
      <dgm:spPr/>
      <dgm:t>
        <a:bodyPr/>
        <a:lstStyle/>
        <a:p>
          <a:endParaRPr lang="en-US"/>
        </a:p>
      </dgm:t>
    </dgm:pt>
    <dgm:pt modelId="{BC010321-FBAA-43AB-813E-8D4C22639986}" type="pres">
      <dgm:prSet presAssocID="{6777FBD7-3678-4E81-AC35-8D96598A7928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EBFE37-CFA4-44B6-BBE9-3CAA6A945F29}" type="pres">
      <dgm:prSet presAssocID="{F050F52C-C3DC-4128-82C1-A35E32EC632F}" presName="sibTrans" presStyleCnt="0"/>
      <dgm:spPr/>
      <dgm:t>
        <a:bodyPr/>
        <a:lstStyle/>
        <a:p>
          <a:endParaRPr lang="en-US"/>
        </a:p>
      </dgm:t>
    </dgm:pt>
    <dgm:pt modelId="{FF64049D-12C6-4EA3-92C3-4C6541BEBDE9}" type="pres">
      <dgm:prSet presAssocID="{BD3570B7-85BB-4782-B048-6FE4228DC292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D65F90-3622-4DD5-9047-740504FB76B7}" type="pres">
      <dgm:prSet presAssocID="{F4F2B424-A8BB-4924-96E7-0C85311E4FF5}" presName="sibTrans" presStyleCnt="0"/>
      <dgm:spPr/>
      <dgm:t>
        <a:bodyPr/>
        <a:lstStyle/>
        <a:p>
          <a:endParaRPr lang="en-US"/>
        </a:p>
      </dgm:t>
    </dgm:pt>
    <dgm:pt modelId="{0E1F9FE5-D1A4-476B-B646-6A34317FE520}" type="pres">
      <dgm:prSet presAssocID="{2165FA20-16AA-4D7F-A1D8-9E2DB4F41D05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95CFB2-4F3E-4F74-ABBB-DB340B8B7425}" type="pres">
      <dgm:prSet presAssocID="{760A7B04-4F50-468B-8CD0-5A8A59269C81}" presName="sibTrans" presStyleCnt="0"/>
      <dgm:spPr/>
      <dgm:t>
        <a:bodyPr/>
        <a:lstStyle/>
        <a:p>
          <a:endParaRPr lang="en-US"/>
        </a:p>
      </dgm:t>
    </dgm:pt>
    <dgm:pt modelId="{40B743BC-0843-447A-9BDE-64E5F75D9372}" type="pres">
      <dgm:prSet presAssocID="{F17B65B6-E01A-460F-AA82-6FE559412C86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31CA6D-23DA-4B00-BF71-B8E21D18818B}" type="pres">
      <dgm:prSet presAssocID="{085FFA1B-99D8-464B-A3D4-2EAD31AA86EF}" presName="sibTrans" presStyleCnt="0"/>
      <dgm:spPr/>
      <dgm:t>
        <a:bodyPr/>
        <a:lstStyle/>
        <a:p>
          <a:endParaRPr lang="en-US"/>
        </a:p>
      </dgm:t>
    </dgm:pt>
    <dgm:pt modelId="{D2855762-CF4B-4DE3-9589-22C80E0B2630}" type="pres">
      <dgm:prSet presAssocID="{78093EE0-DE64-460B-BF74-C1AD59FAC032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90FBC5-8580-480A-897F-A866F7B90934}" type="presOf" srcId="{F17B65B6-E01A-460F-AA82-6FE559412C86}" destId="{40B743BC-0843-447A-9BDE-64E5F75D9372}" srcOrd="0" destOrd="0" presId="urn:microsoft.com/office/officeart/2005/8/layout/default#1"/>
    <dgm:cxn modelId="{C5B33BF8-3ADE-4241-A5E3-2CF74CC96160}" type="presOf" srcId="{31E9717F-6E5C-4ABC-9BA4-1D685EE871CC}" destId="{AE5AB7CA-122B-47E1-B0B7-E666073F6A29}" srcOrd="0" destOrd="0" presId="urn:microsoft.com/office/officeart/2005/8/layout/default#1"/>
    <dgm:cxn modelId="{53231D45-2AC1-4548-8568-46D980182DA1}" srcId="{65A2029D-F287-4F29-8EDD-54505015C8D1}" destId="{F17B65B6-E01A-460F-AA82-6FE559412C86}" srcOrd="7" destOrd="0" parTransId="{824F7116-94CD-4399-9413-FD72BE23EA64}" sibTransId="{085FFA1B-99D8-464B-A3D4-2EAD31AA86EF}"/>
    <dgm:cxn modelId="{F6262B38-7BBE-418B-B4E1-AD1C8B19CE38}" srcId="{65A2029D-F287-4F29-8EDD-54505015C8D1}" destId="{B1632202-E3BE-4B65-B708-4273207A85F7}" srcOrd="2" destOrd="0" parTransId="{FFB262DD-5CC9-4DAD-ABE8-9926C9CBB4DC}" sibTransId="{7CB485BD-C02D-489C-84B9-E95928382DBC}"/>
    <dgm:cxn modelId="{E70E32DE-F8A6-460F-9BE5-899C210C3BDC}" srcId="{65A2029D-F287-4F29-8EDD-54505015C8D1}" destId="{31E9717F-6E5C-4ABC-9BA4-1D685EE871CC}" srcOrd="1" destOrd="0" parTransId="{FBEED1E5-946D-47D0-9CA1-E074C97FCFFE}" sibTransId="{D6A57BA9-7C2F-4222-A3FF-D47DBFF536E1}"/>
    <dgm:cxn modelId="{76E7141E-1BBA-4E5F-B2F9-9973E53F7104}" type="presOf" srcId="{78093EE0-DE64-460B-BF74-C1AD59FAC032}" destId="{D2855762-CF4B-4DE3-9589-22C80E0B2630}" srcOrd="0" destOrd="0" presId="urn:microsoft.com/office/officeart/2005/8/layout/default#1"/>
    <dgm:cxn modelId="{8C379460-A11B-4760-B3D8-89FDFC66704C}" srcId="{65A2029D-F287-4F29-8EDD-54505015C8D1}" destId="{78093EE0-DE64-460B-BF74-C1AD59FAC032}" srcOrd="8" destOrd="0" parTransId="{08C74401-884E-4B0D-A902-C0827CBDD303}" sibTransId="{D1A83874-D9CB-4CEA-BA3E-B8E4BFADC25A}"/>
    <dgm:cxn modelId="{44C67F1B-6CEA-401C-A6FD-0686CE4E9EF1}" srcId="{65A2029D-F287-4F29-8EDD-54505015C8D1}" destId="{4BB7C16A-3148-4EEF-A4F7-49258250295B}" srcOrd="0" destOrd="0" parTransId="{5082CB87-06A6-49B4-B3DE-DA2D850623AA}" sibTransId="{5C5A76B3-E122-4A13-8731-B299880C3B14}"/>
    <dgm:cxn modelId="{04A8D0E4-858C-4A0B-ACE3-D7E24A257A44}" type="presOf" srcId="{BD3570B7-85BB-4782-B048-6FE4228DC292}" destId="{FF64049D-12C6-4EA3-92C3-4C6541BEBDE9}" srcOrd="0" destOrd="0" presId="urn:microsoft.com/office/officeart/2005/8/layout/default#1"/>
    <dgm:cxn modelId="{C125DE3B-DB4B-48A1-A815-842B8F334AFB}" type="presOf" srcId="{65A2029D-F287-4F29-8EDD-54505015C8D1}" destId="{6BFCC5F0-E4B6-4D39-959B-3AA9FB0A6D80}" srcOrd="0" destOrd="0" presId="urn:microsoft.com/office/officeart/2005/8/layout/default#1"/>
    <dgm:cxn modelId="{48960AC3-F2B6-45B2-A484-4F4E1D985C80}" srcId="{65A2029D-F287-4F29-8EDD-54505015C8D1}" destId="{2165FA20-16AA-4D7F-A1D8-9E2DB4F41D05}" srcOrd="6" destOrd="0" parTransId="{D044AE24-02A9-4FE5-A88B-BAAAD096A33E}" sibTransId="{760A7B04-4F50-468B-8CD0-5A8A59269C81}"/>
    <dgm:cxn modelId="{3EA19184-1058-4510-85EF-17E58625896E}" srcId="{65A2029D-F287-4F29-8EDD-54505015C8D1}" destId="{03459573-93EB-44DE-BE40-43298AD60DAD}" srcOrd="3" destOrd="0" parTransId="{C5D8C3A2-E63C-4B4D-AA44-9134E60E4D36}" sibTransId="{28E4C2A2-803E-4C95-BA98-9ECD11ACD677}"/>
    <dgm:cxn modelId="{D3150769-DE44-4541-93A2-DFF05A182CA5}" type="presOf" srcId="{03459573-93EB-44DE-BE40-43298AD60DAD}" destId="{32FF4771-41A4-43DC-98B5-D400425C97C1}" srcOrd="0" destOrd="0" presId="urn:microsoft.com/office/officeart/2005/8/layout/default#1"/>
    <dgm:cxn modelId="{1530FA26-E1E6-4791-8DC6-3674017BDA86}" srcId="{65A2029D-F287-4F29-8EDD-54505015C8D1}" destId="{6777FBD7-3678-4E81-AC35-8D96598A7928}" srcOrd="4" destOrd="0" parTransId="{BE417384-24BF-43ED-AE16-B407EDD5C0D5}" sibTransId="{F050F52C-C3DC-4128-82C1-A35E32EC632F}"/>
    <dgm:cxn modelId="{E993C242-6A3B-46EC-9AB9-8BD8EF4679CD}" srcId="{65A2029D-F287-4F29-8EDD-54505015C8D1}" destId="{BD3570B7-85BB-4782-B048-6FE4228DC292}" srcOrd="5" destOrd="0" parTransId="{7E0D3596-10A2-4E96-A851-66E62F84C4F8}" sibTransId="{F4F2B424-A8BB-4924-96E7-0C85311E4FF5}"/>
    <dgm:cxn modelId="{22E8FA61-DFAC-4EF0-A485-BBE5BE7E537A}" type="presOf" srcId="{B1632202-E3BE-4B65-B708-4273207A85F7}" destId="{E52AC0DA-6378-425D-AFF3-391A91D04B51}" srcOrd="0" destOrd="0" presId="urn:microsoft.com/office/officeart/2005/8/layout/default#1"/>
    <dgm:cxn modelId="{656DD517-43B9-4121-BEFF-78EC8D209436}" type="presOf" srcId="{4BB7C16A-3148-4EEF-A4F7-49258250295B}" destId="{06233D00-1B37-47CD-B4E0-0EAEB5E102A0}" srcOrd="0" destOrd="0" presId="urn:microsoft.com/office/officeart/2005/8/layout/default#1"/>
    <dgm:cxn modelId="{864D7864-B296-4CD7-B189-4506AE313CA2}" type="presOf" srcId="{2165FA20-16AA-4D7F-A1D8-9E2DB4F41D05}" destId="{0E1F9FE5-D1A4-476B-B646-6A34317FE520}" srcOrd="0" destOrd="0" presId="urn:microsoft.com/office/officeart/2005/8/layout/default#1"/>
    <dgm:cxn modelId="{40F39509-7597-4812-97ED-0E8AE2BA0317}" type="presOf" srcId="{6777FBD7-3678-4E81-AC35-8D96598A7928}" destId="{BC010321-FBAA-43AB-813E-8D4C22639986}" srcOrd="0" destOrd="0" presId="urn:microsoft.com/office/officeart/2005/8/layout/default#1"/>
    <dgm:cxn modelId="{7856E459-CEE4-40C2-A3B3-69FA5F5E6B37}" type="presParOf" srcId="{6BFCC5F0-E4B6-4D39-959B-3AA9FB0A6D80}" destId="{06233D00-1B37-47CD-B4E0-0EAEB5E102A0}" srcOrd="0" destOrd="0" presId="urn:microsoft.com/office/officeart/2005/8/layout/default#1"/>
    <dgm:cxn modelId="{8F0E7004-D095-4485-B9CC-B99D42EBF54F}" type="presParOf" srcId="{6BFCC5F0-E4B6-4D39-959B-3AA9FB0A6D80}" destId="{789E2D3C-9AD7-45A1-913D-EBA98161CBFD}" srcOrd="1" destOrd="0" presId="urn:microsoft.com/office/officeart/2005/8/layout/default#1"/>
    <dgm:cxn modelId="{BB51A72A-FBF2-42FF-BE3E-7FE2A71A8763}" type="presParOf" srcId="{6BFCC5F0-E4B6-4D39-959B-3AA9FB0A6D80}" destId="{AE5AB7CA-122B-47E1-B0B7-E666073F6A29}" srcOrd="2" destOrd="0" presId="urn:microsoft.com/office/officeart/2005/8/layout/default#1"/>
    <dgm:cxn modelId="{2D402E61-ACEB-418D-9719-2D2A28438820}" type="presParOf" srcId="{6BFCC5F0-E4B6-4D39-959B-3AA9FB0A6D80}" destId="{328570E7-7B39-4E4F-AD45-89E0AD2D5ABB}" srcOrd="3" destOrd="0" presId="urn:microsoft.com/office/officeart/2005/8/layout/default#1"/>
    <dgm:cxn modelId="{CA01A7F9-CC6F-4B3C-96C3-ECEB9DF2BF52}" type="presParOf" srcId="{6BFCC5F0-E4B6-4D39-959B-3AA9FB0A6D80}" destId="{E52AC0DA-6378-425D-AFF3-391A91D04B51}" srcOrd="4" destOrd="0" presId="urn:microsoft.com/office/officeart/2005/8/layout/default#1"/>
    <dgm:cxn modelId="{DEA0A5E7-49ED-4145-A2DE-EDDC82202EB3}" type="presParOf" srcId="{6BFCC5F0-E4B6-4D39-959B-3AA9FB0A6D80}" destId="{7D61998C-17CF-4596-B5BB-E875FB512757}" srcOrd="5" destOrd="0" presId="urn:microsoft.com/office/officeart/2005/8/layout/default#1"/>
    <dgm:cxn modelId="{1D371CA1-5FC1-41E6-BF94-A94E26C28973}" type="presParOf" srcId="{6BFCC5F0-E4B6-4D39-959B-3AA9FB0A6D80}" destId="{32FF4771-41A4-43DC-98B5-D400425C97C1}" srcOrd="6" destOrd="0" presId="urn:microsoft.com/office/officeart/2005/8/layout/default#1"/>
    <dgm:cxn modelId="{157BB43A-36DA-431E-A05F-C99C6F9DE955}" type="presParOf" srcId="{6BFCC5F0-E4B6-4D39-959B-3AA9FB0A6D80}" destId="{C301FB9F-0077-4E25-9057-275D300A5C0C}" srcOrd="7" destOrd="0" presId="urn:microsoft.com/office/officeart/2005/8/layout/default#1"/>
    <dgm:cxn modelId="{D93AE10F-73A6-4DC8-94AA-0C5B896948EF}" type="presParOf" srcId="{6BFCC5F0-E4B6-4D39-959B-3AA9FB0A6D80}" destId="{BC010321-FBAA-43AB-813E-8D4C22639986}" srcOrd="8" destOrd="0" presId="urn:microsoft.com/office/officeart/2005/8/layout/default#1"/>
    <dgm:cxn modelId="{6F15F498-FE76-44CF-8756-B89B7AC9B4D0}" type="presParOf" srcId="{6BFCC5F0-E4B6-4D39-959B-3AA9FB0A6D80}" destId="{0BEBFE37-CFA4-44B6-BBE9-3CAA6A945F29}" srcOrd="9" destOrd="0" presId="urn:microsoft.com/office/officeart/2005/8/layout/default#1"/>
    <dgm:cxn modelId="{BFD09FDF-F540-4A09-9693-B4A85159EC18}" type="presParOf" srcId="{6BFCC5F0-E4B6-4D39-959B-3AA9FB0A6D80}" destId="{FF64049D-12C6-4EA3-92C3-4C6541BEBDE9}" srcOrd="10" destOrd="0" presId="urn:microsoft.com/office/officeart/2005/8/layout/default#1"/>
    <dgm:cxn modelId="{346EE692-8172-4628-9090-4B2A22D4DC5E}" type="presParOf" srcId="{6BFCC5F0-E4B6-4D39-959B-3AA9FB0A6D80}" destId="{27D65F90-3622-4DD5-9047-740504FB76B7}" srcOrd="11" destOrd="0" presId="urn:microsoft.com/office/officeart/2005/8/layout/default#1"/>
    <dgm:cxn modelId="{7D509CD4-DFC5-4A15-8BD4-F49842FD2E0A}" type="presParOf" srcId="{6BFCC5F0-E4B6-4D39-959B-3AA9FB0A6D80}" destId="{0E1F9FE5-D1A4-476B-B646-6A34317FE520}" srcOrd="12" destOrd="0" presId="urn:microsoft.com/office/officeart/2005/8/layout/default#1"/>
    <dgm:cxn modelId="{3C21844E-245E-4790-8F35-754B16CBF7CF}" type="presParOf" srcId="{6BFCC5F0-E4B6-4D39-959B-3AA9FB0A6D80}" destId="{9895CFB2-4F3E-4F74-ABBB-DB340B8B7425}" srcOrd="13" destOrd="0" presId="urn:microsoft.com/office/officeart/2005/8/layout/default#1"/>
    <dgm:cxn modelId="{77B9F8D8-BA03-4C65-9BEC-AB1D993C679E}" type="presParOf" srcId="{6BFCC5F0-E4B6-4D39-959B-3AA9FB0A6D80}" destId="{40B743BC-0843-447A-9BDE-64E5F75D9372}" srcOrd="14" destOrd="0" presId="urn:microsoft.com/office/officeart/2005/8/layout/default#1"/>
    <dgm:cxn modelId="{B66A5C20-404B-4FC8-B52C-38D052F94E29}" type="presParOf" srcId="{6BFCC5F0-E4B6-4D39-959B-3AA9FB0A6D80}" destId="{DC31CA6D-23DA-4B00-BF71-B8E21D18818B}" srcOrd="15" destOrd="0" presId="urn:microsoft.com/office/officeart/2005/8/layout/default#1"/>
    <dgm:cxn modelId="{BE2593BA-1234-4FE7-92DE-03E7BA9DAB9E}" type="presParOf" srcId="{6BFCC5F0-E4B6-4D39-959B-3AA9FB0A6D80}" destId="{D2855762-CF4B-4DE3-9589-22C80E0B2630}" srcOrd="1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806F6B-06D0-43F5-808A-B72D5F6A2085}" type="doc">
      <dgm:prSet loTypeId="urn:microsoft.com/office/officeart/2005/8/layout/vList2" loCatId="list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E8C805D-CD6B-495D-93DA-68F137D374B9}">
      <dgm:prSet phldrT="[Text]"/>
      <dgm:spPr/>
      <dgm:t>
        <a:bodyPr/>
        <a:lstStyle/>
        <a:p>
          <a:r>
            <a:rPr lang="en-US" dirty="0" smtClean="0"/>
            <a:t>User generated content</a:t>
          </a:r>
          <a:endParaRPr lang="en-US" dirty="0"/>
        </a:p>
      </dgm:t>
    </dgm:pt>
    <dgm:pt modelId="{4CEB063D-4B7D-4B35-98BE-E9E3609B6AD3}" type="parTrans" cxnId="{B3BB347A-E3DC-406A-8B41-4BA41BB6C247}">
      <dgm:prSet/>
      <dgm:spPr/>
      <dgm:t>
        <a:bodyPr/>
        <a:lstStyle/>
        <a:p>
          <a:endParaRPr lang="en-US"/>
        </a:p>
      </dgm:t>
    </dgm:pt>
    <dgm:pt modelId="{AB0E9247-7A88-42E4-B4BA-9BC15F0DBA90}" type="sibTrans" cxnId="{B3BB347A-E3DC-406A-8B41-4BA41BB6C247}">
      <dgm:prSet/>
      <dgm:spPr/>
      <dgm:t>
        <a:bodyPr/>
        <a:lstStyle/>
        <a:p>
          <a:endParaRPr lang="en-US"/>
        </a:p>
      </dgm:t>
    </dgm:pt>
    <dgm:pt modelId="{20CEE07C-55E0-4426-9E9A-475550D39A95}">
      <dgm:prSet phldrT="[Text]"/>
      <dgm:spPr/>
      <dgm:t>
        <a:bodyPr/>
        <a:lstStyle/>
        <a:p>
          <a:r>
            <a:rPr lang="en-US" dirty="0" smtClean="0"/>
            <a:t>Decentralized control</a:t>
          </a:r>
          <a:endParaRPr lang="en-US" dirty="0"/>
        </a:p>
      </dgm:t>
    </dgm:pt>
    <dgm:pt modelId="{85060D3E-91B8-43E4-A288-0A1E108E3100}" type="parTrans" cxnId="{2B522BD0-0C77-4774-998E-2F9C378D1F1F}">
      <dgm:prSet/>
      <dgm:spPr/>
      <dgm:t>
        <a:bodyPr/>
        <a:lstStyle/>
        <a:p>
          <a:endParaRPr lang="en-US"/>
        </a:p>
      </dgm:t>
    </dgm:pt>
    <dgm:pt modelId="{E6F70867-68B3-477A-8A80-60A847939E5D}" type="sibTrans" cxnId="{2B522BD0-0C77-4774-998E-2F9C378D1F1F}">
      <dgm:prSet/>
      <dgm:spPr/>
      <dgm:t>
        <a:bodyPr/>
        <a:lstStyle/>
        <a:p>
          <a:endParaRPr lang="en-US"/>
        </a:p>
      </dgm:t>
    </dgm:pt>
    <dgm:pt modelId="{4991023A-28FB-4667-9BE4-793F3AEE3D2A}">
      <dgm:prSet phldrT="[Text]"/>
      <dgm:spPr/>
      <dgm:t>
        <a:bodyPr/>
        <a:lstStyle/>
        <a:p>
          <a:r>
            <a:rPr lang="en-US" dirty="0" smtClean="0"/>
            <a:t>Networks of users</a:t>
          </a:r>
          <a:endParaRPr lang="en-US" dirty="0"/>
        </a:p>
      </dgm:t>
    </dgm:pt>
    <dgm:pt modelId="{B6768AC5-BBB6-4571-9EEF-CD3D1CAF2563}" type="parTrans" cxnId="{ED787755-253A-4EA3-8C58-BC3994B4E365}">
      <dgm:prSet/>
      <dgm:spPr/>
      <dgm:t>
        <a:bodyPr/>
        <a:lstStyle/>
        <a:p>
          <a:endParaRPr lang="en-US"/>
        </a:p>
      </dgm:t>
    </dgm:pt>
    <dgm:pt modelId="{EDCCE94A-FE01-4A64-BEF2-3C85D63C28CB}" type="sibTrans" cxnId="{ED787755-253A-4EA3-8C58-BC3994B4E365}">
      <dgm:prSet/>
      <dgm:spPr/>
      <dgm:t>
        <a:bodyPr/>
        <a:lstStyle/>
        <a:p>
          <a:endParaRPr lang="en-US"/>
        </a:p>
      </dgm:t>
    </dgm:pt>
    <dgm:pt modelId="{BB37574E-3143-495E-BC63-2A2B80EAA7E6}">
      <dgm:prSet phldrT="[Text]"/>
      <dgm:spPr/>
      <dgm:t>
        <a:bodyPr/>
        <a:lstStyle/>
        <a:p>
          <a:r>
            <a:rPr lang="en-US" dirty="0" smtClean="0"/>
            <a:t>“Free”</a:t>
          </a:r>
          <a:endParaRPr lang="en-US" dirty="0"/>
        </a:p>
      </dgm:t>
    </dgm:pt>
    <dgm:pt modelId="{B746F3DF-2699-4BEA-A36C-3FB6049DB0E2}" type="parTrans" cxnId="{44A2A328-C899-4D33-BE03-7B2DD0E6AE38}">
      <dgm:prSet/>
      <dgm:spPr/>
      <dgm:t>
        <a:bodyPr/>
        <a:lstStyle/>
        <a:p>
          <a:endParaRPr lang="en-US"/>
        </a:p>
      </dgm:t>
    </dgm:pt>
    <dgm:pt modelId="{D4A9D94F-1E7D-42F6-A05D-0F73C1FB865E}" type="sibTrans" cxnId="{44A2A328-C899-4D33-BE03-7B2DD0E6AE38}">
      <dgm:prSet/>
      <dgm:spPr/>
      <dgm:t>
        <a:bodyPr/>
        <a:lstStyle/>
        <a:p>
          <a:endParaRPr lang="en-US"/>
        </a:p>
      </dgm:t>
    </dgm:pt>
    <dgm:pt modelId="{5FA43705-02C9-4ED3-A712-62EAD5AFDC8F}">
      <dgm:prSet phldrT="[Text]"/>
      <dgm:spPr/>
      <dgm:t>
        <a:bodyPr/>
        <a:lstStyle/>
        <a:p>
          <a:r>
            <a:rPr lang="en-US" dirty="0" smtClean="0"/>
            <a:t>Based on sharing information</a:t>
          </a:r>
          <a:endParaRPr lang="en-US" dirty="0"/>
        </a:p>
      </dgm:t>
    </dgm:pt>
    <dgm:pt modelId="{D20FAE68-B3E0-4141-9898-F6FFF510AFA3}" type="parTrans" cxnId="{77D64A7F-93DC-465B-A191-45ACE0DCD9BA}">
      <dgm:prSet/>
      <dgm:spPr/>
      <dgm:t>
        <a:bodyPr/>
        <a:lstStyle/>
        <a:p>
          <a:endParaRPr lang="en-US"/>
        </a:p>
      </dgm:t>
    </dgm:pt>
    <dgm:pt modelId="{6C5FBE5B-5F3D-4A12-B45A-218A013C776C}" type="sibTrans" cxnId="{77D64A7F-93DC-465B-A191-45ACE0DCD9BA}">
      <dgm:prSet/>
      <dgm:spPr/>
      <dgm:t>
        <a:bodyPr/>
        <a:lstStyle/>
        <a:p>
          <a:endParaRPr lang="en-US"/>
        </a:p>
      </dgm:t>
    </dgm:pt>
    <dgm:pt modelId="{18443AFA-3DC5-446A-9079-1F081ED41B85}" type="pres">
      <dgm:prSet presAssocID="{40806F6B-06D0-43F5-808A-B72D5F6A208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013F1B4-3372-4F3C-8120-739BB5293BC5}" type="pres">
      <dgm:prSet presAssocID="{EE8C805D-CD6B-495D-93DA-68F137D374B9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D19EFF-EEB8-495E-8C9A-96231DF604D2}" type="pres">
      <dgm:prSet presAssocID="{AB0E9247-7A88-42E4-B4BA-9BC15F0DBA90}" presName="spacer" presStyleCnt="0"/>
      <dgm:spPr/>
      <dgm:t>
        <a:bodyPr/>
        <a:lstStyle/>
        <a:p>
          <a:endParaRPr lang="en-US"/>
        </a:p>
      </dgm:t>
    </dgm:pt>
    <dgm:pt modelId="{873ABF62-1C3C-4D7C-A5AF-A91F715A76A4}" type="pres">
      <dgm:prSet presAssocID="{20CEE07C-55E0-4426-9E9A-475550D39A95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3833D9-2BF2-474C-BA05-A720E42D8A47}" type="pres">
      <dgm:prSet presAssocID="{E6F70867-68B3-477A-8A80-60A847939E5D}" presName="spacer" presStyleCnt="0"/>
      <dgm:spPr/>
      <dgm:t>
        <a:bodyPr/>
        <a:lstStyle/>
        <a:p>
          <a:endParaRPr lang="en-US"/>
        </a:p>
      </dgm:t>
    </dgm:pt>
    <dgm:pt modelId="{2BBA3C1C-12CA-4D0E-9DB5-6ECF0DE77D2A}" type="pres">
      <dgm:prSet presAssocID="{4991023A-28FB-4667-9BE4-793F3AEE3D2A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147396-17CB-4E27-A3D8-EE7342CBDB1C}" type="pres">
      <dgm:prSet presAssocID="{EDCCE94A-FE01-4A64-BEF2-3C85D63C28CB}" presName="spacer" presStyleCnt="0"/>
      <dgm:spPr/>
      <dgm:t>
        <a:bodyPr/>
        <a:lstStyle/>
        <a:p>
          <a:endParaRPr lang="en-US"/>
        </a:p>
      </dgm:t>
    </dgm:pt>
    <dgm:pt modelId="{20B584AC-9338-44A1-B5DA-0600A9CE5902}" type="pres">
      <dgm:prSet presAssocID="{BB37574E-3143-495E-BC63-2A2B80EAA7E6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2CA4D4-0D29-43B6-A7E8-C1F02AB6411D}" type="pres">
      <dgm:prSet presAssocID="{D4A9D94F-1E7D-42F6-A05D-0F73C1FB865E}" presName="spacer" presStyleCnt="0"/>
      <dgm:spPr/>
      <dgm:t>
        <a:bodyPr/>
        <a:lstStyle/>
        <a:p>
          <a:endParaRPr lang="en-US"/>
        </a:p>
      </dgm:t>
    </dgm:pt>
    <dgm:pt modelId="{989B2B8B-1B62-4EA1-8E1C-C1319F2964C7}" type="pres">
      <dgm:prSet presAssocID="{5FA43705-02C9-4ED3-A712-62EAD5AFDC8F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06B91A-46F2-4086-B043-542DC4B73CAD}" type="presOf" srcId="{4991023A-28FB-4667-9BE4-793F3AEE3D2A}" destId="{2BBA3C1C-12CA-4D0E-9DB5-6ECF0DE77D2A}" srcOrd="0" destOrd="0" presId="urn:microsoft.com/office/officeart/2005/8/layout/vList2"/>
    <dgm:cxn modelId="{77D64A7F-93DC-465B-A191-45ACE0DCD9BA}" srcId="{40806F6B-06D0-43F5-808A-B72D5F6A2085}" destId="{5FA43705-02C9-4ED3-A712-62EAD5AFDC8F}" srcOrd="4" destOrd="0" parTransId="{D20FAE68-B3E0-4141-9898-F6FFF510AFA3}" sibTransId="{6C5FBE5B-5F3D-4A12-B45A-218A013C776C}"/>
    <dgm:cxn modelId="{2B522BD0-0C77-4774-998E-2F9C378D1F1F}" srcId="{40806F6B-06D0-43F5-808A-B72D5F6A2085}" destId="{20CEE07C-55E0-4426-9E9A-475550D39A95}" srcOrd="1" destOrd="0" parTransId="{85060D3E-91B8-43E4-A288-0A1E108E3100}" sibTransId="{E6F70867-68B3-477A-8A80-60A847939E5D}"/>
    <dgm:cxn modelId="{61FF6E7E-D064-43CE-8CFD-69862A725A89}" type="presOf" srcId="{20CEE07C-55E0-4426-9E9A-475550D39A95}" destId="{873ABF62-1C3C-4D7C-A5AF-A91F715A76A4}" srcOrd="0" destOrd="0" presId="urn:microsoft.com/office/officeart/2005/8/layout/vList2"/>
    <dgm:cxn modelId="{ED787755-253A-4EA3-8C58-BC3994B4E365}" srcId="{40806F6B-06D0-43F5-808A-B72D5F6A2085}" destId="{4991023A-28FB-4667-9BE4-793F3AEE3D2A}" srcOrd="2" destOrd="0" parTransId="{B6768AC5-BBB6-4571-9EEF-CD3D1CAF2563}" sibTransId="{EDCCE94A-FE01-4A64-BEF2-3C85D63C28CB}"/>
    <dgm:cxn modelId="{B3BB347A-E3DC-406A-8B41-4BA41BB6C247}" srcId="{40806F6B-06D0-43F5-808A-B72D5F6A2085}" destId="{EE8C805D-CD6B-495D-93DA-68F137D374B9}" srcOrd="0" destOrd="0" parTransId="{4CEB063D-4B7D-4B35-98BE-E9E3609B6AD3}" sibTransId="{AB0E9247-7A88-42E4-B4BA-9BC15F0DBA90}"/>
    <dgm:cxn modelId="{08318370-1748-4444-A817-75AE796E2AE7}" type="presOf" srcId="{EE8C805D-CD6B-495D-93DA-68F137D374B9}" destId="{5013F1B4-3372-4F3C-8120-739BB5293BC5}" srcOrd="0" destOrd="0" presId="urn:microsoft.com/office/officeart/2005/8/layout/vList2"/>
    <dgm:cxn modelId="{36EAFA6C-F113-418D-9A2D-6C1DF048A3FA}" type="presOf" srcId="{BB37574E-3143-495E-BC63-2A2B80EAA7E6}" destId="{20B584AC-9338-44A1-B5DA-0600A9CE5902}" srcOrd="0" destOrd="0" presId="urn:microsoft.com/office/officeart/2005/8/layout/vList2"/>
    <dgm:cxn modelId="{76726BAE-5218-43AE-8CB6-A22BE87E1CF3}" type="presOf" srcId="{5FA43705-02C9-4ED3-A712-62EAD5AFDC8F}" destId="{989B2B8B-1B62-4EA1-8E1C-C1319F2964C7}" srcOrd="0" destOrd="0" presId="urn:microsoft.com/office/officeart/2005/8/layout/vList2"/>
    <dgm:cxn modelId="{44A2A328-C899-4D33-BE03-7B2DD0E6AE38}" srcId="{40806F6B-06D0-43F5-808A-B72D5F6A2085}" destId="{BB37574E-3143-495E-BC63-2A2B80EAA7E6}" srcOrd="3" destOrd="0" parTransId="{B746F3DF-2699-4BEA-A36C-3FB6049DB0E2}" sibTransId="{D4A9D94F-1E7D-42F6-A05D-0F73C1FB865E}"/>
    <dgm:cxn modelId="{3FA8DB0A-CB44-4EF0-9A06-A2357F813595}" type="presOf" srcId="{40806F6B-06D0-43F5-808A-B72D5F6A2085}" destId="{18443AFA-3DC5-446A-9079-1F081ED41B85}" srcOrd="0" destOrd="0" presId="urn:microsoft.com/office/officeart/2005/8/layout/vList2"/>
    <dgm:cxn modelId="{1B50E3EC-4F36-4C87-91CE-9D16AA084531}" type="presParOf" srcId="{18443AFA-3DC5-446A-9079-1F081ED41B85}" destId="{5013F1B4-3372-4F3C-8120-739BB5293BC5}" srcOrd="0" destOrd="0" presId="urn:microsoft.com/office/officeart/2005/8/layout/vList2"/>
    <dgm:cxn modelId="{F247D9A6-48A2-4A17-99BF-3C306E8B2E15}" type="presParOf" srcId="{18443AFA-3DC5-446A-9079-1F081ED41B85}" destId="{94D19EFF-EEB8-495E-8C9A-96231DF604D2}" srcOrd="1" destOrd="0" presId="urn:microsoft.com/office/officeart/2005/8/layout/vList2"/>
    <dgm:cxn modelId="{E137D4EF-549F-4A79-B24C-A48B14776A6D}" type="presParOf" srcId="{18443AFA-3DC5-446A-9079-1F081ED41B85}" destId="{873ABF62-1C3C-4D7C-A5AF-A91F715A76A4}" srcOrd="2" destOrd="0" presId="urn:microsoft.com/office/officeart/2005/8/layout/vList2"/>
    <dgm:cxn modelId="{AF1CBF06-B09A-4363-BD1C-E6596E9FBC7C}" type="presParOf" srcId="{18443AFA-3DC5-446A-9079-1F081ED41B85}" destId="{7E3833D9-2BF2-474C-BA05-A720E42D8A47}" srcOrd="3" destOrd="0" presId="urn:microsoft.com/office/officeart/2005/8/layout/vList2"/>
    <dgm:cxn modelId="{AD848537-7B1B-4DDA-A095-64B1E7C35E68}" type="presParOf" srcId="{18443AFA-3DC5-446A-9079-1F081ED41B85}" destId="{2BBA3C1C-12CA-4D0E-9DB5-6ECF0DE77D2A}" srcOrd="4" destOrd="0" presId="urn:microsoft.com/office/officeart/2005/8/layout/vList2"/>
    <dgm:cxn modelId="{F7FB604F-85D6-40D0-ACA6-676E39D77B74}" type="presParOf" srcId="{18443AFA-3DC5-446A-9079-1F081ED41B85}" destId="{26147396-17CB-4E27-A3D8-EE7342CBDB1C}" srcOrd="5" destOrd="0" presId="urn:microsoft.com/office/officeart/2005/8/layout/vList2"/>
    <dgm:cxn modelId="{14B1A9BA-43B7-4B2B-9E36-769E466B1129}" type="presParOf" srcId="{18443AFA-3DC5-446A-9079-1F081ED41B85}" destId="{20B584AC-9338-44A1-B5DA-0600A9CE5902}" srcOrd="6" destOrd="0" presId="urn:microsoft.com/office/officeart/2005/8/layout/vList2"/>
    <dgm:cxn modelId="{1AA87232-2383-450E-9EF9-C699591744A3}" type="presParOf" srcId="{18443AFA-3DC5-446A-9079-1F081ED41B85}" destId="{6A2CA4D4-0D29-43B6-A7E8-C1F02AB6411D}" srcOrd="7" destOrd="0" presId="urn:microsoft.com/office/officeart/2005/8/layout/vList2"/>
    <dgm:cxn modelId="{01DB63BC-6417-43D2-8B75-AF0F4C94E2C2}" type="presParOf" srcId="{18443AFA-3DC5-446A-9079-1F081ED41B85}" destId="{989B2B8B-1B62-4EA1-8E1C-C1319F2964C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5A2029D-F287-4F29-8EDD-54505015C8D1}" type="doc">
      <dgm:prSet loTypeId="urn:microsoft.com/office/officeart/2005/8/layout/default#1" loCatId="list" qsTypeId="urn:microsoft.com/office/officeart/2005/8/quickstyle/simple3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4BB7C16A-3148-4EEF-A4F7-49258250295B}">
      <dgm:prSet/>
      <dgm:spPr/>
      <dgm:t>
        <a:bodyPr/>
        <a:lstStyle/>
        <a:p>
          <a:pPr rtl="0"/>
          <a:r>
            <a:rPr lang="en-US" dirty="0" err="1" smtClean="0"/>
            <a:t>Facebook</a:t>
          </a:r>
          <a:endParaRPr lang="en-US" dirty="0"/>
        </a:p>
      </dgm:t>
    </dgm:pt>
    <dgm:pt modelId="{5082CB87-06A6-49B4-B3DE-DA2D850623AA}" type="parTrans" cxnId="{44C67F1B-6CEA-401C-A6FD-0686CE4E9EF1}">
      <dgm:prSet/>
      <dgm:spPr/>
      <dgm:t>
        <a:bodyPr/>
        <a:lstStyle/>
        <a:p>
          <a:endParaRPr lang="en-US"/>
        </a:p>
      </dgm:t>
    </dgm:pt>
    <dgm:pt modelId="{5C5A76B3-E122-4A13-8731-B299880C3B14}" type="sibTrans" cxnId="{44C67F1B-6CEA-401C-A6FD-0686CE4E9EF1}">
      <dgm:prSet/>
      <dgm:spPr/>
      <dgm:t>
        <a:bodyPr/>
        <a:lstStyle/>
        <a:p>
          <a:endParaRPr lang="en-US"/>
        </a:p>
      </dgm:t>
    </dgm:pt>
    <dgm:pt modelId="{31E9717F-6E5C-4ABC-9BA4-1D685EE871CC}">
      <dgm:prSet/>
      <dgm:spPr/>
      <dgm:t>
        <a:bodyPr/>
        <a:lstStyle/>
        <a:p>
          <a:pPr rtl="0"/>
          <a:r>
            <a:rPr lang="en-US" dirty="0" smtClean="0"/>
            <a:t>Twitter</a:t>
          </a:r>
          <a:endParaRPr lang="en-US" dirty="0"/>
        </a:p>
      </dgm:t>
    </dgm:pt>
    <dgm:pt modelId="{FBEED1E5-946D-47D0-9CA1-E074C97FCFFE}" type="parTrans" cxnId="{E70E32DE-F8A6-460F-9BE5-899C210C3BDC}">
      <dgm:prSet/>
      <dgm:spPr/>
      <dgm:t>
        <a:bodyPr/>
        <a:lstStyle/>
        <a:p>
          <a:endParaRPr lang="en-US"/>
        </a:p>
      </dgm:t>
    </dgm:pt>
    <dgm:pt modelId="{D6A57BA9-7C2F-4222-A3FF-D47DBFF536E1}" type="sibTrans" cxnId="{E70E32DE-F8A6-460F-9BE5-899C210C3BDC}">
      <dgm:prSet/>
      <dgm:spPr/>
      <dgm:t>
        <a:bodyPr/>
        <a:lstStyle/>
        <a:p>
          <a:endParaRPr lang="en-US"/>
        </a:p>
      </dgm:t>
    </dgm:pt>
    <dgm:pt modelId="{B1632202-E3BE-4B65-B708-4273207A85F7}">
      <dgm:prSet/>
      <dgm:spPr/>
      <dgm:t>
        <a:bodyPr/>
        <a:lstStyle/>
        <a:p>
          <a:pPr rtl="0"/>
          <a:r>
            <a:rPr lang="en-US" dirty="0" err="1" smtClean="0"/>
            <a:t>Linkedin</a:t>
          </a:r>
          <a:endParaRPr lang="en-US" dirty="0"/>
        </a:p>
      </dgm:t>
    </dgm:pt>
    <dgm:pt modelId="{FFB262DD-5CC9-4DAD-ABE8-9926C9CBB4DC}" type="parTrans" cxnId="{F6262B38-7BBE-418B-B4E1-AD1C8B19CE38}">
      <dgm:prSet/>
      <dgm:spPr/>
      <dgm:t>
        <a:bodyPr/>
        <a:lstStyle/>
        <a:p>
          <a:endParaRPr lang="en-US"/>
        </a:p>
      </dgm:t>
    </dgm:pt>
    <dgm:pt modelId="{7CB485BD-C02D-489C-84B9-E95928382DBC}" type="sibTrans" cxnId="{F6262B38-7BBE-418B-B4E1-AD1C8B19CE38}">
      <dgm:prSet/>
      <dgm:spPr/>
      <dgm:t>
        <a:bodyPr/>
        <a:lstStyle/>
        <a:p>
          <a:endParaRPr lang="en-US"/>
        </a:p>
      </dgm:t>
    </dgm:pt>
    <dgm:pt modelId="{03459573-93EB-44DE-BE40-43298AD60DAD}">
      <dgm:prSet/>
      <dgm:spPr/>
      <dgm:t>
        <a:bodyPr/>
        <a:lstStyle/>
        <a:p>
          <a:pPr rtl="0"/>
          <a:r>
            <a:rPr lang="en-US" dirty="0" smtClean="0"/>
            <a:t>YouTube</a:t>
          </a:r>
          <a:endParaRPr lang="en-US" dirty="0"/>
        </a:p>
      </dgm:t>
    </dgm:pt>
    <dgm:pt modelId="{C5D8C3A2-E63C-4B4D-AA44-9134E60E4D36}" type="parTrans" cxnId="{3EA19184-1058-4510-85EF-17E58625896E}">
      <dgm:prSet/>
      <dgm:spPr/>
      <dgm:t>
        <a:bodyPr/>
        <a:lstStyle/>
        <a:p>
          <a:endParaRPr lang="en-US"/>
        </a:p>
      </dgm:t>
    </dgm:pt>
    <dgm:pt modelId="{28E4C2A2-803E-4C95-BA98-9ECD11ACD677}" type="sibTrans" cxnId="{3EA19184-1058-4510-85EF-17E58625896E}">
      <dgm:prSet/>
      <dgm:spPr/>
      <dgm:t>
        <a:bodyPr/>
        <a:lstStyle/>
        <a:p>
          <a:endParaRPr lang="en-US"/>
        </a:p>
      </dgm:t>
    </dgm:pt>
    <dgm:pt modelId="{6777FBD7-3678-4E81-AC35-8D96598A7928}">
      <dgm:prSet/>
      <dgm:spPr/>
      <dgm:t>
        <a:bodyPr/>
        <a:lstStyle/>
        <a:p>
          <a:pPr rtl="0"/>
          <a:r>
            <a:rPr lang="en-US" dirty="0" err="1" smtClean="0"/>
            <a:t>Flickr</a:t>
          </a:r>
          <a:endParaRPr lang="en-US" dirty="0"/>
        </a:p>
      </dgm:t>
    </dgm:pt>
    <dgm:pt modelId="{BE417384-24BF-43ED-AE16-B407EDD5C0D5}" type="parTrans" cxnId="{1530FA26-E1E6-4791-8DC6-3674017BDA86}">
      <dgm:prSet/>
      <dgm:spPr/>
      <dgm:t>
        <a:bodyPr/>
        <a:lstStyle/>
        <a:p>
          <a:endParaRPr lang="en-US"/>
        </a:p>
      </dgm:t>
    </dgm:pt>
    <dgm:pt modelId="{F050F52C-C3DC-4128-82C1-A35E32EC632F}" type="sibTrans" cxnId="{1530FA26-E1E6-4791-8DC6-3674017BDA86}">
      <dgm:prSet/>
      <dgm:spPr/>
      <dgm:t>
        <a:bodyPr/>
        <a:lstStyle/>
        <a:p>
          <a:endParaRPr lang="en-US"/>
        </a:p>
      </dgm:t>
    </dgm:pt>
    <dgm:pt modelId="{BD3570B7-85BB-4782-B048-6FE4228DC292}">
      <dgm:prSet/>
      <dgm:spPr/>
      <dgm:t>
        <a:bodyPr/>
        <a:lstStyle/>
        <a:p>
          <a:pPr rtl="0"/>
          <a:r>
            <a:rPr lang="en-US" u="none" dirty="0" err="1" smtClean="0"/>
            <a:t>Squidoo</a:t>
          </a:r>
          <a:endParaRPr lang="en-US" u="none" dirty="0"/>
        </a:p>
      </dgm:t>
    </dgm:pt>
    <dgm:pt modelId="{7E0D3596-10A2-4E96-A851-66E62F84C4F8}" type="parTrans" cxnId="{E993C242-6A3B-46EC-9AB9-8BD8EF4679CD}">
      <dgm:prSet/>
      <dgm:spPr/>
      <dgm:t>
        <a:bodyPr/>
        <a:lstStyle/>
        <a:p>
          <a:endParaRPr lang="en-US"/>
        </a:p>
      </dgm:t>
    </dgm:pt>
    <dgm:pt modelId="{F4F2B424-A8BB-4924-96E7-0C85311E4FF5}" type="sibTrans" cxnId="{E993C242-6A3B-46EC-9AB9-8BD8EF4679CD}">
      <dgm:prSet/>
      <dgm:spPr/>
      <dgm:t>
        <a:bodyPr/>
        <a:lstStyle/>
        <a:p>
          <a:endParaRPr lang="en-US"/>
        </a:p>
      </dgm:t>
    </dgm:pt>
    <dgm:pt modelId="{2165FA20-16AA-4D7F-A1D8-9E2DB4F41D05}">
      <dgm:prSet/>
      <dgm:spPr/>
      <dgm:t>
        <a:bodyPr/>
        <a:lstStyle/>
        <a:p>
          <a:pPr rtl="0"/>
          <a:r>
            <a:rPr lang="en-US" dirty="0" smtClean="0"/>
            <a:t>delicious</a:t>
          </a:r>
          <a:endParaRPr lang="en-US" dirty="0"/>
        </a:p>
      </dgm:t>
    </dgm:pt>
    <dgm:pt modelId="{D044AE24-02A9-4FE5-A88B-BAAAD096A33E}" type="parTrans" cxnId="{48960AC3-F2B6-45B2-A484-4F4E1D985C80}">
      <dgm:prSet/>
      <dgm:spPr/>
      <dgm:t>
        <a:bodyPr/>
        <a:lstStyle/>
        <a:p>
          <a:endParaRPr lang="en-US"/>
        </a:p>
      </dgm:t>
    </dgm:pt>
    <dgm:pt modelId="{760A7B04-4F50-468B-8CD0-5A8A59269C81}" type="sibTrans" cxnId="{48960AC3-F2B6-45B2-A484-4F4E1D985C80}">
      <dgm:prSet/>
      <dgm:spPr/>
      <dgm:t>
        <a:bodyPr/>
        <a:lstStyle/>
        <a:p>
          <a:endParaRPr lang="en-US"/>
        </a:p>
      </dgm:t>
    </dgm:pt>
    <dgm:pt modelId="{F17B65B6-E01A-460F-AA82-6FE559412C86}">
      <dgm:prSet/>
      <dgm:spPr/>
      <dgm:t>
        <a:bodyPr/>
        <a:lstStyle/>
        <a:p>
          <a:pPr rtl="0"/>
          <a:r>
            <a:rPr lang="en-US" dirty="0" err="1" smtClean="0"/>
            <a:t>digg</a:t>
          </a:r>
          <a:endParaRPr lang="en-US" dirty="0"/>
        </a:p>
      </dgm:t>
    </dgm:pt>
    <dgm:pt modelId="{824F7116-94CD-4399-9413-FD72BE23EA64}" type="parTrans" cxnId="{53231D45-2AC1-4548-8568-46D980182DA1}">
      <dgm:prSet/>
      <dgm:spPr/>
      <dgm:t>
        <a:bodyPr/>
        <a:lstStyle/>
        <a:p>
          <a:endParaRPr lang="en-US"/>
        </a:p>
      </dgm:t>
    </dgm:pt>
    <dgm:pt modelId="{085FFA1B-99D8-464B-A3D4-2EAD31AA86EF}" type="sibTrans" cxnId="{53231D45-2AC1-4548-8568-46D980182DA1}">
      <dgm:prSet/>
      <dgm:spPr/>
      <dgm:t>
        <a:bodyPr/>
        <a:lstStyle/>
        <a:p>
          <a:endParaRPr lang="en-US"/>
        </a:p>
      </dgm:t>
    </dgm:pt>
    <dgm:pt modelId="{78093EE0-DE64-460B-BF74-C1AD59FAC032}">
      <dgm:prSet/>
      <dgm:spPr/>
      <dgm:t>
        <a:bodyPr/>
        <a:lstStyle/>
        <a:p>
          <a:pPr rtl="0"/>
          <a:r>
            <a:rPr lang="en-US" dirty="0" smtClean="0"/>
            <a:t>Blogging*</a:t>
          </a:r>
          <a:endParaRPr lang="en-US" dirty="0"/>
        </a:p>
      </dgm:t>
    </dgm:pt>
    <dgm:pt modelId="{08C74401-884E-4B0D-A902-C0827CBDD303}" type="parTrans" cxnId="{8C379460-A11B-4760-B3D8-89FDFC66704C}">
      <dgm:prSet/>
      <dgm:spPr/>
      <dgm:t>
        <a:bodyPr/>
        <a:lstStyle/>
        <a:p>
          <a:endParaRPr lang="en-US"/>
        </a:p>
      </dgm:t>
    </dgm:pt>
    <dgm:pt modelId="{D1A83874-D9CB-4CEA-BA3E-B8E4BFADC25A}" type="sibTrans" cxnId="{8C379460-A11B-4760-B3D8-89FDFC66704C}">
      <dgm:prSet/>
      <dgm:spPr/>
      <dgm:t>
        <a:bodyPr/>
        <a:lstStyle/>
        <a:p>
          <a:endParaRPr lang="en-US"/>
        </a:p>
      </dgm:t>
    </dgm:pt>
    <dgm:pt modelId="{6BFCC5F0-E4B6-4D39-959B-3AA9FB0A6D80}" type="pres">
      <dgm:prSet presAssocID="{65A2029D-F287-4F29-8EDD-54505015C8D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233D00-1B37-47CD-B4E0-0EAEB5E102A0}" type="pres">
      <dgm:prSet presAssocID="{4BB7C16A-3148-4EEF-A4F7-49258250295B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9E2D3C-9AD7-45A1-913D-EBA98161CBFD}" type="pres">
      <dgm:prSet presAssocID="{5C5A76B3-E122-4A13-8731-B299880C3B14}" presName="sibTrans" presStyleCnt="0"/>
      <dgm:spPr/>
      <dgm:t>
        <a:bodyPr/>
        <a:lstStyle/>
        <a:p>
          <a:endParaRPr lang="en-US"/>
        </a:p>
      </dgm:t>
    </dgm:pt>
    <dgm:pt modelId="{AE5AB7CA-122B-47E1-B0B7-E666073F6A29}" type="pres">
      <dgm:prSet presAssocID="{31E9717F-6E5C-4ABC-9BA4-1D685EE871CC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570E7-7B39-4E4F-AD45-89E0AD2D5ABB}" type="pres">
      <dgm:prSet presAssocID="{D6A57BA9-7C2F-4222-A3FF-D47DBFF536E1}" presName="sibTrans" presStyleCnt="0"/>
      <dgm:spPr/>
      <dgm:t>
        <a:bodyPr/>
        <a:lstStyle/>
        <a:p>
          <a:endParaRPr lang="en-US"/>
        </a:p>
      </dgm:t>
    </dgm:pt>
    <dgm:pt modelId="{E52AC0DA-6378-425D-AFF3-391A91D04B51}" type="pres">
      <dgm:prSet presAssocID="{B1632202-E3BE-4B65-B708-4273207A85F7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61998C-17CF-4596-B5BB-E875FB512757}" type="pres">
      <dgm:prSet presAssocID="{7CB485BD-C02D-489C-84B9-E95928382DBC}" presName="sibTrans" presStyleCnt="0"/>
      <dgm:spPr/>
      <dgm:t>
        <a:bodyPr/>
        <a:lstStyle/>
        <a:p>
          <a:endParaRPr lang="en-US"/>
        </a:p>
      </dgm:t>
    </dgm:pt>
    <dgm:pt modelId="{32FF4771-41A4-43DC-98B5-D400425C97C1}" type="pres">
      <dgm:prSet presAssocID="{03459573-93EB-44DE-BE40-43298AD60DAD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01FB9F-0077-4E25-9057-275D300A5C0C}" type="pres">
      <dgm:prSet presAssocID="{28E4C2A2-803E-4C95-BA98-9ECD11ACD677}" presName="sibTrans" presStyleCnt="0"/>
      <dgm:spPr/>
      <dgm:t>
        <a:bodyPr/>
        <a:lstStyle/>
        <a:p>
          <a:endParaRPr lang="en-US"/>
        </a:p>
      </dgm:t>
    </dgm:pt>
    <dgm:pt modelId="{BC010321-FBAA-43AB-813E-8D4C22639986}" type="pres">
      <dgm:prSet presAssocID="{6777FBD7-3678-4E81-AC35-8D96598A7928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EBFE37-CFA4-44B6-BBE9-3CAA6A945F29}" type="pres">
      <dgm:prSet presAssocID="{F050F52C-C3DC-4128-82C1-A35E32EC632F}" presName="sibTrans" presStyleCnt="0"/>
      <dgm:spPr/>
      <dgm:t>
        <a:bodyPr/>
        <a:lstStyle/>
        <a:p>
          <a:endParaRPr lang="en-US"/>
        </a:p>
      </dgm:t>
    </dgm:pt>
    <dgm:pt modelId="{FF64049D-12C6-4EA3-92C3-4C6541BEBDE9}" type="pres">
      <dgm:prSet presAssocID="{BD3570B7-85BB-4782-B048-6FE4228DC292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D65F90-3622-4DD5-9047-740504FB76B7}" type="pres">
      <dgm:prSet presAssocID="{F4F2B424-A8BB-4924-96E7-0C85311E4FF5}" presName="sibTrans" presStyleCnt="0"/>
      <dgm:spPr/>
      <dgm:t>
        <a:bodyPr/>
        <a:lstStyle/>
        <a:p>
          <a:endParaRPr lang="en-US"/>
        </a:p>
      </dgm:t>
    </dgm:pt>
    <dgm:pt modelId="{0E1F9FE5-D1A4-476B-B646-6A34317FE520}" type="pres">
      <dgm:prSet presAssocID="{2165FA20-16AA-4D7F-A1D8-9E2DB4F41D05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95CFB2-4F3E-4F74-ABBB-DB340B8B7425}" type="pres">
      <dgm:prSet presAssocID="{760A7B04-4F50-468B-8CD0-5A8A59269C81}" presName="sibTrans" presStyleCnt="0"/>
      <dgm:spPr/>
      <dgm:t>
        <a:bodyPr/>
        <a:lstStyle/>
        <a:p>
          <a:endParaRPr lang="en-US"/>
        </a:p>
      </dgm:t>
    </dgm:pt>
    <dgm:pt modelId="{40B743BC-0843-447A-9BDE-64E5F75D9372}" type="pres">
      <dgm:prSet presAssocID="{F17B65B6-E01A-460F-AA82-6FE559412C86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31CA6D-23DA-4B00-BF71-B8E21D18818B}" type="pres">
      <dgm:prSet presAssocID="{085FFA1B-99D8-464B-A3D4-2EAD31AA86EF}" presName="sibTrans" presStyleCnt="0"/>
      <dgm:spPr/>
      <dgm:t>
        <a:bodyPr/>
        <a:lstStyle/>
        <a:p>
          <a:endParaRPr lang="en-US"/>
        </a:p>
      </dgm:t>
    </dgm:pt>
    <dgm:pt modelId="{D2855762-CF4B-4DE3-9589-22C80E0B2630}" type="pres">
      <dgm:prSet presAssocID="{78093EE0-DE64-460B-BF74-C1AD59FAC032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231D45-2AC1-4548-8568-46D980182DA1}" srcId="{65A2029D-F287-4F29-8EDD-54505015C8D1}" destId="{F17B65B6-E01A-460F-AA82-6FE559412C86}" srcOrd="7" destOrd="0" parTransId="{824F7116-94CD-4399-9413-FD72BE23EA64}" sibTransId="{085FFA1B-99D8-464B-A3D4-2EAD31AA86EF}"/>
    <dgm:cxn modelId="{EA67E675-5F00-4649-A6A2-57D38B2694A0}" type="presOf" srcId="{BD3570B7-85BB-4782-B048-6FE4228DC292}" destId="{FF64049D-12C6-4EA3-92C3-4C6541BEBDE9}" srcOrd="0" destOrd="0" presId="urn:microsoft.com/office/officeart/2005/8/layout/default#1"/>
    <dgm:cxn modelId="{F6262B38-7BBE-418B-B4E1-AD1C8B19CE38}" srcId="{65A2029D-F287-4F29-8EDD-54505015C8D1}" destId="{B1632202-E3BE-4B65-B708-4273207A85F7}" srcOrd="2" destOrd="0" parTransId="{FFB262DD-5CC9-4DAD-ABE8-9926C9CBB4DC}" sibTransId="{7CB485BD-C02D-489C-84B9-E95928382DBC}"/>
    <dgm:cxn modelId="{F89279E5-EB94-4354-94D7-4801A3F44176}" type="presOf" srcId="{6777FBD7-3678-4E81-AC35-8D96598A7928}" destId="{BC010321-FBAA-43AB-813E-8D4C22639986}" srcOrd="0" destOrd="0" presId="urn:microsoft.com/office/officeart/2005/8/layout/default#1"/>
    <dgm:cxn modelId="{6559A05B-57C8-4695-A181-F87AB6A18E6A}" type="presOf" srcId="{31E9717F-6E5C-4ABC-9BA4-1D685EE871CC}" destId="{AE5AB7CA-122B-47E1-B0B7-E666073F6A29}" srcOrd="0" destOrd="0" presId="urn:microsoft.com/office/officeart/2005/8/layout/default#1"/>
    <dgm:cxn modelId="{E70E32DE-F8A6-460F-9BE5-899C210C3BDC}" srcId="{65A2029D-F287-4F29-8EDD-54505015C8D1}" destId="{31E9717F-6E5C-4ABC-9BA4-1D685EE871CC}" srcOrd="1" destOrd="0" parTransId="{FBEED1E5-946D-47D0-9CA1-E074C97FCFFE}" sibTransId="{D6A57BA9-7C2F-4222-A3FF-D47DBFF536E1}"/>
    <dgm:cxn modelId="{1E97D6FB-2AB7-4275-B6CA-428D265CFBF1}" type="presOf" srcId="{65A2029D-F287-4F29-8EDD-54505015C8D1}" destId="{6BFCC5F0-E4B6-4D39-959B-3AA9FB0A6D80}" srcOrd="0" destOrd="0" presId="urn:microsoft.com/office/officeart/2005/8/layout/default#1"/>
    <dgm:cxn modelId="{8C379460-A11B-4760-B3D8-89FDFC66704C}" srcId="{65A2029D-F287-4F29-8EDD-54505015C8D1}" destId="{78093EE0-DE64-460B-BF74-C1AD59FAC032}" srcOrd="8" destOrd="0" parTransId="{08C74401-884E-4B0D-A902-C0827CBDD303}" sibTransId="{D1A83874-D9CB-4CEA-BA3E-B8E4BFADC25A}"/>
    <dgm:cxn modelId="{44C67F1B-6CEA-401C-A6FD-0686CE4E9EF1}" srcId="{65A2029D-F287-4F29-8EDD-54505015C8D1}" destId="{4BB7C16A-3148-4EEF-A4F7-49258250295B}" srcOrd="0" destOrd="0" parTransId="{5082CB87-06A6-49B4-B3DE-DA2D850623AA}" sibTransId="{5C5A76B3-E122-4A13-8731-B299880C3B14}"/>
    <dgm:cxn modelId="{48960AC3-F2B6-45B2-A484-4F4E1D985C80}" srcId="{65A2029D-F287-4F29-8EDD-54505015C8D1}" destId="{2165FA20-16AA-4D7F-A1D8-9E2DB4F41D05}" srcOrd="6" destOrd="0" parTransId="{D044AE24-02A9-4FE5-A88B-BAAAD096A33E}" sibTransId="{760A7B04-4F50-468B-8CD0-5A8A59269C81}"/>
    <dgm:cxn modelId="{35F842ED-A02D-430B-B916-0662208099B7}" type="presOf" srcId="{03459573-93EB-44DE-BE40-43298AD60DAD}" destId="{32FF4771-41A4-43DC-98B5-D400425C97C1}" srcOrd="0" destOrd="0" presId="urn:microsoft.com/office/officeart/2005/8/layout/default#1"/>
    <dgm:cxn modelId="{EEC55166-A695-4B85-A952-4A1C975964F0}" type="presOf" srcId="{F17B65B6-E01A-460F-AA82-6FE559412C86}" destId="{40B743BC-0843-447A-9BDE-64E5F75D9372}" srcOrd="0" destOrd="0" presId="urn:microsoft.com/office/officeart/2005/8/layout/default#1"/>
    <dgm:cxn modelId="{C682B11D-E5EC-44D6-85BD-F6B4CCBBD59E}" type="presOf" srcId="{B1632202-E3BE-4B65-B708-4273207A85F7}" destId="{E52AC0DA-6378-425D-AFF3-391A91D04B51}" srcOrd="0" destOrd="0" presId="urn:microsoft.com/office/officeart/2005/8/layout/default#1"/>
    <dgm:cxn modelId="{3EA19184-1058-4510-85EF-17E58625896E}" srcId="{65A2029D-F287-4F29-8EDD-54505015C8D1}" destId="{03459573-93EB-44DE-BE40-43298AD60DAD}" srcOrd="3" destOrd="0" parTransId="{C5D8C3A2-E63C-4B4D-AA44-9134E60E4D36}" sibTransId="{28E4C2A2-803E-4C95-BA98-9ECD11ACD677}"/>
    <dgm:cxn modelId="{9AB26212-0334-4153-AF36-F8AAF9E0169D}" type="presOf" srcId="{78093EE0-DE64-460B-BF74-C1AD59FAC032}" destId="{D2855762-CF4B-4DE3-9589-22C80E0B2630}" srcOrd="0" destOrd="0" presId="urn:microsoft.com/office/officeart/2005/8/layout/default#1"/>
    <dgm:cxn modelId="{1530FA26-E1E6-4791-8DC6-3674017BDA86}" srcId="{65A2029D-F287-4F29-8EDD-54505015C8D1}" destId="{6777FBD7-3678-4E81-AC35-8D96598A7928}" srcOrd="4" destOrd="0" parTransId="{BE417384-24BF-43ED-AE16-B407EDD5C0D5}" sibTransId="{F050F52C-C3DC-4128-82C1-A35E32EC632F}"/>
    <dgm:cxn modelId="{E993C242-6A3B-46EC-9AB9-8BD8EF4679CD}" srcId="{65A2029D-F287-4F29-8EDD-54505015C8D1}" destId="{BD3570B7-85BB-4782-B048-6FE4228DC292}" srcOrd="5" destOrd="0" parTransId="{7E0D3596-10A2-4E96-A851-66E62F84C4F8}" sibTransId="{F4F2B424-A8BB-4924-96E7-0C85311E4FF5}"/>
    <dgm:cxn modelId="{BAA21AC8-F244-4EEB-9943-A2FAAAB8A22F}" type="presOf" srcId="{4BB7C16A-3148-4EEF-A4F7-49258250295B}" destId="{06233D00-1B37-47CD-B4E0-0EAEB5E102A0}" srcOrd="0" destOrd="0" presId="urn:microsoft.com/office/officeart/2005/8/layout/default#1"/>
    <dgm:cxn modelId="{0BF64086-7C5F-4FAD-B189-1FAFA4899271}" type="presOf" srcId="{2165FA20-16AA-4D7F-A1D8-9E2DB4F41D05}" destId="{0E1F9FE5-D1A4-476B-B646-6A34317FE520}" srcOrd="0" destOrd="0" presId="urn:microsoft.com/office/officeart/2005/8/layout/default#1"/>
    <dgm:cxn modelId="{B2DE4B28-BCF8-403B-B55B-E2ED073C1B76}" type="presParOf" srcId="{6BFCC5F0-E4B6-4D39-959B-3AA9FB0A6D80}" destId="{06233D00-1B37-47CD-B4E0-0EAEB5E102A0}" srcOrd="0" destOrd="0" presId="urn:microsoft.com/office/officeart/2005/8/layout/default#1"/>
    <dgm:cxn modelId="{8F1FC9C8-D592-4D11-9851-51ABA7760993}" type="presParOf" srcId="{6BFCC5F0-E4B6-4D39-959B-3AA9FB0A6D80}" destId="{789E2D3C-9AD7-45A1-913D-EBA98161CBFD}" srcOrd="1" destOrd="0" presId="urn:microsoft.com/office/officeart/2005/8/layout/default#1"/>
    <dgm:cxn modelId="{4ADBE9FD-20CD-4BF6-931E-DE9812AAD7BA}" type="presParOf" srcId="{6BFCC5F0-E4B6-4D39-959B-3AA9FB0A6D80}" destId="{AE5AB7CA-122B-47E1-B0B7-E666073F6A29}" srcOrd="2" destOrd="0" presId="urn:microsoft.com/office/officeart/2005/8/layout/default#1"/>
    <dgm:cxn modelId="{377C0509-4ED2-4C2F-8A57-8E2F85943E76}" type="presParOf" srcId="{6BFCC5F0-E4B6-4D39-959B-3AA9FB0A6D80}" destId="{328570E7-7B39-4E4F-AD45-89E0AD2D5ABB}" srcOrd="3" destOrd="0" presId="urn:microsoft.com/office/officeart/2005/8/layout/default#1"/>
    <dgm:cxn modelId="{B2F5AFC0-7E21-49AF-BC72-F35265A60707}" type="presParOf" srcId="{6BFCC5F0-E4B6-4D39-959B-3AA9FB0A6D80}" destId="{E52AC0DA-6378-425D-AFF3-391A91D04B51}" srcOrd="4" destOrd="0" presId="urn:microsoft.com/office/officeart/2005/8/layout/default#1"/>
    <dgm:cxn modelId="{D8CED36F-B854-46D1-B42F-47BF8D6B163E}" type="presParOf" srcId="{6BFCC5F0-E4B6-4D39-959B-3AA9FB0A6D80}" destId="{7D61998C-17CF-4596-B5BB-E875FB512757}" srcOrd="5" destOrd="0" presId="urn:microsoft.com/office/officeart/2005/8/layout/default#1"/>
    <dgm:cxn modelId="{12FA3D36-656E-41D9-AC86-13D157515F15}" type="presParOf" srcId="{6BFCC5F0-E4B6-4D39-959B-3AA9FB0A6D80}" destId="{32FF4771-41A4-43DC-98B5-D400425C97C1}" srcOrd="6" destOrd="0" presId="urn:microsoft.com/office/officeart/2005/8/layout/default#1"/>
    <dgm:cxn modelId="{1B96BC36-D3B1-4554-81E3-FE7A880332F4}" type="presParOf" srcId="{6BFCC5F0-E4B6-4D39-959B-3AA9FB0A6D80}" destId="{C301FB9F-0077-4E25-9057-275D300A5C0C}" srcOrd="7" destOrd="0" presId="urn:microsoft.com/office/officeart/2005/8/layout/default#1"/>
    <dgm:cxn modelId="{8F0720A8-D582-42CE-8EC6-DA3CF46401F6}" type="presParOf" srcId="{6BFCC5F0-E4B6-4D39-959B-3AA9FB0A6D80}" destId="{BC010321-FBAA-43AB-813E-8D4C22639986}" srcOrd="8" destOrd="0" presId="urn:microsoft.com/office/officeart/2005/8/layout/default#1"/>
    <dgm:cxn modelId="{258984FE-FAA6-43E6-AA83-01584AE57170}" type="presParOf" srcId="{6BFCC5F0-E4B6-4D39-959B-3AA9FB0A6D80}" destId="{0BEBFE37-CFA4-44B6-BBE9-3CAA6A945F29}" srcOrd="9" destOrd="0" presId="urn:microsoft.com/office/officeart/2005/8/layout/default#1"/>
    <dgm:cxn modelId="{AA9C2649-5616-4A8F-ACBD-3569FF15DD9D}" type="presParOf" srcId="{6BFCC5F0-E4B6-4D39-959B-3AA9FB0A6D80}" destId="{FF64049D-12C6-4EA3-92C3-4C6541BEBDE9}" srcOrd="10" destOrd="0" presId="urn:microsoft.com/office/officeart/2005/8/layout/default#1"/>
    <dgm:cxn modelId="{F6771E29-693F-46B6-8BE9-85A622517094}" type="presParOf" srcId="{6BFCC5F0-E4B6-4D39-959B-3AA9FB0A6D80}" destId="{27D65F90-3622-4DD5-9047-740504FB76B7}" srcOrd="11" destOrd="0" presId="urn:microsoft.com/office/officeart/2005/8/layout/default#1"/>
    <dgm:cxn modelId="{87DA375F-108A-45D1-924F-2AE4C01F21A7}" type="presParOf" srcId="{6BFCC5F0-E4B6-4D39-959B-3AA9FB0A6D80}" destId="{0E1F9FE5-D1A4-476B-B646-6A34317FE520}" srcOrd="12" destOrd="0" presId="urn:microsoft.com/office/officeart/2005/8/layout/default#1"/>
    <dgm:cxn modelId="{E714C033-BE3D-47E2-998B-12BFE5AA87DB}" type="presParOf" srcId="{6BFCC5F0-E4B6-4D39-959B-3AA9FB0A6D80}" destId="{9895CFB2-4F3E-4F74-ABBB-DB340B8B7425}" srcOrd="13" destOrd="0" presId="urn:microsoft.com/office/officeart/2005/8/layout/default#1"/>
    <dgm:cxn modelId="{56B895BE-35A6-4EEF-BDB0-AFCBF7D545AE}" type="presParOf" srcId="{6BFCC5F0-E4B6-4D39-959B-3AA9FB0A6D80}" destId="{40B743BC-0843-447A-9BDE-64E5F75D9372}" srcOrd="14" destOrd="0" presId="urn:microsoft.com/office/officeart/2005/8/layout/default#1"/>
    <dgm:cxn modelId="{D05F820A-CD67-41A8-A5A0-E03F245D8134}" type="presParOf" srcId="{6BFCC5F0-E4B6-4D39-959B-3AA9FB0A6D80}" destId="{DC31CA6D-23DA-4B00-BF71-B8E21D18818B}" srcOrd="15" destOrd="0" presId="urn:microsoft.com/office/officeart/2005/8/layout/default#1"/>
    <dgm:cxn modelId="{ABF0B810-B345-4CC6-8EE4-C911D0672A53}" type="presParOf" srcId="{6BFCC5F0-E4B6-4D39-959B-3AA9FB0A6D80}" destId="{D2855762-CF4B-4DE3-9589-22C80E0B2630}" srcOrd="1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E19A49F-8CAB-415D-B1D2-664BD7B35450}" type="doc">
      <dgm:prSet loTypeId="urn:microsoft.com/office/officeart/2005/8/layout/vList5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7C23090-C902-4F3F-A174-21D33B74560E}">
      <dgm:prSet phldrT="[Text]"/>
      <dgm:spPr/>
      <dgm:t>
        <a:bodyPr/>
        <a:lstStyle/>
        <a:p>
          <a:r>
            <a:rPr lang="en-US" dirty="0" smtClean="0"/>
            <a:t>For individuals</a:t>
          </a:r>
          <a:endParaRPr lang="en-US" dirty="0"/>
        </a:p>
      </dgm:t>
    </dgm:pt>
    <dgm:pt modelId="{C40A69BE-4357-4FD7-910D-F319CFED7C72}" type="parTrans" cxnId="{1D17A559-708E-47B1-B6B8-9930229ACCA6}">
      <dgm:prSet/>
      <dgm:spPr/>
      <dgm:t>
        <a:bodyPr/>
        <a:lstStyle/>
        <a:p>
          <a:endParaRPr lang="en-US"/>
        </a:p>
      </dgm:t>
    </dgm:pt>
    <dgm:pt modelId="{EA9ED31D-3FA7-432D-AC6B-2A630D47100E}" type="sibTrans" cxnId="{1D17A559-708E-47B1-B6B8-9930229ACCA6}">
      <dgm:prSet/>
      <dgm:spPr/>
      <dgm:t>
        <a:bodyPr/>
        <a:lstStyle/>
        <a:p>
          <a:endParaRPr lang="en-US"/>
        </a:p>
      </dgm:t>
    </dgm:pt>
    <dgm:pt modelId="{E6DDA4D3-7D77-4455-AD34-46C1B2E07A73}">
      <dgm:prSet phldrT="[Text]"/>
      <dgm:spPr/>
      <dgm:t>
        <a:bodyPr/>
        <a:lstStyle/>
        <a:p>
          <a:r>
            <a:rPr lang="en-US" dirty="0" smtClean="0"/>
            <a:t>New ways to communicate socially</a:t>
          </a:r>
          <a:endParaRPr lang="en-US" dirty="0"/>
        </a:p>
      </dgm:t>
    </dgm:pt>
    <dgm:pt modelId="{9A6DD504-42CE-4061-9C38-13E47DD83E47}" type="parTrans" cxnId="{22A2DC8B-F2A7-458D-9A3C-9ED8622AA83F}">
      <dgm:prSet/>
      <dgm:spPr/>
      <dgm:t>
        <a:bodyPr/>
        <a:lstStyle/>
        <a:p>
          <a:endParaRPr lang="en-US"/>
        </a:p>
      </dgm:t>
    </dgm:pt>
    <dgm:pt modelId="{0B959A61-7C2E-4813-A9F1-4F93ED5A6D22}" type="sibTrans" cxnId="{22A2DC8B-F2A7-458D-9A3C-9ED8622AA83F}">
      <dgm:prSet/>
      <dgm:spPr/>
      <dgm:t>
        <a:bodyPr/>
        <a:lstStyle/>
        <a:p>
          <a:endParaRPr lang="en-US"/>
        </a:p>
      </dgm:t>
    </dgm:pt>
    <dgm:pt modelId="{2204DABC-671E-4E4D-A8B5-6CAF67D031B6}">
      <dgm:prSet phldrT="[Text]"/>
      <dgm:spPr/>
      <dgm:t>
        <a:bodyPr/>
        <a:lstStyle/>
        <a:p>
          <a:r>
            <a:rPr lang="en-US" dirty="0" smtClean="0"/>
            <a:t>New ways to communicate professionally</a:t>
          </a:r>
          <a:endParaRPr lang="en-US" dirty="0"/>
        </a:p>
      </dgm:t>
    </dgm:pt>
    <dgm:pt modelId="{51867740-FC09-4367-B094-EB2FAF2739D3}" type="parTrans" cxnId="{7B99370E-4711-4F86-877F-0742DF7AB6BC}">
      <dgm:prSet/>
      <dgm:spPr/>
      <dgm:t>
        <a:bodyPr/>
        <a:lstStyle/>
        <a:p>
          <a:endParaRPr lang="en-US"/>
        </a:p>
      </dgm:t>
    </dgm:pt>
    <dgm:pt modelId="{AF136424-5D08-4D1E-9609-FB5B46916501}" type="sibTrans" cxnId="{7B99370E-4711-4F86-877F-0742DF7AB6BC}">
      <dgm:prSet/>
      <dgm:spPr/>
      <dgm:t>
        <a:bodyPr/>
        <a:lstStyle/>
        <a:p>
          <a:endParaRPr lang="en-US"/>
        </a:p>
      </dgm:t>
    </dgm:pt>
    <dgm:pt modelId="{50CB6646-66CF-4035-8856-1F5994C1FF41}">
      <dgm:prSet phldrT="[Text]"/>
      <dgm:spPr/>
      <dgm:t>
        <a:bodyPr/>
        <a:lstStyle/>
        <a:p>
          <a:r>
            <a:rPr lang="en-US" dirty="0" smtClean="0"/>
            <a:t>For organizations</a:t>
          </a:r>
          <a:endParaRPr lang="en-US" dirty="0"/>
        </a:p>
      </dgm:t>
    </dgm:pt>
    <dgm:pt modelId="{DE0C913E-2794-4741-BB7D-52FC406C03AF}" type="parTrans" cxnId="{84AEDC37-F1C3-4EF1-83B5-0B1AC044B954}">
      <dgm:prSet/>
      <dgm:spPr/>
      <dgm:t>
        <a:bodyPr/>
        <a:lstStyle/>
        <a:p>
          <a:endParaRPr lang="en-US"/>
        </a:p>
      </dgm:t>
    </dgm:pt>
    <dgm:pt modelId="{302ECF22-2E09-4728-8D6A-959F7185E035}" type="sibTrans" cxnId="{84AEDC37-F1C3-4EF1-83B5-0B1AC044B954}">
      <dgm:prSet/>
      <dgm:spPr/>
      <dgm:t>
        <a:bodyPr/>
        <a:lstStyle/>
        <a:p>
          <a:endParaRPr lang="en-US"/>
        </a:p>
      </dgm:t>
    </dgm:pt>
    <dgm:pt modelId="{49752F97-51D9-4A7D-BC30-AD1BD4EB48D8}">
      <dgm:prSet phldrT="[Text]"/>
      <dgm:spPr/>
      <dgm:t>
        <a:bodyPr/>
        <a:lstStyle/>
        <a:p>
          <a:r>
            <a:rPr lang="en-US" dirty="0" smtClean="0"/>
            <a:t>New ways to communicate internally</a:t>
          </a:r>
          <a:endParaRPr lang="en-US" dirty="0"/>
        </a:p>
      </dgm:t>
    </dgm:pt>
    <dgm:pt modelId="{C8AB6E61-F89B-47A6-BB7C-AD495719E6BA}" type="parTrans" cxnId="{A4A82208-D176-46EB-90D2-6FE30C5BBF27}">
      <dgm:prSet/>
      <dgm:spPr/>
      <dgm:t>
        <a:bodyPr/>
        <a:lstStyle/>
        <a:p>
          <a:endParaRPr lang="en-US"/>
        </a:p>
      </dgm:t>
    </dgm:pt>
    <dgm:pt modelId="{2823B7D9-E363-47E6-A222-3B83042D7AE5}" type="sibTrans" cxnId="{A4A82208-D176-46EB-90D2-6FE30C5BBF27}">
      <dgm:prSet/>
      <dgm:spPr/>
      <dgm:t>
        <a:bodyPr/>
        <a:lstStyle/>
        <a:p>
          <a:endParaRPr lang="en-US"/>
        </a:p>
      </dgm:t>
    </dgm:pt>
    <dgm:pt modelId="{E1F717EA-8C7B-4C62-8BE5-88C2196529AC}">
      <dgm:prSet phldrT="[Text]"/>
      <dgm:spPr/>
      <dgm:t>
        <a:bodyPr/>
        <a:lstStyle/>
        <a:p>
          <a:r>
            <a:rPr lang="en-US" dirty="0" smtClean="0"/>
            <a:t>New ways to communicate externally</a:t>
          </a:r>
          <a:endParaRPr lang="en-US" dirty="0"/>
        </a:p>
      </dgm:t>
    </dgm:pt>
    <dgm:pt modelId="{963DDFC6-423E-4D92-9805-1DAE7FFE0CD6}" type="parTrans" cxnId="{BE4D9541-24C6-4F49-BA43-E1A270125140}">
      <dgm:prSet/>
      <dgm:spPr/>
      <dgm:t>
        <a:bodyPr/>
        <a:lstStyle/>
        <a:p>
          <a:endParaRPr lang="en-US"/>
        </a:p>
      </dgm:t>
    </dgm:pt>
    <dgm:pt modelId="{72D076D5-495F-441F-B687-3EF449F94301}" type="sibTrans" cxnId="{BE4D9541-24C6-4F49-BA43-E1A270125140}">
      <dgm:prSet/>
      <dgm:spPr/>
      <dgm:t>
        <a:bodyPr/>
        <a:lstStyle/>
        <a:p>
          <a:endParaRPr lang="en-US"/>
        </a:p>
      </dgm:t>
    </dgm:pt>
    <dgm:pt modelId="{7D126F27-5C5A-4B43-A9D6-4583C43725A4}">
      <dgm:prSet phldrT="[Text]"/>
      <dgm:spPr/>
      <dgm:t>
        <a:bodyPr/>
        <a:lstStyle/>
        <a:p>
          <a:r>
            <a:rPr lang="en-US" dirty="0" smtClean="0"/>
            <a:t>Narrowcasting</a:t>
          </a:r>
          <a:endParaRPr lang="en-US" dirty="0"/>
        </a:p>
      </dgm:t>
    </dgm:pt>
    <dgm:pt modelId="{4D35F2B4-1D67-49A3-8FF7-652E815DDA9C}" type="parTrans" cxnId="{40657136-F3D6-4B93-9948-D42557EFF938}">
      <dgm:prSet/>
      <dgm:spPr/>
      <dgm:t>
        <a:bodyPr/>
        <a:lstStyle/>
        <a:p>
          <a:endParaRPr lang="en-US"/>
        </a:p>
      </dgm:t>
    </dgm:pt>
    <dgm:pt modelId="{02674142-1F60-49F4-9FA8-C1AE369BC415}" type="sibTrans" cxnId="{40657136-F3D6-4B93-9948-D42557EFF938}">
      <dgm:prSet/>
      <dgm:spPr/>
      <dgm:t>
        <a:bodyPr/>
        <a:lstStyle/>
        <a:p>
          <a:endParaRPr lang="en-US"/>
        </a:p>
      </dgm:t>
    </dgm:pt>
    <dgm:pt modelId="{48EB8017-8E7A-4F38-A2E7-07657AEF3B5B}">
      <dgm:prSet phldrT="[Text]"/>
      <dgm:spPr/>
      <dgm:t>
        <a:bodyPr/>
        <a:lstStyle/>
        <a:p>
          <a:r>
            <a:rPr lang="en-US" dirty="0" smtClean="0"/>
            <a:t>Self-promotion and networking</a:t>
          </a:r>
          <a:endParaRPr lang="en-US" dirty="0"/>
        </a:p>
      </dgm:t>
    </dgm:pt>
    <dgm:pt modelId="{A97C9213-5C5E-42B3-8124-B059DDF2BCD4}" type="parTrans" cxnId="{2DD3EA75-9C94-46A6-9443-A3F7AD697EAC}">
      <dgm:prSet/>
      <dgm:spPr/>
      <dgm:t>
        <a:bodyPr/>
        <a:lstStyle/>
        <a:p>
          <a:endParaRPr lang="en-US"/>
        </a:p>
      </dgm:t>
    </dgm:pt>
    <dgm:pt modelId="{BD0E1919-BD64-41E6-8845-1F27A0ABE93D}" type="sibTrans" cxnId="{2DD3EA75-9C94-46A6-9443-A3F7AD697EAC}">
      <dgm:prSet/>
      <dgm:spPr/>
      <dgm:t>
        <a:bodyPr/>
        <a:lstStyle/>
        <a:p>
          <a:endParaRPr lang="en-US"/>
        </a:p>
      </dgm:t>
    </dgm:pt>
    <dgm:pt modelId="{5562E70F-3BF3-46DA-9017-D7738A5FF371}">
      <dgm:prSet phldrT="[Text]"/>
      <dgm:spPr/>
      <dgm:t>
        <a:bodyPr/>
        <a:lstStyle/>
        <a:p>
          <a:r>
            <a:rPr lang="en-US" dirty="0" smtClean="0"/>
            <a:t>Locate expertise and knowledge sharing</a:t>
          </a:r>
          <a:endParaRPr lang="en-US" dirty="0"/>
        </a:p>
      </dgm:t>
    </dgm:pt>
    <dgm:pt modelId="{ABBB72D0-A7E2-403C-98B3-37DEC492FE97}" type="parTrans" cxnId="{8AE24A2D-EF31-4C37-A249-A41005960CC0}">
      <dgm:prSet/>
      <dgm:spPr/>
      <dgm:t>
        <a:bodyPr/>
        <a:lstStyle/>
        <a:p>
          <a:endParaRPr lang="en-US"/>
        </a:p>
      </dgm:t>
    </dgm:pt>
    <dgm:pt modelId="{8469FCCF-23E7-4FAE-AFD0-1DAF5B9F3779}" type="sibTrans" cxnId="{8AE24A2D-EF31-4C37-A249-A41005960CC0}">
      <dgm:prSet/>
      <dgm:spPr/>
      <dgm:t>
        <a:bodyPr/>
        <a:lstStyle/>
        <a:p>
          <a:endParaRPr lang="en-US"/>
        </a:p>
      </dgm:t>
    </dgm:pt>
    <dgm:pt modelId="{5FD06412-18EF-4D73-BA87-1E16C525268B}">
      <dgm:prSet phldrT="[Text]"/>
      <dgm:spPr/>
      <dgm:t>
        <a:bodyPr/>
        <a:lstStyle/>
        <a:p>
          <a:r>
            <a:rPr lang="en-US" dirty="0" smtClean="0"/>
            <a:t>Public relations, product promotion</a:t>
          </a:r>
          <a:endParaRPr lang="en-US" dirty="0"/>
        </a:p>
      </dgm:t>
    </dgm:pt>
    <dgm:pt modelId="{116AD4BD-69A2-497E-AD3A-438D48085990}" type="parTrans" cxnId="{E152CFFF-E772-4204-9909-2EECCEDB4D37}">
      <dgm:prSet/>
      <dgm:spPr/>
      <dgm:t>
        <a:bodyPr/>
        <a:lstStyle/>
        <a:p>
          <a:endParaRPr lang="en-US"/>
        </a:p>
      </dgm:t>
    </dgm:pt>
    <dgm:pt modelId="{92E6F0EB-58B1-4FCF-970C-8F3B575DF200}" type="sibTrans" cxnId="{E152CFFF-E772-4204-9909-2EECCEDB4D37}">
      <dgm:prSet/>
      <dgm:spPr/>
      <dgm:t>
        <a:bodyPr/>
        <a:lstStyle/>
        <a:p>
          <a:endParaRPr lang="en-US"/>
        </a:p>
      </dgm:t>
    </dgm:pt>
    <dgm:pt modelId="{A4244D51-7E1F-4C45-BA9B-8A883BD9E46C}" type="pres">
      <dgm:prSet presAssocID="{EE19A49F-8CAB-415D-B1D2-664BD7B3545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0C1C99-00F1-4363-ABE3-B45131989424}" type="pres">
      <dgm:prSet presAssocID="{17C23090-C902-4F3F-A174-21D33B74560E}" presName="linNode" presStyleCnt="0"/>
      <dgm:spPr/>
    </dgm:pt>
    <dgm:pt modelId="{F2E87EA5-E24A-4C6B-A9A7-86FAB2065BD8}" type="pres">
      <dgm:prSet presAssocID="{17C23090-C902-4F3F-A174-21D33B74560E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8C6DA6-AEB7-4A8D-A5B1-15F4859F6E15}" type="pres">
      <dgm:prSet presAssocID="{17C23090-C902-4F3F-A174-21D33B74560E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01A2DF-856D-469E-A4DF-D4936A995200}" type="pres">
      <dgm:prSet presAssocID="{EA9ED31D-3FA7-432D-AC6B-2A630D47100E}" presName="sp" presStyleCnt="0"/>
      <dgm:spPr/>
    </dgm:pt>
    <dgm:pt modelId="{0A34B832-EE9D-4AA1-97D2-479780BA5ABC}" type="pres">
      <dgm:prSet presAssocID="{50CB6646-66CF-4035-8856-1F5994C1FF41}" presName="linNode" presStyleCnt="0"/>
      <dgm:spPr/>
    </dgm:pt>
    <dgm:pt modelId="{5AC5E1E5-68D7-4FDE-81B0-269BD3D8F245}" type="pres">
      <dgm:prSet presAssocID="{50CB6646-66CF-4035-8856-1F5994C1FF41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063520-C1E6-4EBD-8EBB-FF50D46DD45F}" type="pres">
      <dgm:prSet presAssocID="{50CB6646-66CF-4035-8856-1F5994C1FF41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909BF9B-B142-4B70-B0E9-25EF7BF6CB8F}" type="presOf" srcId="{E6DDA4D3-7D77-4455-AD34-46C1B2E07A73}" destId="{FC8C6DA6-AEB7-4A8D-A5B1-15F4859F6E15}" srcOrd="0" destOrd="0" presId="urn:microsoft.com/office/officeart/2005/8/layout/vList5"/>
    <dgm:cxn modelId="{E152CFFF-E772-4204-9909-2EECCEDB4D37}" srcId="{E1F717EA-8C7B-4C62-8BE5-88C2196529AC}" destId="{5FD06412-18EF-4D73-BA87-1E16C525268B}" srcOrd="0" destOrd="0" parTransId="{116AD4BD-69A2-497E-AD3A-438D48085990}" sibTransId="{92E6F0EB-58B1-4FCF-970C-8F3B575DF200}"/>
    <dgm:cxn modelId="{22A2DC8B-F2A7-458D-9A3C-9ED8622AA83F}" srcId="{17C23090-C902-4F3F-A174-21D33B74560E}" destId="{E6DDA4D3-7D77-4455-AD34-46C1B2E07A73}" srcOrd="0" destOrd="0" parTransId="{9A6DD504-42CE-4061-9C38-13E47DD83E47}" sibTransId="{0B959A61-7C2E-4813-A9F1-4F93ED5A6D22}"/>
    <dgm:cxn modelId="{BE4D9541-24C6-4F49-BA43-E1A270125140}" srcId="{50CB6646-66CF-4035-8856-1F5994C1FF41}" destId="{E1F717EA-8C7B-4C62-8BE5-88C2196529AC}" srcOrd="1" destOrd="0" parTransId="{963DDFC6-423E-4D92-9805-1DAE7FFE0CD6}" sibTransId="{72D076D5-495F-441F-B687-3EF449F94301}"/>
    <dgm:cxn modelId="{A4036554-3052-4C4E-82D5-D4A04D266151}" type="presOf" srcId="{5562E70F-3BF3-46DA-9017-D7738A5FF371}" destId="{48063520-C1E6-4EBD-8EBB-FF50D46DD45F}" srcOrd="0" destOrd="1" presId="urn:microsoft.com/office/officeart/2005/8/layout/vList5"/>
    <dgm:cxn modelId="{6FBAEB58-2A2D-4B88-B4FB-DFD2C80CF288}" type="presOf" srcId="{2204DABC-671E-4E4D-A8B5-6CAF67D031B6}" destId="{FC8C6DA6-AEB7-4A8D-A5B1-15F4859F6E15}" srcOrd="0" destOrd="2" presId="urn:microsoft.com/office/officeart/2005/8/layout/vList5"/>
    <dgm:cxn modelId="{90895D14-9212-4F77-A4D6-9C954B8816E3}" type="presOf" srcId="{17C23090-C902-4F3F-A174-21D33B74560E}" destId="{F2E87EA5-E24A-4C6B-A9A7-86FAB2065BD8}" srcOrd="0" destOrd="0" presId="urn:microsoft.com/office/officeart/2005/8/layout/vList5"/>
    <dgm:cxn modelId="{A7092D41-AC7F-43FE-87AF-C863BFA738DD}" type="presOf" srcId="{50CB6646-66CF-4035-8856-1F5994C1FF41}" destId="{5AC5E1E5-68D7-4FDE-81B0-269BD3D8F245}" srcOrd="0" destOrd="0" presId="urn:microsoft.com/office/officeart/2005/8/layout/vList5"/>
    <dgm:cxn modelId="{A4A82208-D176-46EB-90D2-6FE30C5BBF27}" srcId="{50CB6646-66CF-4035-8856-1F5994C1FF41}" destId="{49752F97-51D9-4A7D-BC30-AD1BD4EB48D8}" srcOrd="0" destOrd="0" parTransId="{C8AB6E61-F89B-47A6-BB7C-AD495719E6BA}" sibTransId="{2823B7D9-E363-47E6-A222-3B83042D7AE5}"/>
    <dgm:cxn modelId="{146C7261-0F10-4BDB-AC81-9AFC1D0CF41B}" type="presOf" srcId="{49752F97-51D9-4A7D-BC30-AD1BD4EB48D8}" destId="{48063520-C1E6-4EBD-8EBB-FF50D46DD45F}" srcOrd="0" destOrd="0" presId="urn:microsoft.com/office/officeart/2005/8/layout/vList5"/>
    <dgm:cxn modelId="{8AE24A2D-EF31-4C37-A249-A41005960CC0}" srcId="{49752F97-51D9-4A7D-BC30-AD1BD4EB48D8}" destId="{5562E70F-3BF3-46DA-9017-D7738A5FF371}" srcOrd="0" destOrd="0" parTransId="{ABBB72D0-A7E2-403C-98B3-37DEC492FE97}" sibTransId="{8469FCCF-23E7-4FAE-AFD0-1DAF5B9F3779}"/>
    <dgm:cxn modelId="{BD903118-5AA0-4F9F-B487-B7C14D48690D}" type="presOf" srcId="{7D126F27-5C5A-4B43-A9D6-4583C43725A4}" destId="{FC8C6DA6-AEB7-4A8D-A5B1-15F4859F6E15}" srcOrd="0" destOrd="1" presId="urn:microsoft.com/office/officeart/2005/8/layout/vList5"/>
    <dgm:cxn modelId="{1A62E4DC-1D9E-4600-A314-8805404E4D76}" type="presOf" srcId="{EE19A49F-8CAB-415D-B1D2-664BD7B35450}" destId="{A4244D51-7E1F-4C45-BA9B-8A883BD9E46C}" srcOrd="0" destOrd="0" presId="urn:microsoft.com/office/officeart/2005/8/layout/vList5"/>
    <dgm:cxn modelId="{87E5BD20-173D-49A5-A880-6D80CCA5ECBC}" type="presOf" srcId="{E1F717EA-8C7B-4C62-8BE5-88C2196529AC}" destId="{48063520-C1E6-4EBD-8EBB-FF50D46DD45F}" srcOrd="0" destOrd="2" presId="urn:microsoft.com/office/officeart/2005/8/layout/vList5"/>
    <dgm:cxn modelId="{94931ECE-4F5B-432E-9F9A-165E5800CC58}" type="presOf" srcId="{5FD06412-18EF-4D73-BA87-1E16C525268B}" destId="{48063520-C1E6-4EBD-8EBB-FF50D46DD45F}" srcOrd="0" destOrd="3" presId="urn:microsoft.com/office/officeart/2005/8/layout/vList5"/>
    <dgm:cxn modelId="{79EC626F-7B9A-4F78-A9A1-17E7A06B5795}" type="presOf" srcId="{48EB8017-8E7A-4F38-A2E7-07657AEF3B5B}" destId="{FC8C6DA6-AEB7-4A8D-A5B1-15F4859F6E15}" srcOrd="0" destOrd="3" presId="urn:microsoft.com/office/officeart/2005/8/layout/vList5"/>
    <dgm:cxn modelId="{40657136-F3D6-4B93-9948-D42557EFF938}" srcId="{E6DDA4D3-7D77-4455-AD34-46C1B2E07A73}" destId="{7D126F27-5C5A-4B43-A9D6-4583C43725A4}" srcOrd="0" destOrd="0" parTransId="{4D35F2B4-1D67-49A3-8FF7-652E815DDA9C}" sibTransId="{02674142-1F60-49F4-9FA8-C1AE369BC415}"/>
    <dgm:cxn modelId="{1D17A559-708E-47B1-B6B8-9930229ACCA6}" srcId="{EE19A49F-8CAB-415D-B1D2-664BD7B35450}" destId="{17C23090-C902-4F3F-A174-21D33B74560E}" srcOrd="0" destOrd="0" parTransId="{C40A69BE-4357-4FD7-910D-F319CFED7C72}" sibTransId="{EA9ED31D-3FA7-432D-AC6B-2A630D47100E}"/>
    <dgm:cxn modelId="{7B99370E-4711-4F86-877F-0742DF7AB6BC}" srcId="{17C23090-C902-4F3F-A174-21D33B74560E}" destId="{2204DABC-671E-4E4D-A8B5-6CAF67D031B6}" srcOrd="1" destOrd="0" parTransId="{51867740-FC09-4367-B094-EB2FAF2739D3}" sibTransId="{AF136424-5D08-4D1E-9609-FB5B46916501}"/>
    <dgm:cxn modelId="{84AEDC37-F1C3-4EF1-83B5-0B1AC044B954}" srcId="{EE19A49F-8CAB-415D-B1D2-664BD7B35450}" destId="{50CB6646-66CF-4035-8856-1F5994C1FF41}" srcOrd="1" destOrd="0" parTransId="{DE0C913E-2794-4741-BB7D-52FC406C03AF}" sibTransId="{302ECF22-2E09-4728-8D6A-959F7185E035}"/>
    <dgm:cxn modelId="{2DD3EA75-9C94-46A6-9443-A3F7AD697EAC}" srcId="{2204DABC-671E-4E4D-A8B5-6CAF67D031B6}" destId="{48EB8017-8E7A-4F38-A2E7-07657AEF3B5B}" srcOrd="0" destOrd="0" parTransId="{A97C9213-5C5E-42B3-8124-B059DDF2BCD4}" sibTransId="{BD0E1919-BD64-41E6-8845-1F27A0ABE93D}"/>
    <dgm:cxn modelId="{7AEFBE90-795E-4D50-B929-FB2EE813EE13}" type="presParOf" srcId="{A4244D51-7E1F-4C45-BA9B-8A883BD9E46C}" destId="{FC0C1C99-00F1-4363-ABE3-B45131989424}" srcOrd="0" destOrd="0" presId="urn:microsoft.com/office/officeart/2005/8/layout/vList5"/>
    <dgm:cxn modelId="{A2EBB45C-69F9-47E0-B897-6050D98AB7B8}" type="presParOf" srcId="{FC0C1C99-00F1-4363-ABE3-B45131989424}" destId="{F2E87EA5-E24A-4C6B-A9A7-86FAB2065BD8}" srcOrd="0" destOrd="0" presId="urn:microsoft.com/office/officeart/2005/8/layout/vList5"/>
    <dgm:cxn modelId="{D108D591-66FD-4247-9B79-57896FB51CFF}" type="presParOf" srcId="{FC0C1C99-00F1-4363-ABE3-B45131989424}" destId="{FC8C6DA6-AEB7-4A8D-A5B1-15F4859F6E15}" srcOrd="1" destOrd="0" presId="urn:microsoft.com/office/officeart/2005/8/layout/vList5"/>
    <dgm:cxn modelId="{F718DB8E-4650-44D3-8C3D-96B2581011CF}" type="presParOf" srcId="{A4244D51-7E1F-4C45-BA9B-8A883BD9E46C}" destId="{2401A2DF-856D-469E-A4DF-D4936A995200}" srcOrd="1" destOrd="0" presId="urn:microsoft.com/office/officeart/2005/8/layout/vList5"/>
    <dgm:cxn modelId="{03AA4AC2-F9C7-484E-94D2-4E6450436E55}" type="presParOf" srcId="{A4244D51-7E1F-4C45-BA9B-8A883BD9E46C}" destId="{0A34B832-EE9D-4AA1-97D2-479780BA5ABC}" srcOrd="2" destOrd="0" presId="urn:microsoft.com/office/officeart/2005/8/layout/vList5"/>
    <dgm:cxn modelId="{8858A603-390A-487F-9B77-E1354F2E751A}" type="presParOf" srcId="{0A34B832-EE9D-4AA1-97D2-479780BA5ABC}" destId="{5AC5E1E5-68D7-4FDE-81B0-269BD3D8F245}" srcOrd="0" destOrd="0" presId="urn:microsoft.com/office/officeart/2005/8/layout/vList5"/>
    <dgm:cxn modelId="{D15E04DF-3625-4E2A-A74D-5F58377E24E7}" type="presParOf" srcId="{0A34B832-EE9D-4AA1-97D2-479780BA5ABC}" destId="{48063520-C1E6-4EBD-8EBB-FF50D46DD45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84429F0-377B-47B6-BC1D-9C395824AE67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EB21AE9-0C8F-4E85-A3C2-2E7C1C834653}">
      <dgm:prSet/>
      <dgm:spPr/>
      <dgm:t>
        <a:bodyPr/>
        <a:lstStyle/>
        <a:p>
          <a:pPr rtl="0"/>
          <a:r>
            <a:rPr lang="en-US" dirty="0" smtClean="0"/>
            <a:t>Using the Internet as a conduit for connecting businesses</a:t>
          </a:r>
          <a:endParaRPr lang="en-US" dirty="0"/>
        </a:p>
      </dgm:t>
    </dgm:pt>
    <dgm:pt modelId="{E2BB5945-61CE-40AE-BA0E-CE8BB010619F}" type="parTrans" cxnId="{F4916EA7-C385-4F04-B804-48AEEA0C8757}">
      <dgm:prSet/>
      <dgm:spPr/>
      <dgm:t>
        <a:bodyPr/>
        <a:lstStyle/>
        <a:p>
          <a:endParaRPr lang="en-US"/>
        </a:p>
      </dgm:t>
    </dgm:pt>
    <dgm:pt modelId="{5A18E655-9F18-489F-9454-98407699C2FC}" type="sibTrans" cxnId="{F4916EA7-C385-4F04-B804-48AEEA0C8757}">
      <dgm:prSet/>
      <dgm:spPr/>
      <dgm:t>
        <a:bodyPr/>
        <a:lstStyle/>
        <a:p>
          <a:endParaRPr lang="en-US"/>
        </a:p>
      </dgm:t>
    </dgm:pt>
    <dgm:pt modelId="{E4394830-1020-41C1-B1A8-0F1C5778A6D8}">
      <dgm:prSet/>
      <dgm:spPr/>
      <dgm:t>
        <a:bodyPr/>
        <a:lstStyle/>
        <a:p>
          <a:pPr rtl="0"/>
          <a:r>
            <a:rPr lang="en-US" dirty="0" smtClean="0"/>
            <a:t>The Cloud</a:t>
          </a:r>
          <a:endParaRPr lang="en-US" dirty="0"/>
        </a:p>
      </dgm:t>
    </dgm:pt>
    <dgm:pt modelId="{4A4EC67E-198D-476C-9156-5F239E3300AB}" type="parTrans" cxnId="{E8AD0547-9A83-4AAB-B897-9635263F1178}">
      <dgm:prSet/>
      <dgm:spPr/>
      <dgm:t>
        <a:bodyPr/>
        <a:lstStyle/>
        <a:p>
          <a:endParaRPr lang="en-US"/>
        </a:p>
      </dgm:t>
    </dgm:pt>
    <dgm:pt modelId="{AE8F4E0C-FB00-4D7D-8DF6-89F9B7C4BCDB}" type="sibTrans" cxnId="{E8AD0547-9A83-4AAB-B897-9635263F1178}">
      <dgm:prSet/>
      <dgm:spPr/>
      <dgm:t>
        <a:bodyPr/>
        <a:lstStyle/>
        <a:p>
          <a:endParaRPr lang="en-US"/>
        </a:p>
      </dgm:t>
    </dgm:pt>
    <dgm:pt modelId="{858651E6-546E-4235-A51B-592795935403}">
      <dgm:prSet/>
      <dgm:spPr/>
      <dgm:t>
        <a:bodyPr/>
        <a:lstStyle/>
        <a:p>
          <a:pPr rtl="0"/>
          <a:r>
            <a:rPr lang="en-US" dirty="0" smtClean="0"/>
            <a:t>“E-Business”</a:t>
          </a:r>
          <a:endParaRPr lang="en-US" dirty="0"/>
        </a:p>
      </dgm:t>
    </dgm:pt>
    <dgm:pt modelId="{1DFA9A0B-7EE5-4656-9004-F3729954B856}" type="parTrans" cxnId="{21035C80-369E-4505-B3AB-181C1AD9E6EF}">
      <dgm:prSet/>
      <dgm:spPr/>
      <dgm:t>
        <a:bodyPr/>
        <a:lstStyle/>
        <a:p>
          <a:endParaRPr lang="en-US"/>
        </a:p>
      </dgm:t>
    </dgm:pt>
    <dgm:pt modelId="{06EC49EB-1FD9-449F-BCB1-A41AE6CF8E76}" type="sibTrans" cxnId="{21035C80-369E-4505-B3AB-181C1AD9E6EF}">
      <dgm:prSet/>
      <dgm:spPr/>
      <dgm:t>
        <a:bodyPr/>
        <a:lstStyle/>
        <a:p>
          <a:endParaRPr lang="en-US"/>
        </a:p>
      </dgm:t>
    </dgm:pt>
    <dgm:pt modelId="{6ADEBBC9-01FA-4D64-A151-987C41BE7B97}">
      <dgm:prSet/>
      <dgm:spPr/>
      <dgm:t>
        <a:bodyPr/>
        <a:lstStyle/>
        <a:p>
          <a:pPr rtl="0"/>
          <a:r>
            <a:rPr lang="en-US" dirty="0" smtClean="0"/>
            <a:t>Using the Internet to access hosted services</a:t>
          </a:r>
          <a:endParaRPr lang="en-US" dirty="0"/>
        </a:p>
      </dgm:t>
    </dgm:pt>
    <dgm:pt modelId="{AC365AFB-3970-4CC1-AF0F-BA3D6243591B}" type="parTrans" cxnId="{1F3D63C8-6336-4D05-B6DB-9686114B7BC0}">
      <dgm:prSet/>
      <dgm:spPr/>
      <dgm:t>
        <a:bodyPr/>
        <a:lstStyle/>
        <a:p>
          <a:endParaRPr lang="en-US"/>
        </a:p>
      </dgm:t>
    </dgm:pt>
    <dgm:pt modelId="{96D01967-51C7-4547-B7C0-FBA050F8B08E}" type="sibTrans" cxnId="{1F3D63C8-6336-4D05-B6DB-9686114B7BC0}">
      <dgm:prSet/>
      <dgm:spPr/>
      <dgm:t>
        <a:bodyPr/>
        <a:lstStyle/>
        <a:p>
          <a:endParaRPr lang="en-US"/>
        </a:p>
      </dgm:t>
    </dgm:pt>
    <dgm:pt modelId="{300AAFE0-1959-4902-9D52-19F9FD21A277}" type="pres">
      <dgm:prSet presAssocID="{884429F0-377B-47B6-BC1D-9C395824AE6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0475CA3-6439-49B4-8159-FAD177B2E9A2}" type="pres">
      <dgm:prSet presAssocID="{858651E6-546E-4235-A51B-592795935403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280B27-9C68-43C3-9F40-0AF7D1F14D42}" type="pres">
      <dgm:prSet presAssocID="{06EC49EB-1FD9-449F-BCB1-A41AE6CF8E76}" presName="sibTrans" presStyleLbl="sibTrans2D1" presStyleIdx="0" presStyleCnt="1"/>
      <dgm:spPr/>
      <dgm:t>
        <a:bodyPr/>
        <a:lstStyle/>
        <a:p>
          <a:endParaRPr lang="en-US"/>
        </a:p>
      </dgm:t>
    </dgm:pt>
    <dgm:pt modelId="{977D2032-4B3D-44FF-AAD1-BD54A1D4158F}" type="pres">
      <dgm:prSet presAssocID="{06EC49EB-1FD9-449F-BCB1-A41AE6CF8E76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81D18E49-73EA-4CC9-8219-C3D600B3F103}" type="pres">
      <dgm:prSet presAssocID="{E4394830-1020-41C1-B1A8-0F1C5778A6D8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5EDEE7-03D1-4557-B80D-27329CFEF6F5}" type="presOf" srcId="{6ADEBBC9-01FA-4D64-A151-987C41BE7B97}" destId="{81D18E49-73EA-4CC9-8219-C3D600B3F103}" srcOrd="0" destOrd="1" presId="urn:microsoft.com/office/officeart/2005/8/layout/process1"/>
    <dgm:cxn modelId="{C71C8FB7-5971-4A1E-B556-5EBFE44A39BB}" type="presOf" srcId="{06EC49EB-1FD9-449F-BCB1-A41AE6CF8E76}" destId="{45280B27-9C68-43C3-9F40-0AF7D1F14D42}" srcOrd="0" destOrd="0" presId="urn:microsoft.com/office/officeart/2005/8/layout/process1"/>
    <dgm:cxn modelId="{F4916EA7-C385-4F04-B804-48AEEA0C8757}" srcId="{858651E6-546E-4235-A51B-592795935403}" destId="{AEB21AE9-0C8F-4E85-A3C2-2E7C1C834653}" srcOrd="0" destOrd="0" parTransId="{E2BB5945-61CE-40AE-BA0E-CE8BB010619F}" sibTransId="{5A18E655-9F18-489F-9454-98407699C2FC}"/>
    <dgm:cxn modelId="{E9C0EA64-581E-42CE-9913-802E0C381B10}" type="presOf" srcId="{E4394830-1020-41C1-B1A8-0F1C5778A6D8}" destId="{81D18E49-73EA-4CC9-8219-C3D600B3F103}" srcOrd="0" destOrd="0" presId="urn:microsoft.com/office/officeart/2005/8/layout/process1"/>
    <dgm:cxn modelId="{C5CB9646-969C-4568-AF4D-8596F735967D}" type="presOf" srcId="{06EC49EB-1FD9-449F-BCB1-A41AE6CF8E76}" destId="{977D2032-4B3D-44FF-AAD1-BD54A1D4158F}" srcOrd="1" destOrd="0" presId="urn:microsoft.com/office/officeart/2005/8/layout/process1"/>
    <dgm:cxn modelId="{AF6901DA-1E25-4489-9126-DEEC7E3609BB}" type="presOf" srcId="{884429F0-377B-47B6-BC1D-9C395824AE67}" destId="{300AAFE0-1959-4902-9D52-19F9FD21A277}" srcOrd="0" destOrd="0" presId="urn:microsoft.com/office/officeart/2005/8/layout/process1"/>
    <dgm:cxn modelId="{0B2B1D8F-2407-4772-AE47-90CBE28A65AB}" type="presOf" srcId="{858651E6-546E-4235-A51B-592795935403}" destId="{20475CA3-6439-49B4-8159-FAD177B2E9A2}" srcOrd="0" destOrd="0" presId="urn:microsoft.com/office/officeart/2005/8/layout/process1"/>
    <dgm:cxn modelId="{E8AD0547-9A83-4AAB-B897-9635263F1178}" srcId="{884429F0-377B-47B6-BC1D-9C395824AE67}" destId="{E4394830-1020-41C1-B1A8-0F1C5778A6D8}" srcOrd="1" destOrd="0" parTransId="{4A4EC67E-198D-476C-9156-5F239E3300AB}" sibTransId="{AE8F4E0C-FB00-4D7D-8DF6-89F9B7C4BCDB}"/>
    <dgm:cxn modelId="{1F3D63C8-6336-4D05-B6DB-9686114B7BC0}" srcId="{E4394830-1020-41C1-B1A8-0F1C5778A6D8}" destId="{6ADEBBC9-01FA-4D64-A151-987C41BE7B97}" srcOrd="0" destOrd="0" parTransId="{AC365AFB-3970-4CC1-AF0F-BA3D6243591B}" sibTransId="{96D01967-51C7-4547-B7C0-FBA050F8B08E}"/>
    <dgm:cxn modelId="{21035C80-369E-4505-B3AB-181C1AD9E6EF}" srcId="{884429F0-377B-47B6-BC1D-9C395824AE67}" destId="{858651E6-546E-4235-A51B-592795935403}" srcOrd="0" destOrd="0" parTransId="{1DFA9A0B-7EE5-4656-9004-F3729954B856}" sibTransId="{06EC49EB-1FD9-449F-BCB1-A41AE6CF8E76}"/>
    <dgm:cxn modelId="{DE1DCE9A-D55A-4D20-ACEE-0C48AB1D5207}" type="presOf" srcId="{AEB21AE9-0C8F-4E85-A3C2-2E7C1C834653}" destId="{20475CA3-6439-49B4-8159-FAD177B2E9A2}" srcOrd="0" destOrd="1" presId="urn:microsoft.com/office/officeart/2005/8/layout/process1"/>
    <dgm:cxn modelId="{76639ED1-DEC2-4C8D-9334-1D2A246CFF02}" type="presParOf" srcId="{300AAFE0-1959-4902-9D52-19F9FD21A277}" destId="{20475CA3-6439-49B4-8159-FAD177B2E9A2}" srcOrd="0" destOrd="0" presId="urn:microsoft.com/office/officeart/2005/8/layout/process1"/>
    <dgm:cxn modelId="{610E95AA-4D8A-4176-A030-CE1FD2651BC8}" type="presParOf" srcId="{300AAFE0-1959-4902-9D52-19F9FD21A277}" destId="{45280B27-9C68-43C3-9F40-0AF7D1F14D42}" srcOrd="1" destOrd="0" presId="urn:microsoft.com/office/officeart/2005/8/layout/process1"/>
    <dgm:cxn modelId="{F5DA9157-E1A3-4AE4-98C6-0F81F9C99022}" type="presParOf" srcId="{45280B27-9C68-43C3-9F40-0AF7D1F14D42}" destId="{977D2032-4B3D-44FF-AAD1-BD54A1D4158F}" srcOrd="0" destOrd="0" presId="urn:microsoft.com/office/officeart/2005/8/layout/process1"/>
    <dgm:cxn modelId="{27C96FA6-565A-4FB6-B6A7-5E7A84DE3E16}" type="presParOf" srcId="{300AAFE0-1959-4902-9D52-19F9FD21A277}" destId="{81D18E49-73EA-4CC9-8219-C3D600B3F103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2B3130-7438-4DF0-BE8D-D065EDD82DBC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065B826-8803-41B6-9140-418A068054D1}">
      <dsp:nvSpPr>
        <dsp:cNvPr id="0" name=""/>
        <dsp:cNvSpPr/>
      </dsp:nvSpPr>
      <dsp:spPr>
        <a:xfrm>
          <a:off x="251" y="1357788"/>
          <a:ext cx="2604801" cy="18103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Web 1.0</a:t>
          </a:r>
          <a:endParaRPr lang="en-US" sz="31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Non interactive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One-way flow</a:t>
          </a:r>
          <a:endParaRPr lang="en-US" sz="2400" kern="1200" dirty="0"/>
        </a:p>
      </dsp:txBody>
      <dsp:txXfrm>
        <a:off x="88627" y="1446164"/>
        <a:ext cx="2428049" cy="1633633"/>
      </dsp:txXfrm>
    </dsp:sp>
    <dsp:sp modelId="{8F7A3567-6B1D-483B-8E37-829EEA738442}">
      <dsp:nvSpPr>
        <dsp:cNvPr id="0" name=""/>
        <dsp:cNvSpPr/>
      </dsp:nvSpPr>
      <dsp:spPr>
        <a:xfrm>
          <a:off x="2812399" y="1357788"/>
          <a:ext cx="2604801" cy="18103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Web 2.0</a:t>
          </a:r>
          <a:endParaRPr lang="en-US" sz="31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Interactive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User generated</a:t>
          </a:r>
          <a:endParaRPr lang="en-US" sz="2400" kern="1200" dirty="0"/>
        </a:p>
      </dsp:txBody>
      <dsp:txXfrm>
        <a:off x="2900775" y="1446164"/>
        <a:ext cx="2428049" cy="1633633"/>
      </dsp:txXfrm>
    </dsp:sp>
    <dsp:sp modelId="{C3F94047-878F-4576-B952-A79A10D78E6A}">
      <dsp:nvSpPr>
        <dsp:cNvPr id="0" name=""/>
        <dsp:cNvSpPr/>
      </dsp:nvSpPr>
      <dsp:spPr>
        <a:xfrm>
          <a:off x="5624547" y="1357788"/>
          <a:ext cx="2604801" cy="18103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Web 3.0</a:t>
          </a:r>
          <a:endParaRPr lang="en-US" sz="31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“The semantic web”</a:t>
          </a:r>
          <a:endParaRPr lang="en-US" sz="2400" kern="1200" dirty="0"/>
        </a:p>
      </dsp:txBody>
      <dsp:txXfrm>
        <a:off x="5712923" y="1446164"/>
        <a:ext cx="2428049" cy="16336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233D00-1B37-47CD-B4E0-0EAEB5E102A0}">
      <dsp:nvSpPr>
        <dsp:cNvPr id="0" name=""/>
        <dsp:cNvSpPr/>
      </dsp:nvSpPr>
      <dsp:spPr>
        <a:xfrm>
          <a:off x="495061" y="645"/>
          <a:ext cx="2262336" cy="13574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err="1" smtClean="0"/>
            <a:t>Facebook</a:t>
          </a:r>
          <a:endParaRPr lang="en-US" sz="3800" kern="1200" dirty="0"/>
        </a:p>
      </dsp:txBody>
      <dsp:txXfrm>
        <a:off x="495061" y="645"/>
        <a:ext cx="2262336" cy="1357401"/>
      </dsp:txXfrm>
    </dsp:sp>
    <dsp:sp modelId="{AE5AB7CA-122B-47E1-B0B7-E666073F6A29}">
      <dsp:nvSpPr>
        <dsp:cNvPr id="0" name=""/>
        <dsp:cNvSpPr/>
      </dsp:nvSpPr>
      <dsp:spPr>
        <a:xfrm>
          <a:off x="2983631" y="645"/>
          <a:ext cx="2262336" cy="135740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Twitter</a:t>
          </a:r>
          <a:endParaRPr lang="en-US" sz="3800" kern="1200" dirty="0"/>
        </a:p>
      </dsp:txBody>
      <dsp:txXfrm>
        <a:off x="2983631" y="645"/>
        <a:ext cx="2262336" cy="1357401"/>
      </dsp:txXfrm>
    </dsp:sp>
    <dsp:sp modelId="{E52AC0DA-6378-425D-AFF3-391A91D04B51}">
      <dsp:nvSpPr>
        <dsp:cNvPr id="0" name=""/>
        <dsp:cNvSpPr/>
      </dsp:nvSpPr>
      <dsp:spPr>
        <a:xfrm>
          <a:off x="5472201" y="645"/>
          <a:ext cx="2262336" cy="135740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err="1" smtClean="0"/>
            <a:t>Linkedin</a:t>
          </a:r>
          <a:endParaRPr lang="en-US" sz="3800" kern="1200" dirty="0"/>
        </a:p>
      </dsp:txBody>
      <dsp:txXfrm>
        <a:off x="5472201" y="645"/>
        <a:ext cx="2262336" cy="1357401"/>
      </dsp:txXfrm>
    </dsp:sp>
    <dsp:sp modelId="{32FF4771-41A4-43DC-98B5-D400425C97C1}">
      <dsp:nvSpPr>
        <dsp:cNvPr id="0" name=""/>
        <dsp:cNvSpPr/>
      </dsp:nvSpPr>
      <dsp:spPr>
        <a:xfrm>
          <a:off x="495061" y="1584280"/>
          <a:ext cx="2262336" cy="135740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YouTube</a:t>
          </a:r>
          <a:endParaRPr lang="en-US" sz="3800" kern="1200" dirty="0"/>
        </a:p>
      </dsp:txBody>
      <dsp:txXfrm>
        <a:off x="495061" y="1584280"/>
        <a:ext cx="2262336" cy="1357401"/>
      </dsp:txXfrm>
    </dsp:sp>
    <dsp:sp modelId="{BC010321-FBAA-43AB-813E-8D4C22639986}">
      <dsp:nvSpPr>
        <dsp:cNvPr id="0" name=""/>
        <dsp:cNvSpPr/>
      </dsp:nvSpPr>
      <dsp:spPr>
        <a:xfrm>
          <a:off x="2983631" y="1584280"/>
          <a:ext cx="2262336" cy="135740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err="1" smtClean="0"/>
            <a:t>Flickr</a:t>
          </a:r>
          <a:endParaRPr lang="en-US" sz="3800" kern="1200" dirty="0"/>
        </a:p>
      </dsp:txBody>
      <dsp:txXfrm>
        <a:off x="2983631" y="1584280"/>
        <a:ext cx="2262336" cy="1357401"/>
      </dsp:txXfrm>
    </dsp:sp>
    <dsp:sp modelId="{FF64049D-12C6-4EA3-92C3-4C6541BEBDE9}">
      <dsp:nvSpPr>
        <dsp:cNvPr id="0" name=""/>
        <dsp:cNvSpPr/>
      </dsp:nvSpPr>
      <dsp:spPr>
        <a:xfrm>
          <a:off x="5472201" y="1584280"/>
          <a:ext cx="2262336" cy="13574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u="none" kern="1200" dirty="0" err="1" smtClean="0"/>
            <a:t>Squidoo</a:t>
          </a:r>
          <a:endParaRPr lang="en-US" sz="3800" u="none" kern="1200" dirty="0"/>
        </a:p>
      </dsp:txBody>
      <dsp:txXfrm>
        <a:off x="5472201" y="1584280"/>
        <a:ext cx="2262336" cy="1357401"/>
      </dsp:txXfrm>
    </dsp:sp>
    <dsp:sp modelId="{0E1F9FE5-D1A4-476B-B646-6A34317FE520}">
      <dsp:nvSpPr>
        <dsp:cNvPr id="0" name=""/>
        <dsp:cNvSpPr/>
      </dsp:nvSpPr>
      <dsp:spPr>
        <a:xfrm>
          <a:off x="495061" y="3167916"/>
          <a:ext cx="2262336" cy="135740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delicious</a:t>
          </a:r>
          <a:endParaRPr lang="en-US" sz="3800" kern="1200" dirty="0"/>
        </a:p>
      </dsp:txBody>
      <dsp:txXfrm>
        <a:off x="495061" y="3167916"/>
        <a:ext cx="2262336" cy="1357401"/>
      </dsp:txXfrm>
    </dsp:sp>
    <dsp:sp modelId="{40B743BC-0843-447A-9BDE-64E5F75D9372}">
      <dsp:nvSpPr>
        <dsp:cNvPr id="0" name=""/>
        <dsp:cNvSpPr/>
      </dsp:nvSpPr>
      <dsp:spPr>
        <a:xfrm>
          <a:off x="2983631" y="3167916"/>
          <a:ext cx="2262336" cy="135740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err="1" smtClean="0"/>
            <a:t>digg</a:t>
          </a:r>
          <a:endParaRPr lang="en-US" sz="3800" kern="1200" dirty="0"/>
        </a:p>
      </dsp:txBody>
      <dsp:txXfrm>
        <a:off x="2983631" y="3167916"/>
        <a:ext cx="2262336" cy="1357401"/>
      </dsp:txXfrm>
    </dsp:sp>
    <dsp:sp modelId="{D2855762-CF4B-4DE3-9589-22C80E0B2630}">
      <dsp:nvSpPr>
        <dsp:cNvPr id="0" name=""/>
        <dsp:cNvSpPr/>
      </dsp:nvSpPr>
      <dsp:spPr>
        <a:xfrm>
          <a:off x="5472201" y="3167916"/>
          <a:ext cx="2262336" cy="135740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Blogging*</a:t>
          </a:r>
          <a:endParaRPr lang="en-US" sz="3800" kern="1200" dirty="0"/>
        </a:p>
      </dsp:txBody>
      <dsp:txXfrm>
        <a:off x="5472201" y="3167916"/>
        <a:ext cx="2262336" cy="13574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13F1B4-3372-4F3C-8120-739BB5293BC5}">
      <dsp:nvSpPr>
        <dsp:cNvPr id="0" name=""/>
        <dsp:cNvSpPr/>
      </dsp:nvSpPr>
      <dsp:spPr>
        <a:xfrm>
          <a:off x="0" y="1110614"/>
          <a:ext cx="4343400" cy="62361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User generated content</a:t>
          </a:r>
          <a:endParaRPr lang="en-US" sz="2600" kern="1200" dirty="0"/>
        </a:p>
      </dsp:txBody>
      <dsp:txXfrm>
        <a:off x="30442" y="1141056"/>
        <a:ext cx="4282516" cy="562726"/>
      </dsp:txXfrm>
    </dsp:sp>
    <dsp:sp modelId="{873ABF62-1C3C-4D7C-A5AF-A91F715A76A4}">
      <dsp:nvSpPr>
        <dsp:cNvPr id="0" name=""/>
        <dsp:cNvSpPr/>
      </dsp:nvSpPr>
      <dsp:spPr>
        <a:xfrm>
          <a:off x="0" y="1809105"/>
          <a:ext cx="4343400" cy="62361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Decentralized control</a:t>
          </a:r>
          <a:endParaRPr lang="en-US" sz="2600" kern="1200" dirty="0"/>
        </a:p>
      </dsp:txBody>
      <dsp:txXfrm>
        <a:off x="30442" y="1839547"/>
        <a:ext cx="4282516" cy="562726"/>
      </dsp:txXfrm>
    </dsp:sp>
    <dsp:sp modelId="{2BBA3C1C-12CA-4D0E-9DB5-6ECF0DE77D2A}">
      <dsp:nvSpPr>
        <dsp:cNvPr id="0" name=""/>
        <dsp:cNvSpPr/>
      </dsp:nvSpPr>
      <dsp:spPr>
        <a:xfrm>
          <a:off x="0" y="2507595"/>
          <a:ext cx="4343400" cy="62361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Networks of users</a:t>
          </a:r>
          <a:endParaRPr lang="en-US" sz="2600" kern="1200" dirty="0"/>
        </a:p>
      </dsp:txBody>
      <dsp:txXfrm>
        <a:off x="30442" y="2538037"/>
        <a:ext cx="4282516" cy="562726"/>
      </dsp:txXfrm>
    </dsp:sp>
    <dsp:sp modelId="{20B584AC-9338-44A1-B5DA-0600A9CE5902}">
      <dsp:nvSpPr>
        <dsp:cNvPr id="0" name=""/>
        <dsp:cNvSpPr/>
      </dsp:nvSpPr>
      <dsp:spPr>
        <a:xfrm>
          <a:off x="0" y="3206085"/>
          <a:ext cx="4343400" cy="62361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“Free”</a:t>
          </a:r>
          <a:endParaRPr lang="en-US" sz="2600" kern="1200" dirty="0"/>
        </a:p>
      </dsp:txBody>
      <dsp:txXfrm>
        <a:off x="30442" y="3236527"/>
        <a:ext cx="4282516" cy="562726"/>
      </dsp:txXfrm>
    </dsp:sp>
    <dsp:sp modelId="{989B2B8B-1B62-4EA1-8E1C-C1319F2964C7}">
      <dsp:nvSpPr>
        <dsp:cNvPr id="0" name=""/>
        <dsp:cNvSpPr/>
      </dsp:nvSpPr>
      <dsp:spPr>
        <a:xfrm>
          <a:off x="0" y="3904575"/>
          <a:ext cx="4343400" cy="62361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Based on sharing information</a:t>
          </a:r>
          <a:endParaRPr lang="en-US" sz="2600" kern="1200" dirty="0"/>
        </a:p>
      </dsp:txBody>
      <dsp:txXfrm>
        <a:off x="30442" y="3935017"/>
        <a:ext cx="4282516" cy="5627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233D00-1B37-47CD-B4E0-0EAEB5E102A0}">
      <dsp:nvSpPr>
        <dsp:cNvPr id="0" name=""/>
        <dsp:cNvSpPr/>
      </dsp:nvSpPr>
      <dsp:spPr>
        <a:xfrm>
          <a:off x="0" y="638174"/>
          <a:ext cx="1190625" cy="71437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Facebook</a:t>
          </a:r>
          <a:endParaRPr lang="en-US" sz="2000" kern="1200" dirty="0"/>
        </a:p>
      </dsp:txBody>
      <dsp:txXfrm>
        <a:off x="0" y="638174"/>
        <a:ext cx="1190625" cy="714375"/>
      </dsp:txXfrm>
    </dsp:sp>
    <dsp:sp modelId="{AE5AB7CA-122B-47E1-B0B7-E666073F6A29}">
      <dsp:nvSpPr>
        <dsp:cNvPr id="0" name=""/>
        <dsp:cNvSpPr/>
      </dsp:nvSpPr>
      <dsp:spPr>
        <a:xfrm>
          <a:off x="1309687" y="638174"/>
          <a:ext cx="1190625" cy="71437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Twitter</a:t>
          </a:r>
          <a:endParaRPr lang="en-US" sz="2000" kern="1200" dirty="0"/>
        </a:p>
      </dsp:txBody>
      <dsp:txXfrm>
        <a:off x="1309687" y="638174"/>
        <a:ext cx="1190625" cy="714375"/>
      </dsp:txXfrm>
    </dsp:sp>
    <dsp:sp modelId="{E52AC0DA-6378-425D-AFF3-391A91D04B51}">
      <dsp:nvSpPr>
        <dsp:cNvPr id="0" name=""/>
        <dsp:cNvSpPr/>
      </dsp:nvSpPr>
      <dsp:spPr>
        <a:xfrm>
          <a:off x="2619374" y="638174"/>
          <a:ext cx="1190625" cy="71437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Linkedin</a:t>
          </a:r>
          <a:endParaRPr lang="en-US" sz="2000" kern="1200" dirty="0"/>
        </a:p>
      </dsp:txBody>
      <dsp:txXfrm>
        <a:off x="2619374" y="638174"/>
        <a:ext cx="1190625" cy="714375"/>
      </dsp:txXfrm>
    </dsp:sp>
    <dsp:sp modelId="{32FF4771-41A4-43DC-98B5-D400425C97C1}">
      <dsp:nvSpPr>
        <dsp:cNvPr id="0" name=""/>
        <dsp:cNvSpPr/>
      </dsp:nvSpPr>
      <dsp:spPr>
        <a:xfrm>
          <a:off x="0" y="1471612"/>
          <a:ext cx="1190625" cy="71437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YouTube</a:t>
          </a:r>
          <a:endParaRPr lang="en-US" sz="2000" kern="1200" dirty="0"/>
        </a:p>
      </dsp:txBody>
      <dsp:txXfrm>
        <a:off x="0" y="1471612"/>
        <a:ext cx="1190625" cy="714375"/>
      </dsp:txXfrm>
    </dsp:sp>
    <dsp:sp modelId="{BC010321-FBAA-43AB-813E-8D4C22639986}">
      <dsp:nvSpPr>
        <dsp:cNvPr id="0" name=""/>
        <dsp:cNvSpPr/>
      </dsp:nvSpPr>
      <dsp:spPr>
        <a:xfrm>
          <a:off x="1309687" y="1471612"/>
          <a:ext cx="1190625" cy="71437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Flickr</a:t>
          </a:r>
          <a:endParaRPr lang="en-US" sz="2000" kern="1200" dirty="0"/>
        </a:p>
      </dsp:txBody>
      <dsp:txXfrm>
        <a:off x="1309687" y="1471612"/>
        <a:ext cx="1190625" cy="714375"/>
      </dsp:txXfrm>
    </dsp:sp>
    <dsp:sp modelId="{FF64049D-12C6-4EA3-92C3-4C6541BEBDE9}">
      <dsp:nvSpPr>
        <dsp:cNvPr id="0" name=""/>
        <dsp:cNvSpPr/>
      </dsp:nvSpPr>
      <dsp:spPr>
        <a:xfrm>
          <a:off x="2619374" y="1471612"/>
          <a:ext cx="1190625" cy="71437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u="none" kern="1200" dirty="0" err="1" smtClean="0"/>
            <a:t>Squidoo</a:t>
          </a:r>
          <a:endParaRPr lang="en-US" sz="2000" u="none" kern="1200" dirty="0"/>
        </a:p>
      </dsp:txBody>
      <dsp:txXfrm>
        <a:off x="2619374" y="1471612"/>
        <a:ext cx="1190625" cy="714375"/>
      </dsp:txXfrm>
    </dsp:sp>
    <dsp:sp modelId="{0E1F9FE5-D1A4-476B-B646-6A34317FE520}">
      <dsp:nvSpPr>
        <dsp:cNvPr id="0" name=""/>
        <dsp:cNvSpPr/>
      </dsp:nvSpPr>
      <dsp:spPr>
        <a:xfrm>
          <a:off x="0" y="2305050"/>
          <a:ext cx="1190625" cy="71437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delicious</a:t>
          </a:r>
          <a:endParaRPr lang="en-US" sz="2000" kern="1200" dirty="0"/>
        </a:p>
      </dsp:txBody>
      <dsp:txXfrm>
        <a:off x="0" y="2305050"/>
        <a:ext cx="1190625" cy="714375"/>
      </dsp:txXfrm>
    </dsp:sp>
    <dsp:sp modelId="{40B743BC-0843-447A-9BDE-64E5F75D9372}">
      <dsp:nvSpPr>
        <dsp:cNvPr id="0" name=""/>
        <dsp:cNvSpPr/>
      </dsp:nvSpPr>
      <dsp:spPr>
        <a:xfrm>
          <a:off x="1309687" y="2305050"/>
          <a:ext cx="1190625" cy="71437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digg</a:t>
          </a:r>
          <a:endParaRPr lang="en-US" sz="2000" kern="1200" dirty="0"/>
        </a:p>
      </dsp:txBody>
      <dsp:txXfrm>
        <a:off x="1309687" y="2305050"/>
        <a:ext cx="1190625" cy="714375"/>
      </dsp:txXfrm>
    </dsp:sp>
    <dsp:sp modelId="{D2855762-CF4B-4DE3-9589-22C80E0B2630}">
      <dsp:nvSpPr>
        <dsp:cNvPr id="0" name=""/>
        <dsp:cNvSpPr/>
      </dsp:nvSpPr>
      <dsp:spPr>
        <a:xfrm>
          <a:off x="2619374" y="2305050"/>
          <a:ext cx="1190625" cy="71437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Blogging*</a:t>
          </a:r>
          <a:endParaRPr lang="en-US" sz="2000" kern="1200" dirty="0"/>
        </a:p>
      </dsp:txBody>
      <dsp:txXfrm>
        <a:off x="2619374" y="2305050"/>
        <a:ext cx="1190625" cy="7143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8C6DA6-AEB7-4A8D-A5B1-15F4859F6E15}">
      <dsp:nvSpPr>
        <dsp:cNvPr id="0" name=""/>
        <dsp:cNvSpPr/>
      </dsp:nvSpPr>
      <dsp:spPr>
        <a:xfrm rot="5400000">
          <a:off x="3068020" y="-725245"/>
          <a:ext cx="1843623" cy="3755136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New ways to communicate socially</a:t>
          </a:r>
          <a:endParaRPr lang="en-US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Narrowcasting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New ways to communicate professionally</a:t>
          </a:r>
          <a:endParaRPr lang="en-US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Self-promotion and networking</a:t>
          </a:r>
          <a:endParaRPr lang="en-US" sz="1700" kern="1200" dirty="0"/>
        </a:p>
      </dsp:txBody>
      <dsp:txXfrm rot="-5400000">
        <a:off x="2112264" y="320509"/>
        <a:ext cx="3665138" cy="1663627"/>
      </dsp:txXfrm>
    </dsp:sp>
    <dsp:sp modelId="{F2E87EA5-E24A-4C6B-A9A7-86FAB2065BD8}">
      <dsp:nvSpPr>
        <dsp:cNvPr id="0" name=""/>
        <dsp:cNvSpPr/>
      </dsp:nvSpPr>
      <dsp:spPr>
        <a:xfrm>
          <a:off x="0" y="57"/>
          <a:ext cx="2112264" cy="230452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For individuals</a:t>
          </a:r>
          <a:endParaRPr lang="en-US" sz="2400" kern="1200" dirty="0"/>
        </a:p>
      </dsp:txBody>
      <dsp:txXfrm>
        <a:off x="103112" y="103169"/>
        <a:ext cx="1906040" cy="2098305"/>
      </dsp:txXfrm>
    </dsp:sp>
    <dsp:sp modelId="{48063520-C1E6-4EBD-8EBB-FF50D46DD45F}">
      <dsp:nvSpPr>
        <dsp:cNvPr id="0" name=""/>
        <dsp:cNvSpPr/>
      </dsp:nvSpPr>
      <dsp:spPr>
        <a:xfrm rot="5400000">
          <a:off x="3068020" y="1694509"/>
          <a:ext cx="1843623" cy="3755136"/>
        </a:xfrm>
        <a:prstGeom prst="round2Same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New ways to communicate internally</a:t>
          </a:r>
          <a:endParaRPr lang="en-US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Locate expertise and knowledge sharing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New ways to communicate externally</a:t>
          </a:r>
          <a:endParaRPr lang="en-US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Public relations, product promotion</a:t>
          </a:r>
          <a:endParaRPr lang="en-US" sz="1700" kern="1200" dirty="0"/>
        </a:p>
      </dsp:txBody>
      <dsp:txXfrm rot="-5400000">
        <a:off x="2112264" y="2740263"/>
        <a:ext cx="3665138" cy="1663627"/>
      </dsp:txXfrm>
    </dsp:sp>
    <dsp:sp modelId="{5AC5E1E5-68D7-4FDE-81B0-269BD3D8F245}">
      <dsp:nvSpPr>
        <dsp:cNvPr id="0" name=""/>
        <dsp:cNvSpPr/>
      </dsp:nvSpPr>
      <dsp:spPr>
        <a:xfrm>
          <a:off x="0" y="2419813"/>
          <a:ext cx="2112264" cy="2304529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For organizations</a:t>
          </a:r>
          <a:endParaRPr lang="en-US" sz="2400" kern="1200" dirty="0"/>
        </a:p>
      </dsp:txBody>
      <dsp:txXfrm>
        <a:off x="103112" y="2522925"/>
        <a:ext cx="1906040" cy="209830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475CA3-6439-49B4-8159-FAD177B2E9A2}">
      <dsp:nvSpPr>
        <dsp:cNvPr id="0" name=""/>
        <dsp:cNvSpPr/>
      </dsp:nvSpPr>
      <dsp:spPr>
        <a:xfrm>
          <a:off x="1607" y="533801"/>
          <a:ext cx="3427660" cy="20565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“E-Business”</a:t>
          </a:r>
          <a:endParaRPr lang="en-US" sz="31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Using the Internet as a conduit for connecting businesses</a:t>
          </a:r>
          <a:endParaRPr lang="en-US" sz="2400" kern="1200" dirty="0"/>
        </a:p>
      </dsp:txBody>
      <dsp:txXfrm>
        <a:off x="61843" y="594037"/>
        <a:ext cx="3307188" cy="1936124"/>
      </dsp:txXfrm>
    </dsp:sp>
    <dsp:sp modelId="{45280B27-9C68-43C3-9F40-0AF7D1F14D42}">
      <dsp:nvSpPr>
        <dsp:cNvPr id="0" name=""/>
        <dsp:cNvSpPr/>
      </dsp:nvSpPr>
      <dsp:spPr>
        <a:xfrm>
          <a:off x="3772033" y="1137069"/>
          <a:ext cx="726664" cy="85005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3772033" y="1307081"/>
        <a:ext cx="508665" cy="510035"/>
      </dsp:txXfrm>
    </dsp:sp>
    <dsp:sp modelId="{81D18E49-73EA-4CC9-8219-C3D600B3F103}">
      <dsp:nvSpPr>
        <dsp:cNvPr id="0" name=""/>
        <dsp:cNvSpPr/>
      </dsp:nvSpPr>
      <dsp:spPr>
        <a:xfrm>
          <a:off x="4800332" y="533801"/>
          <a:ext cx="3427660" cy="20565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The Cloud</a:t>
          </a:r>
          <a:endParaRPr lang="en-US" sz="31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Using the Internet to access hosted services</a:t>
          </a:r>
          <a:endParaRPr lang="en-US" sz="2400" kern="1200" dirty="0"/>
        </a:p>
      </dsp:txBody>
      <dsp:txXfrm>
        <a:off x="4860568" y="594037"/>
        <a:ext cx="3307188" cy="19361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A980D9-A414-4D2D-8BDB-0AACE8C2ED1E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1CCCAF-1928-494E-B0DC-B197F060A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86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99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74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37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01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21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97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50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385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70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58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350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D6F30-B90C-4B8B-A9EC-5A92029B9428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78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1.xml"/><Relationship Id="rId7" Type="http://schemas.openxmlformats.org/officeDocument/2006/relationships/hyperlink" Target="http://www.hampsterdance.com/classics/originaldance.htm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2.png"/><Relationship Id="rId4" Type="http://schemas.openxmlformats.org/officeDocument/2006/relationships/diagramQuickStyle" Target="../diagrams/quickStyle1.xml"/><Relationship Id="rId9" Type="http://schemas.openxmlformats.org/officeDocument/2006/relationships/hyperlink" Target="http://icanhascheezburger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Network-Enabled Business Models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MIS5801: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Singapore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Bruce </a:t>
            </a:r>
            <a:r>
              <a:rPr lang="en-US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Hohne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en-US" sz="2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(Bruce.Hohne@temple.edu</a:t>
            </a:r>
            <a:r>
              <a:rPr lang="en-US" sz="2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96548" y="6550223"/>
            <a:ext cx="61474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i="1" dirty="0" smtClean="0">
                <a:solidFill>
                  <a:schemeClr val="bg1"/>
                </a:solidFill>
              </a:rPr>
              <a:t>Adapted from material by </a:t>
            </a:r>
            <a:r>
              <a:rPr lang="en-US" sz="1400" i="1" dirty="0" err="1" smtClean="0">
                <a:solidFill>
                  <a:schemeClr val="bg1"/>
                </a:solidFill>
              </a:rPr>
              <a:t>Munir</a:t>
            </a:r>
            <a:r>
              <a:rPr lang="en-US" sz="1400" i="1" dirty="0" smtClean="0">
                <a:solidFill>
                  <a:schemeClr val="bg1"/>
                </a:solidFill>
              </a:rPr>
              <a:t> </a:t>
            </a:r>
            <a:r>
              <a:rPr lang="en-US" sz="1400" i="1" dirty="0" err="1" smtClean="0">
                <a:solidFill>
                  <a:schemeClr val="bg1"/>
                </a:solidFill>
              </a:rPr>
              <a:t>Mandviwalla</a:t>
            </a:r>
            <a:r>
              <a:rPr lang="en-US" sz="1400" i="1" dirty="0" smtClean="0">
                <a:solidFill>
                  <a:schemeClr val="bg1"/>
                </a:solidFill>
              </a:rPr>
              <a:t>, Steven L. Johnson, and Sunil </a:t>
            </a:r>
            <a:r>
              <a:rPr lang="en-US" sz="1400" i="1" dirty="0" err="1" smtClean="0">
                <a:solidFill>
                  <a:schemeClr val="bg1"/>
                </a:solidFill>
              </a:rPr>
              <a:t>Wattal</a:t>
            </a:r>
            <a:endParaRPr lang="en-US" sz="1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58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Evolution of Interactivity</a:t>
            </a:r>
            <a:endParaRPr lang="en-US" dirty="0">
              <a:solidFill>
                <a:srgbClr val="FFC000"/>
              </a:solidFill>
            </a:endParaRPr>
          </a:p>
        </p:txBody>
      </p:sp>
      <p:graphicFrame>
        <p:nvGraphicFramePr>
          <p:cNvPr id="1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57515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Picture 1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41614" y="5486400"/>
            <a:ext cx="1600200" cy="5334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3" name="Picture 8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86200" y="5181600"/>
            <a:ext cx="1357313" cy="11430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4" name="TextBox 13"/>
          <p:cNvSpPr txBox="1"/>
          <p:nvPr/>
        </p:nvSpPr>
        <p:spPr>
          <a:xfrm>
            <a:off x="7086600" y="4800600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 smtClean="0">
                <a:solidFill>
                  <a:schemeClr val="bg1"/>
                </a:solidFill>
              </a:rPr>
              <a:t>?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10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We’re in the middle of Web 2.0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6804179"/>
              </p:ext>
            </p:extLst>
          </p:nvPr>
        </p:nvGraphicFramePr>
        <p:xfrm>
          <a:off x="457200" y="19050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729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What do these all have in common?</a:t>
            </a:r>
            <a:endParaRPr lang="en-US" dirty="0">
              <a:solidFill>
                <a:srgbClr val="FFC00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6845897"/>
              </p:ext>
            </p:extLst>
          </p:nvPr>
        </p:nvGraphicFramePr>
        <p:xfrm>
          <a:off x="4343400" y="1066800"/>
          <a:ext cx="43434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2056227"/>
              </p:ext>
            </p:extLst>
          </p:nvPr>
        </p:nvGraphicFramePr>
        <p:xfrm>
          <a:off x="228600" y="2133600"/>
          <a:ext cx="3810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92598" y="2133600"/>
            <a:ext cx="27126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“Social Media”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44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avid\AppData\Local\Microsoft\Windows\Temporary Internet Files\Content.IE5\SH998CLI\MP90043067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82536"/>
            <a:ext cx="2906485" cy="21798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What </a:t>
            </a:r>
            <a:r>
              <a:rPr lang="en-US" dirty="0" smtClean="0">
                <a:solidFill>
                  <a:srgbClr val="FFC000"/>
                </a:solidFill>
              </a:rPr>
              <a:t>Web 2.0 means</a:t>
            </a:r>
            <a:endParaRPr lang="en-US" dirty="0">
              <a:solidFill>
                <a:srgbClr val="FFC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3369309"/>
              </p:ext>
            </p:extLst>
          </p:nvPr>
        </p:nvGraphicFramePr>
        <p:xfrm>
          <a:off x="3048000" y="1728108"/>
          <a:ext cx="58674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7" name="Picture 3" descr="C:\Users\David\AppData\Local\Microsoft\Windows\Temporary Internet Files\Content.IE5\VSYJ2A61\MP900443464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43400"/>
            <a:ext cx="2906485" cy="193423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359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The Cloud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is it?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Why is it new?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Why is it not new?</a:t>
            </a:r>
          </a:p>
        </p:txBody>
      </p:sp>
      <p:pic>
        <p:nvPicPr>
          <p:cNvPr id="1026" name="Picture 2" descr="C:\Users\David\AppData\Local\Microsoft\Windows\Temporary Internet Files\Content.IE5\AIGT901B\MP90044359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239095"/>
            <a:ext cx="9143999" cy="3624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5638800"/>
            <a:ext cx="548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What business models are enabled by the cloud?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6062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Comparing Two </a:t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en-US" dirty="0" smtClean="0">
                <a:solidFill>
                  <a:srgbClr val="FFC000"/>
                </a:solidFill>
              </a:rPr>
              <a:t>Internet-Enabled Models</a:t>
            </a:r>
            <a:endParaRPr lang="en-US" dirty="0">
              <a:solidFill>
                <a:srgbClr val="FFC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4485783"/>
              </p:ext>
            </p:extLst>
          </p:nvPr>
        </p:nvGraphicFramePr>
        <p:xfrm>
          <a:off x="457200" y="1676400"/>
          <a:ext cx="8229600" cy="3124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419600"/>
            <a:ext cx="38100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bg1"/>
                </a:solidFill>
              </a:rPr>
              <a:t>B2B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Electronic Data Interchange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181600" y="4419600"/>
            <a:ext cx="38100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bg1"/>
                </a:solidFill>
              </a:rPr>
              <a:t>Amazon.com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Netflix (coming soon)</a:t>
            </a:r>
          </a:p>
          <a:p>
            <a:r>
              <a:rPr lang="en-US" sz="2800" dirty="0" err="1" smtClean="0">
                <a:solidFill>
                  <a:schemeClr val="bg1"/>
                </a:solidFill>
              </a:rPr>
              <a:t>Dropbox</a:t>
            </a:r>
            <a:endParaRPr lang="en-US" sz="2800" dirty="0" smtClean="0">
              <a:solidFill>
                <a:schemeClr val="bg1"/>
              </a:solidFill>
            </a:endParaRP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59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Attending to Signals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562100"/>
            <a:ext cx="4114800" cy="5067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Are cloud-based services “low-end” or “new market”?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How could it disrupt IT-related industries?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How could it disrupt non-IT industries?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David\AppData\Local\Microsoft\Windows\Temporary Internet Files\Content.IE5\9UHL0RSN\MP90040717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1413813"/>
            <a:ext cx="4354286" cy="54441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0600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</TotalTime>
  <Words>229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Network-Enabled Business Models</vt:lpstr>
      <vt:lpstr>Evolution of Interactivity</vt:lpstr>
      <vt:lpstr>We’re in the middle of Web 2.0</vt:lpstr>
      <vt:lpstr>What do these all have in common?</vt:lpstr>
      <vt:lpstr>What Web 2.0 means</vt:lpstr>
      <vt:lpstr>The Cloud</vt:lpstr>
      <vt:lpstr>Comparing Two  Internet-Enabled Models</vt:lpstr>
      <vt:lpstr>Attending to Signals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Thinking and Managing Complexity</dc:title>
  <dc:creator>David</dc:creator>
  <cp:lastModifiedBy>clientsvcs</cp:lastModifiedBy>
  <cp:revision>65</cp:revision>
  <dcterms:created xsi:type="dcterms:W3CDTF">2011-10-19T16:35:25Z</dcterms:created>
  <dcterms:modified xsi:type="dcterms:W3CDTF">2014-12-11T10:40:16Z</dcterms:modified>
</cp:coreProperties>
</file>