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65714" autoAdjust="0"/>
  </p:normalViewPr>
  <p:slideViewPr>
    <p:cSldViewPr>
      <p:cViewPr varScale="1">
        <p:scale>
          <a:sx n="47" d="100"/>
          <a:sy n="47" d="100"/>
        </p:scale>
        <p:origin x="-21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3BD83-63D4-4F93-A127-AF34DC9A8DA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A9FD-C062-4C5F-8EE0-CCF82BF0B7E5}">
      <dgm:prSet/>
      <dgm:spPr/>
      <dgm:t>
        <a:bodyPr/>
        <a:lstStyle/>
        <a:p>
          <a:pPr rtl="0"/>
          <a:r>
            <a:rPr lang="en-US" dirty="0" smtClean="0"/>
            <a:t>Web 1.0</a:t>
          </a:r>
          <a:endParaRPr lang="en-US" dirty="0"/>
        </a:p>
      </dgm:t>
    </dgm:pt>
    <dgm:pt modelId="{18DFC59F-B0BE-4288-BE68-628B24E288C2}" type="parTrans" cxnId="{8FD435B2-E629-41E8-A61B-04AF891C9BD8}">
      <dgm:prSet/>
      <dgm:spPr/>
      <dgm:t>
        <a:bodyPr/>
        <a:lstStyle/>
        <a:p>
          <a:endParaRPr lang="en-US"/>
        </a:p>
      </dgm:t>
    </dgm:pt>
    <dgm:pt modelId="{5B0DF375-BB3C-45FE-8460-47AD1FA8258D}" type="sibTrans" cxnId="{8FD435B2-E629-41E8-A61B-04AF891C9BD8}">
      <dgm:prSet/>
      <dgm:spPr/>
      <dgm:t>
        <a:bodyPr/>
        <a:lstStyle/>
        <a:p>
          <a:endParaRPr lang="en-US"/>
        </a:p>
      </dgm:t>
    </dgm:pt>
    <dgm:pt modelId="{75440EDB-EFA1-41DF-AE0D-22F3E4AEABF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/>
            <a:t>Web 2.0</a:t>
          </a:r>
          <a:endParaRPr lang="en-US" dirty="0"/>
        </a:p>
      </dgm:t>
    </dgm:pt>
    <dgm:pt modelId="{C7943DF7-50F3-4E47-A77A-BF0B1BF54F38}" type="parTrans" cxnId="{F471DAF0-BBCD-4955-8A3D-4F00A4109127}">
      <dgm:prSet/>
      <dgm:spPr/>
      <dgm:t>
        <a:bodyPr/>
        <a:lstStyle/>
        <a:p>
          <a:endParaRPr lang="en-US"/>
        </a:p>
      </dgm:t>
    </dgm:pt>
    <dgm:pt modelId="{0252B2BC-B069-4FCD-ACE1-707F7128F706}" type="sibTrans" cxnId="{F471DAF0-BBCD-4955-8A3D-4F00A4109127}">
      <dgm:prSet/>
      <dgm:spPr/>
      <dgm:t>
        <a:bodyPr/>
        <a:lstStyle/>
        <a:p>
          <a:endParaRPr lang="en-US"/>
        </a:p>
      </dgm:t>
    </dgm:pt>
    <dgm:pt modelId="{D701DFBD-7D33-442B-914A-12E35234C728}">
      <dgm:prSet/>
      <dgm:spPr/>
      <dgm:t>
        <a:bodyPr/>
        <a:lstStyle/>
        <a:p>
          <a:pPr rtl="0"/>
          <a:r>
            <a:rPr lang="en-US" dirty="0" smtClean="0"/>
            <a:t>Web 3.0</a:t>
          </a:r>
          <a:endParaRPr lang="en-US" dirty="0"/>
        </a:p>
      </dgm:t>
    </dgm:pt>
    <dgm:pt modelId="{3369DAD1-CD0B-46CF-85D1-98DF64B3415D}" type="parTrans" cxnId="{19C4ECEB-1761-47E8-9B69-D42FAE4FC9A0}">
      <dgm:prSet/>
      <dgm:spPr/>
      <dgm:t>
        <a:bodyPr/>
        <a:lstStyle/>
        <a:p>
          <a:endParaRPr lang="en-US"/>
        </a:p>
      </dgm:t>
    </dgm:pt>
    <dgm:pt modelId="{D466E699-E988-43A0-895A-50E571E27C36}" type="sibTrans" cxnId="{19C4ECEB-1761-47E8-9B69-D42FAE4FC9A0}">
      <dgm:prSet/>
      <dgm:spPr/>
      <dgm:t>
        <a:bodyPr/>
        <a:lstStyle/>
        <a:p>
          <a:endParaRPr lang="en-US"/>
        </a:p>
      </dgm:t>
    </dgm:pt>
    <dgm:pt modelId="{6FFFDFC4-4F41-45F9-84CC-A88E0431825D}">
      <dgm:prSet/>
      <dgm:spPr/>
      <dgm:t>
        <a:bodyPr/>
        <a:lstStyle/>
        <a:p>
          <a:pPr rtl="0"/>
          <a:r>
            <a:rPr lang="en-US" dirty="0" smtClean="0"/>
            <a:t>Non interactive</a:t>
          </a:r>
          <a:endParaRPr lang="en-US" dirty="0"/>
        </a:p>
      </dgm:t>
    </dgm:pt>
    <dgm:pt modelId="{03F5551E-718B-4B0B-8638-E6ECEA15C38E}" type="parTrans" cxnId="{2CFA0F5F-51CB-4F0D-B1A0-D806452CEA9C}">
      <dgm:prSet/>
      <dgm:spPr/>
      <dgm:t>
        <a:bodyPr/>
        <a:lstStyle/>
        <a:p>
          <a:endParaRPr lang="en-US"/>
        </a:p>
      </dgm:t>
    </dgm:pt>
    <dgm:pt modelId="{89F7899B-964D-4DE3-B85A-9DF14B46597E}" type="sibTrans" cxnId="{2CFA0F5F-51CB-4F0D-B1A0-D806452CEA9C}">
      <dgm:prSet/>
      <dgm:spPr/>
      <dgm:t>
        <a:bodyPr/>
        <a:lstStyle/>
        <a:p>
          <a:endParaRPr lang="en-US"/>
        </a:p>
      </dgm:t>
    </dgm:pt>
    <dgm:pt modelId="{83249D3D-24C4-48F1-BA64-A026F158A819}">
      <dgm:prSet/>
      <dgm:spPr/>
      <dgm:t>
        <a:bodyPr/>
        <a:lstStyle/>
        <a:p>
          <a:pPr rtl="0"/>
          <a:r>
            <a:rPr lang="en-US" dirty="0" smtClean="0"/>
            <a:t>One-way flow</a:t>
          </a:r>
          <a:endParaRPr lang="en-US" dirty="0"/>
        </a:p>
      </dgm:t>
    </dgm:pt>
    <dgm:pt modelId="{36D433E2-8A7C-46F5-8880-875D1587D853}" type="parTrans" cxnId="{27318632-EEA8-40DD-937F-02BE168D8D50}">
      <dgm:prSet/>
      <dgm:spPr/>
      <dgm:t>
        <a:bodyPr/>
        <a:lstStyle/>
        <a:p>
          <a:endParaRPr lang="en-US"/>
        </a:p>
      </dgm:t>
    </dgm:pt>
    <dgm:pt modelId="{66235E91-693B-4C64-920E-DFC168060BAA}" type="sibTrans" cxnId="{27318632-EEA8-40DD-937F-02BE168D8D50}">
      <dgm:prSet/>
      <dgm:spPr/>
      <dgm:t>
        <a:bodyPr/>
        <a:lstStyle/>
        <a:p>
          <a:endParaRPr lang="en-US"/>
        </a:p>
      </dgm:t>
    </dgm:pt>
    <dgm:pt modelId="{959ECF23-075A-4C77-BDFD-1B5FAD7BC7A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/>
            <a:t>Interactive</a:t>
          </a:r>
          <a:endParaRPr lang="en-US" dirty="0"/>
        </a:p>
      </dgm:t>
    </dgm:pt>
    <dgm:pt modelId="{C81AAF0F-F6FC-45AF-91BA-F150EA6AB382}" type="parTrans" cxnId="{74B7934D-8066-4F8F-9B13-EAC147191C66}">
      <dgm:prSet/>
      <dgm:spPr/>
      <dgm:t>
        <a:bodyPr/>
        <a:lstStyle/>
        <a:p>
          <a:endParaRPr lang="en-US"/>
        </a:p>
      </dgm:t>
    </dgm:pt>
    <dgm:pt modelId="{1CFEDBCC-0ECD-43E0-A66D-725AFEDE5C28}" type="sibTrans" cxnId="{74B7934D-8066-4F8F-9B13-EAC147191C66}">
      <dgm:prSet/>
      <dgm:spPr/>
      <dgm:t>
        <a:bodyPr/>
        <a:lstStyle/>
        <a:p>
          <a:endParaRPr lang="en-US"/>
        </a:p>
      </dgm:t>
    </dgm:pt>
    <dgm:pt modelId="{06A259C7-D544-451B-AC42-826FA207902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/>
            <a:t>User generated</a:t>
          </a:r>
          <a:endParaRPr lang="en-US" dirty="0"/>
        </a:p>
      </dgm:t>
    </dgm:pt>
    <dgm:pt modelId="{09DA073C-05EE-4801-90D7-CE15B9C849E2}" type="parTrans" cxnId="{75358E1D-8769-48D8-BABA-86594CD7F5F5}">
      <dgm:prSet/>
      <dgm:spPr/>
      <dgm:t>
        <a:bodyPr/>
        <a:lstStyle/>
        <a:p>
          <a:endParaRPr lang="en-US"/>
        </a:p>
      </dgm:t>
    </dgm:pt>
    <dgm:pt modelId="{D6918C20-CE8A-4A5A-8EFE-753474847BF7}" type="sibTrans" cxnId="{75358E1D-8769-48D8-BABA-86594CD7F5F5}">
      <dgm:prSet/>
      <dgm:spPr/>
      <dgm:t>
        <a:bodyPr/>
        <a:lstStyle/>
        <a:p>
          <a:endParaRPr lang="en-US"/>
        </a:p>
      </dgm:t>
    </dgm:pt>
    <dgm:pt modelId="{F599B8EE-9FA5-4216-82D7-D59446E39557}">
      <dgm:prSet/>
      <dgm:spPr/>
      <dgm:t>
        <a:bodyPr/>
        <a:lstStyle/>
        <a:p>
          <a:pPr rtl="0"/>
          <a:r>
            <a:rPr lang="en-US" dirty="0" smtClean="0"/>
            <a:t>“The semantic web”</a:t>
          </a:r>
          <a:endParaRPr lang="en-US" dirty="0"/>
        </a:p>
      </dgm:t>
    </dgm:pt>
    <dgm:pt modelId="{77B3BF8B-5DD9-46C4-9EC7-5F43F55DAC9A}" type="parTrans" cxnId="{24C7A155-77D7-4685-93A2-D98DA9E0B439}">
      <dgm:prSet/>
      <dgm:spPr/>
      <dgm:t>
        <a:bodyPr/>
        <a:lstStyle/>
        <a:p>
          <a:endParaRPr lang="en-US"/>
        </a:p>
      </dgm:t>
    </dgm:pt>
    <dgm:pt modelId="{225B82A4-494F-4AB5-91DC-57E7544AEC7F}" type="sibTrans" cxnId="{24C7A155-77D7-4685-93A2-D98DA9E0B439}">
      <dgm:prSet/>
      <dgm:spPr/>
      <dgm:t>
        <a:bodyPr/>
        <a:lstStyle/>
        <a:p>
          <a:endParaRPr lang="en-US"/>
        </a:p>
      </dgm:t>
    </dgm:pt>
    <dgm:pt modelId="{2B35027A-57C2-4322-ACE7-00AE17C591F7}" type="pres">
      <dgm:prSet presAssocID="{E8A3BD83-63D4-4F93-A127-AF34DC9A8DA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B3130-7438-4DF0-BE8D-D065EDD82DBC}" type="pres">
      <dgm:prSet presAssocID="{E8A3BD83-63D4-4F93-A127-AF34DC9A8DA2}" presName="arrow" presStyleLbl="bgShp" presStyleIdx="0" presStyleCnt="1"/>
      <dgm:spPr/>
      <dgm:t>
        <a:bodyPr/>
        <a:lstStyle/>
        <a:p>
          <a:endParaRPr lang="en-US"/>
        </a:p>
      </dgm:t>
    </dgm:pt>
    <dgm:pt modelId="{BF287673-6446-4FC0-A67C-0807DA2AF094}" type="pres">
      <dgm:prSet presAssocID="{E8A3BD83-63D4-4F93-A127-AF34DC9A8DA2}" presName="linearProcess" presStyleCnt="0"/>
      <dgm:spPr/>
      <dgm:t>
        <a:bodyPr/>
        <a:lstStyle/>
        <a:p>
          <a:endParaRPr lang="en-US"/>
        </a:p>
      </dgm:t>
    </dgm:pt>
    <dgm:pt modelId="{6065B826-8803-41B6-9140-418A068054D1}" type="pres">
      <dgm:prSet presAssocID="{5BA6A9FD-C062-4C5F-8EE0-CCF82BF0B7E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51137-12FB-456E-934C-DF3B909C40CB}" type="pres">
      <dgm:prSet presAssocID="{5B0DF375-BB3C-45FE-8460-47AD1FA8258D}" presName="sibTrans" presStyleCnt="0"/>
      <dgm:spPr/>
      <dgm:t>
        <a:bodyPr/>
        <a:lstStyle/>
        <a:p>
          <a:endParaRPr lang="en-US"/>
        </a:p>
      </dgm:t>
    </dgm:pt>
    <dgm:pt modelId="{8F7A3567-6B1D-483B-8E37-829EEA738442}" type="pres">
      <dgm:prSet presAssocID="{75440EDB-EFA1-41DF-AE0D-22F3E4AEAB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B2C37-91C0-48E4-9390-E529A09D6F31}" type="pres">
      <dgm:prSet presAssocID="{0252B2BC-B069-4FCD-ACE1-707F7128F706}" presName="sibTrans" presStyleCnt="0"/>
      <dgm:spPr/>
      <dgm:t>
        <a:bodyPr/>
        <a:lstStyle/>
        <a:p>
          <a:endParaRPr lang="en-US"/>
        </a:p>
      </dgm:t>
    </dgm:pt>
    <dgm:pt modelId="{C3F94047-878F-4576-B952-A79A10D78E6A}" type="pres">
      <dgm:prSet presAssocID="{D701DFBD-7D33-442B-914A-12E35234C7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C4ECEB-1761-47E8-9B69-D42FAE4FC9A0}" srcId="{E8A3BD83-63D4-4F93-A127-AF34DC9A8DA2}" destId="{D701DFBD-7D33-442B-914A-12E35234C728}" srcOrd="2" destOrd="0" parTransId="{3369DAD1-CD0B-46CF-85D1-98DF64B3415D}" sibTransId="{D466E699-E988-43A0-895A-50E571E27C36}"/>
    <dgm:cxn modelId="{C4639B49-AF20-406B-A22F-DD73CC5DAE07}" type="presOf" srcId="{F599B8EE-9FA5-4216-82D7-D59446E39557}" destId="{C3F94047-878F-4576-B952-A79A10D78E6A}" srcOrd="0" destOrd="1" presId="urn:microsoft.com/office/officeart/2005/8/layout/hProcess9"/>
    <dgm:cxn modelId="{75358E1D-8769-48D8-BABA-86594CD7F5F5}" srcId="{75440EDB-EFA1-41DF-AE0D-22F3E4AEABF0}" destId="{06A259C7-D544-451B-AC42-826FA2079020}" srcOrd="1" destOrd="0" parTransId="{09DA073C-05EE-4801-90D7-CE15B9C849E2}" sibTransId="{D6918C20-CE8A-4A5A-8EFE-753474847BF7}"/>
    <dgm:cxn modelId="{27318632-EEA8-40DD-937F-02BE168D8D50}" srcId="{5BA6A9FD-C062-4C5F-8EE0-CCF82BF0B7E5}" destId="{83249D3D-24C4-48F1-BA64-A026F158A819}" srcOrd="1" destOrd="0" parTransId="{36D433E2-8A7C-46F5-8880-875D1587D853}" sibTransId="{66235E91-693B-4C64-920E-DFC168060BAA}"/>
    <dgm:cxn modelId="{24C7A155-77D7-4685-93A2-D98DA9E0B439}" srcId="{D701DFBD-7D33-442B-914A-12E35234C728}" destId="{F599B8EE-9FA5-4216-82D7-D59446E39557}" srcOrd="0" destOrd="0" parTransId="{77B3BF8B-5DD9-46C4-9EC7-5F43F55DAC9A}" sibTransId="{225B82A4-494F-4AB5-91DC-57E7544AEC7F}"/>
    <dgm:cxn modelId="{74B7934D-8066-4F8F-9B13-EAC147191C66}" srcId="{75440EDB-EFA1-41DF-AE0D-22F3E4AEABF0}" destId="{959ECF23-075A-4C77-BDFD-1B5FAD7BC7A0}" srcOrd="0" destOrd="0" parTransId="{C81AAF0F-F6FC-45AF-91BA-F150EA6AB382}" sibTransId="{1CFEDBCC-0ECD-43E0-A66D-725AFEDE5C28}"/>
    <dgm:cxn modelId="{9AE08161-A276-45A9-97D7-2E127BA637E0}" type="presOf" srcId="{959ECF23-075A-4C77-BDFD-1B5FAD7BC7A0}" destId="{8F7A3567-6B1D-483B-8E37-829EEA738442}" srcOrd="0" destOrd="1" presId="urn:microsoft.com/office/officeart/2005/8/layout/hProcess9"/>
    <dgm:cxn modelId="{438A415C-3A2D-414A-8C29-FD9BF5F9C57D}" type="presOf" srcId="{D701DFBD-7D33-442B-914A-12E35234C728}" destId="{C3F94047-878F-4576-B952-A79A10D78E6A}" srcOrd="0" destOrd="0" presId="urn:microsoft.com/office/officeart/2005/8/layout/hProcess9"/>
    <dgm:cxn modelId="{F471DAF0-BBCD-4955-8A3D-4F00A4109127}" srcId="{E8A3BD83-63D4-4F93-A127-AF34DC9A8DA2}" destId="{75440EDB-EFA1-41DF-AE0D-22F3E4AEABF0}" srcOrd="1" destOrd="0" parTransId="{C7943DF7-50F3-4E47-A77A-BF0B1BF54F38}" sibTransId="{0252B2BC-B069-4FCD-ACE1-707F7128F706}"/>
    <dgm:cxn modelId="{2CFA0F5F-51CB-4F0D-B1A0-D806452CEA9C}" srcId="{5BA6A9FD-C062-4C5F-8EE0-CCF82BF0B7E5}" destId="{6FFFDFC4-4F41-45F9-84CC-A88E0431825D}" srcOrd="0" destOrd="0" parTransId="{03F5551E-718B-4B0B-8638-E6ECEA15C38E}" sibTransId="{89F7899B-964D-4DE3-B85A-9DF14B46597E}"/>
    <dgm:cxn modelId="{8F7D1BCF-11E1-46B5-8C42-956F5F1E6DBF}" type="presOf" srcId="{75440EDB-EFA1-41DF-AE0D-22F3E4AEABF0}" destId="{8F7A3567-6B1D-483B-8E37-829EEA738442}" srcOrd="0" destOrd="0" presId="urn:microsoft.com/office/officeart/2005/8/layout/hProcess9"/>
    <dgm:cxn modelId="{2B29CC0C-3E6C-4769-AA63-8986971478F7}" type="presOf" srcId="{83249D3D-24C4-48F1-BA64-A026F158A819}" destId="{6065B826-8803-41B6-9140-418A068054D1}" srcOrd="0" destOrd="2" presId="urn:microsoft.com/office/officeart/2005/8/layout/hProcess9"/>
    <dgm:cxn modelId="{0539066C-A74E-424B-A2ED-58EC6E48C665}" type="presOf" srcId="{06A259C7-D544-451B-AC42-826FA2079020}" destId="{8F7A3567-6B1D-483B-8E37-829EEA738442}" srcOrd="0" destOrd="2" presId="urn:microsoft.com/office/officeart/2005/8/layout/hProcess9"/>
    <dgm:cxn modelId="{4E66D979-1C39-4E56-9452-80FC08A58392}" type="presOf" srcId="{5BA6A9FD-C062-4C5F-8EE0-CCF82BF0B7E5}" destId="{6065B826-8803-41B6-9140-418A068054D1}" srcOrd="0" destOrd="0" presId="urn:microsoft.com/office/officeart/2005/8/layout/hProcess9"/>
    <dgm:cxn modelId="{5F9F12E9-226D-4EAB-BC04-2446CE57184D}" type="presOf" srcId="{E8A3BD83-63D4-4F93-A127-AF34DC9A8DA2}" destId="{2B35027A-57C2-4322-ACE7-00AE17C591F7}" srcOrd="0" destOrd="0" presId="urn:microsoft.com/office/officeart/2005/8/layout/hProcess9"/>
    <dgm:cxn modelId="{8FD435B2-E629-41E8-A61B-04AF891C9BD8}" srcId="{E8A3BD83-63D4-4F93-A127-AF34DC9A8DA2}" destId="{5BA6A9FD-C062-4C5F-8EE0-CCF82BF0B7E5}" srcOrd="0" destOrd="0" parTransId="{18DFC59F-B0BE-4288-BE68-628B24E288C2}" sibTransId="{5B0DF375-BB3C-45FE-8460-47AD1FA8258D}"/>
    <dgm:cxn modelId="{EDDA6109-03E1-44F5-B23B-E7626453110B}" type="presOf" srcId="{6FFFDFC4-4F41-45F9-84CC-A88E0431825D}" destId="{6065B826-8803-41B6-9140-418A068054D1}" srcOrd="0" destOrd="1" presId="urn:microsoft.com/office/officeart/2005/8/layout/hProcess9"/>
    <dgm:cxn modelId="{784A8F7B-BA04-4CE5-ADE3-5975669B1991}" type="presParOf" srcId="{2B35027A-57C2-4322-ACE7-00AE17C591F7}" destId="{0F2B3130-7438-4DF0-BE8D-D065EDD82DBC}" srcOrd="0" destOrd="0" presId="urn:microsoft.com/office/officeart/2005/8/layout/hProcess9"/>
    <dgm:cxn modelId="{BC9E96C7-A3DA-4120-9A53-5A2E431DC03F}" type="presParOf" srcId="{2B35027A-57C2-4322-ACE7-00AE17C591F7}" destId="{BF287673-6446-4FC0-A67C-0807DA2AF094}" srcOrd="1" destOrd="0" presId="urn:microsoft.com/office/officeart/2005/8/layout/hProcess9"/>
    <dgm:cxn modelId="{85E36EE6-4372-4540-8E51-76DC1272C583}" type="presParOf" srcId="{BF287673-6446-4FC0-A67C-0807DA2AF094}" destId="{6065B826-8803-41B6-9140-418A068054D1}" srcOrd="0" destOrd="0" presId="urn:microsoft.com/office/officeart/2005/8/layout/hProcess9"/>
    <dgm:cxn modelId="{6AB00A30-D6DF-496E-89AB-1D0BF1912275}" type="presParOf" srcId="{BF287673-6446-4FC0-A67C-0807DA2AF094}" destId="{50551137-12FB-456E-934C-DF3B909C40CB}" srcOrd="1" destOrd="0" presId="urn:microsoft.com/office/officeart/2005/8/layout/hProcess9"/>
    <dgm:cxn modelId="{0601CF7B-704C-43D5-A569-CF139B1138C1}" type="presParOf" srcId="{BF287673-6446-4FC0-A67C-0807DA2AF094}" destId="{8F7A3567-6B1D-483B-8E37-829EEA738442}" srcOrd="2" destOrd="0" presId="urn:microsoft.com/office/officeart/2005/8/layout/hProcess9"/>
    <dgm:cxn modelId="{7A2E729B-3E12-404F-9012-5F71698E8155}" type="presParOf" srcId="{BF287673-6446-4FC0-A67C-0807DA2AF094}" destId="{18FB2C37-91C0-48E4-9390-E529A09D6F31}" srcOrd="3" destOrd="0" presId="urn:microsoft.com/office/officeart/2005/8/layout/hProcess9"/>
    <dgm:cxn modelId="{42178FB8-B7F6-42C4-A57C-DFB3F27D47F2}" type="presParOf" srcId="{BF287673-6446-4FC0-A67C-0807DA2AF094}" destId="{C3F94047-878F-4576-B952-A79A10D78E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A2029D-F287-4F29-8EDD-54505015C8D1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BB7C16A-3148-4EEF-A4F7-49258250295B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endParaRPr lang="en-US" dirty="0"/>
        </a:p>
      </dgm:t>
    </dgm:pt>
    <dgm:pt modelId="{5082CB87-06A6-49B4-B3DE-DA2D850623AA}" type="parTrans" cxnId="{44C67F1B-6CEA-401C-A6FD-0686CE4E9EF1}">
      <dgm:prSet/>
      <dgm:spPr/>
      <dgm:t>
        <a:bodyPr/>
        <a:lstStyle/>
        <a:p>
          <a:endParaRPr lang="en-US"/>
        </a:p>
      </dgm:t>
    </dgm:pt>
    <dgm:pt modelId="{5C5A76B3-E122-4A13-8731-B299880C3B14}" type="sibTrans" cxnId="{44C67F1B-6CEA-401C-A6FD-0686CE4E9EF1}">
      <dgm:prSet/>
      <dgm:spPr/>
      <dgm:t>
        <a:bodyPr/>
        <a:lstStyle/>
        <a:p>
          <a:endParaRPr lang="en-US"/>
        </a:p>
      </dgm:t>
    </dgm:pt>
    <dgm:pt modelId="{31E9717F-6E5C-4ABC-9BA4-1D685EE871CC}">
      <dgm:prSet/>
      <dgm:spPr/>
      <dgm:t>
        <a:bodyPr/>
        <a:lstStyle/>
        <a:p>
          <a:pPr rtl="0"/>
          <a:r>
            <a:rPr lang="en-US" dirty="0" smtClean="0"/>
            <a:t>Twitter</a:t>
          </a:r>
          <a:endParaRPr lang="en-US" dirty="0"/>
        </a:p>
      </dgm:t>
    </dgm:pt>
    <dgm:pt modelId="{FBEED1E5-946D-47D0-9CA1-E074C97FCFFE}" type="parTrans" cxnId="{E70E32DE-F8A6-460F-9BE5-899C210C3BDC}">
      <dgm:prSet/>
      <dgm:spPr/>
      <dgm:t>
        <a:bodyPr/>
        <a:lstStyle/>
        <a:p>
          <a:endParaRPr lang="en-US"/>
        </a:p>
      </dgm:t>
    </dgm:pt>
    <dgm:pt modelId="{D6A57BA9-7C2F-4222-A3FF-D47DBFF536E1}" type="sibTrans" cxnId="{E70E32DE-F8A6-460F-9BE5-899C210C3BDC}">
      <dgm:prSet/>
      <dgm:spPr/>
      <dgm:t>
        <a:bodyPr/>
        <a:lstStyle/>
        <a:p>
          <a:endParaRPr lang="en-US"/>
        </a:p>
      </dgm:t>
    </dgm:pt>
    <dgm:pt modelId="{B1632202-E3BE-4B65-B708-4273207A85F7}">
      <dgm:prSet/>
      <dgm:spPr/>
      <dgm:t>
        <a:bodyPr/>
        <a:lstStyle/>
        <a:p>
          <a:pPr rtl="0"/>
          <a:r>
            <a:rPr lang="en-US" dirty="0" err="1" smtClean="0"/>
            <a:t>Linkedin</a:t>
          </a:r>
          <a:endParaRPr lang="en-US" dirty="0"/>
        </a:p>
      </dgm:t>
    </dgm:pt>
    <dgm:pt modelId="{FFB262DD-5CC9-4DAD-ABE8-9926C9CBB4DC}" type="parTrans" cxnId="{F6262B38-7BBE-418B-B4E1-AD1C8B19CE38}">
      <dgm:prSet/>
      <dgm:spPr/>
      <dgm:t>
        <a:bodyPr/>
        <a:lstStyle/>
        <a:p>
          <a:endParaRPr lang="en-US"/>
        </a:p>
      </dgm:t>
    </dgm:pt>
    <dgm:pt modelId="{7CB485BD-C02D-489C-84B9-E95928382DBC}" type="sibTrans" cxnId="{F6262B38-7BBE-418B-B4E1-AD1C8B19CE38}">
      <dgm:prSet/>
      <dgm:spPr/>
      <dgm:t>
        <a:bodyPr/>
        <a:lstStyle/>
        <a:p>
          <a:endParaRPr lang="en-US"/>
        </a:p>
      </dgm:t>
    </dgm:pt>
    <dgm:pt modelId="{03459573-93EB-44DE-BE40-43298AD60DAD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C5D8C3A2-E63C-4B4D-AA44-9134E60E4D36}" type="parTrans" cxnId="{3EA19184-1058-4510-85EF-17E58625896E}">
      <dgm:prSet/>
      <dgm:spPr/>
      <dgm:t>
        <a:bodyPr/>
        <a:lstStyle/>
        <a:p>
          <a:endParaRPr lang="en-US"/>
        </a:p>
      </dgm:t>
    </dgm:pt>
    <dgm:pt modelId="{28E4C2A2-803E-4C95-BA98-9ECD11ACD677}" type="sibTrans" cxnId="{3EA19184-1058-4510-85EF-17E58625896E}">
      <dgm:prSet/>
      <dgm:spPr/>
      <dgm:t>
        <a:bodyPr/>
        <a:lstStyle/>
        <a:p>
          <a:endParaRPr lang="en-US"/>
        </a:p>
      </dgm:t>
    </dgm:pt>
    <dgm:pt modelId="{6777FBD7-3678-4E81-AC35-8D96598A7928}">
      <dgm:prSet/>
      <dgm:spPr/>
      <dgm:t>
        <a:bodyPr/>
        <a:lstStyle/>
        <a:p>
          <a:pPr rtl="0"/>
          <a:r>
            <a:rPr lang="en-US" dirty="0" err="1" smtClean="0"/>
            <a:t>Flickr</a:t>
          </a:r>
          <a:endParaRPr lang="en-US" dirty="0"/>
        </a:p>
      </dgm:t>
    </dgm:pt>
    <dgm:pt modelId="{BE417384-24BF-43ED-AE16-B407EDD5C0D5}" type="parTrans" cxnId="{1530FA26-E1E6-4791-8DC6-3674017BDA86}">
      <dgm:prSet/>
      <dgm:spPr/>
      <dgm:t>
        <a:bodyPr/>
        <a:lstStyle/>
        <a:p>
          <a:endParaRPr lang="en-US"/>
        </a:p>
      </dgm:t>
    </dgm:pt>
    <dgm:pt modelId="{F050F52C-C3DC-4128-82C1-A35E32EC632F}" type="sibTrans" cxnId="{1530FA26-E1E6-4791-8DC6-3674017BDA86}">
      <dgm:prSet/>
      <dgm:spPr/>
      <dgm:t>
        <a:bodyPr/>
        <a:lstStyle/>
        <a:p>
          <a:endParaRPr lang="en-US"/>
        </a:p>
      </dgm:t>
    </dgm:pt>
    <dgm:pt modelId="{BD3570B7-85BB-4782-B048-6FE4228DC292}">
      <dgm:prSet/>
      <dgm:spPr/>
      <dgm:t>
        <a:bodyPr/>
        <a:lstStyle/>
        <a:p>
          <a:pPr rtl="0"/>
          <a:r>
            <a:rPr lang="en-US" u="none" dirty="0" err="1" smtClean="0"/>
            <a:t>Squidoo</a:t>
          </a:r>
          <a:endParaRPr lang="en-US" u="none" dirty="0"/>
        </a:p>
      </dgm:t>
    </dgm:pt>
    <dgm:pt modelId="{7E0D3596-10A2-4E96-A851-66E62F84C4F8}" type="parTrans" cxnId="{E993C242-6A3B-46EC-9AB9-8BD8EF4679CD}">
      <dgm:prSet/>
      <dgm:spPr/>
      <dgm:t>
        <a:bodyPr/>
        <a:lstStyle/>
        <a:p>
          <a:endParaRPr lang="en-US"/>
        </a:p>
      </dgm:t>
    </dgm:pt>
    <dgm:pt modelId="{F4F2B424-A8BB-4924-96E7-0C85311E4FF5}" type="sibTrans" cxnId="{E993C242-6A3B-46EC-9AB9-8BD8EF4679CD}">
      <dgm:prSet/>
      <dgm:spPr/>
      <dgm:t>
        <a:bodyPr/>
        <a:lstStyle/>
        <a:p>
          <a:endParaRPr lang="en-US"/>
        </a:p>
      </dgm:t>
    </dgm:pt>
    <dgm:pt modelId="{2165FA20-16AA-4D7F-A1D8-9E2DB4F41D05}">
      <dgm:prSet/>
      <dgm:spPr/>
      <dgm:t>
        <a:bodyPr/>
        <a:lstStyle/>
        <a:p>
          <a:pPr rtl="0"/>
          <a:r>
            <a:rPr lang="en-US" dirty="0" smtClean="0"/>
            <a:t>delicious</a:t>
          </a:r>
          <a:endParaRPr lang="en-US" dirty="0"/>
        </a:p>
      </dgm:t>
    </dgm:pt>
    <dgm:pt modelId="{D044AE24-02A9-4FE5-A88B-BAAAD096A33E}" type="parTrans" cxnId="{48960AC3-F2B6-45B2-A484-4F4E1D985C80}">
      <dgm:prSet/>
      <dgm:spPr/>
      <dgm:t>
        <a:bodyPr/>
        <a:lstStyle/>
        <a:p>
          <a:endParaRPr lang="en-US"/>
        </a:p>
      </dgm:t>
    </dgm:pt>
    <dgm:pt modelId="{760A7B04-4F50-468B-8CD0-5A8A59269C81}" type="sibTrans" cxnId="{48960AC3-F2B6-45B2-A484-4F4E1D985C80}">
      <dgm:prSet/>
      <dgm:spPr/>
      <dgm:t>
        <a:bodyPr/>
        <a:lstStyle/>
        <a:p>
          <a:endParaRPr lang="en-US"/>
        </a:p>
      </dgm:t>
    </dgm:pt>
    <dgm:pt modelId="{F17B65B6-E01A-460F-AA82-6FE559412C86}">
      <dgm:prSet/>
      <dgm:spPr/>
      <dgm:t>
        <a:bodyPr/>
        <a:lstStyle/>
        <a:p>
          <a:pPr rtl="0"/>
          <a:r>
            <a:rPr lang="en-US" dirty="0" err="1" smtClean="0"/>
            <a:t>digg</a:t>
          </a:r>
          <a:endParaRPr lang="en-US" dirty="0"/>
        </a:p>
      </dgm:t>
    </dgm:pt>
    <dgm:pt modelId="{824F7116-94CD-4399-9413-FD72BE23EA64}" type="parTrans" cxnId="{53231D45-2AC1-4548-8568-46D980182DA1}">
      <dgm:prSet/>
      <dgm:spPr/>
      <dgm:t>
        <a:bodyPr/>
        <a:lstStyle/>
        <a:p>
          <a:endParaRPr lang="en-US"/>
        </a:p>
      </dgm:t>
    </dgm:pt>
    <dgm:pt modelId="{085FFA1B-99D8-464B-A3D4-2EAD31AA86EF}" type="sibTrans" cxnId="{53231D45-2AC1-4548-8568-46D980182DA1}">
      <dgm:prSet/>
      <dgm:spPr/>
      <dgm:t>
        <a:bodyPr/>
        <a:lstStyle/>
        <a:p>
          <a:endParaRPr lang="en-US"/>
        </a:p>
      </dgm:t>
    </dgm:pt>
    <dgm:pt modelId="{78093EE0-DE64-460B-BF74-C1AD59FAC032}">
      <dgm:prSet/>
      <dgm:spPr/>
      <dgm:t>
        <a:bodyPr/>
        <a:lstStyle/>
        <a:p>
          <a:pPr rtl="0"/>
          <a:r>
            <a:rPr lang="en-US" dirty="0" smtClean="0"/>
            <a:t>Blogging*</a:t>
          </a:r>
          <a:endParaRPr lang="en-US" dirty="0"/>
        </a:p>
      </dgm:t>
    </dgm:pt>
    <dgm:pt modelId="{08C74401-884E-4B0D-A902-C0827CBDD303}" type="parTrans" cxnId="{8C379460-A11B-4760-B3D8-89FDFC66704C}">
      <dgm:prSet/>
      <dgm:spPr/>
      <dgm:t>
        <a:bodyPr/>
        <a:lstStyle/>
        <a:p>
          <a:endParaRPr lang="en-US"/>
        </a:p>
      </dgm:t>
    </dgm:pt>
    <dgm:pt modelId="{D1A83874-D9CB-4CEA-BA3E-B8E4BFADC25A}" type="sibTrans" cxnId="{8C379460-A11B-4760-B3D8-89FDFC66704C}">
      <dgm:prSet/>
      <dgm:spPr/>
      <dgm:t>
        <a:bodyPr/>
        <a:lstStyle/>
        <a:p>
          <a:endParaRPr lang="en-US"/>
        </a:p>
      </dgm:t>
    </dgm:pt>
    <dgm:pt modelId="{6BFCC5F0-E4B6-4D39-959B-3AA9FB0A6D80}" type="pres">
      <dgm:prSet presAssocID="{65A2029D-F287-4F29-8EDD-54505015C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33D00-1B37-47CD-B4E0-0EAEB5E102A0}" type="pres">
      <dgm:prSet presAssocID="{4BB7C16A-3148-4EEF-A4F7-49258250295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E2D3C-9AD7-45A1-913D-EBA98161CBFD}" type="pres">
      <dgm:prSet presAssocID="{5C5A76B3-E122-4A13-8731-B299880C3B14}" presName="sibTrans" presStyleCnt="0"/>
      <dgm:spPr/>
      <dgm:t>
        <a:bodyPr/>
        <a:lstStyle/>
        <a:p>
          <a:endParaRPr lang="en-US"/>
        </a:p>
      </dgm:t>
    </dgm:pt>
    <dgm:pt modelId="{AE5AB7CA-122B-47E1-B0B7-E666073F6A29}" type="pres">
      <dgm:prSet presAssocID="{31E9717F-6E5C-4ABC-9BA4-1D685EE871C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70E7-7B39-4E4F-AD45-89E0AD2D5ABB}" type="pres">
      <dgm:prSet presAssocID="{D6A57BA9-7C2F-4222-A3FF-D47DBFF536E1}" presName="sibTrans" presStyleCnt="0"/>
      <dgm:spPr/>
      <dgm:t>
        <a:bodyPr/>
        <a:lstStyle/>
        <a:p>
          <a:endParaRPr lang="en-US"/>
        </a:p>
      </dgm:t>
    </dgm:pt>
    <dgm:pt modelId="{E52AC0DA-6378-425D-AFF3-391A91D04B51}" type="pres">
      <dgm:prSet presAssocID="{B1632202-E3BE-4B65-B708-4273207A85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998C-17CF-4596-B5BB-E875FB512757}" type="pres">
      <dgm:prSet presAssocID="{7CB485BD-C02D-489C-84B9-E95928382DBC}" presName="sibTrans" presStyleCnt="0"/>
      <dgm:spPr/>
      <dgm:t>
        <a:bodyPr/>
        <a:lstStyle/>
        <a:p>
          <a:endParaRPr lang="en-US"/>
        </a:p>
      </dgm:t>
    </dgm:pt>
    <dgm:pt modelId="{32FF4771-41A4-43DC-98B5-D400425C97C1}" type="pres">
      <dgm:prSet presAssocID="{03459573-93EB-44DE-BE40-43298AD60DA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FB9F-0077-4E25-9057-275D300A5C0C}" type="pres">
      <dgm:prSet presAssocID="{28E4C2A2-803E-4C95-BA98-9ECD11ACD677}" presName="sibTrans" presStyleCnt="0"/>
      <dgm:spPr/>
      <dgm:t>
        <a:bodyPr/>
        <a:lstStyle/>
        <a:p>
          <a:endParaRPr lang="en-US"/>
        </a:p>
      </dgm:t>
    </dgm:pt>
    <dgm:pt modelId="{BC010321-FBAA-43AB-813E-8D4C22639986}" type="pres">
      <dgm:prSet presAssocID="{6777FBD7-3678-4E81-AC35-8D96598A79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BFE37-CFA4-44B6-BBE9-3CAA6A945F29}" type="pres">
      <dgm:prSet presAssocID="{F050F52C-C3DC-4128-82C1-A35E32EC632F}" presName="sibTrans" presStyleCnt="0"/>
      <dgm:spPr/>
      <dgm:t>
        <a:bodyPr/>
        <a:lstStyle/>
        <a:p>
          <a:endParaRPr lang="en-US"/>
        </a:p>
      </dgm:t>
    </dgm:pt>
    <dgm:pt modelId="{FF64049D-12C6-4EA3-92C3-4C6541BEBDE9}" type="pres">
      <dgm:prSet presAssocID="{BD3570B7-85BB-4782-B048-6FE4228DC29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65F90-3622-4DD5-9047-740504FB76B7}" type="pres">
      <dgm:prSet presAssocID="{F4F2B424-A8BB-4924-96E7-0C85311E4FF5}" presName="sibTrans" presStyleCnt="0"/>
      <dgm:spPr/>
      <dgm:t>
        <a:bodyPr/>
        <a:lstStyle/>
        <a:p>
          <a:endParaRPr lang="en-US"/>
        </a:p>
      </dgm:t>
    </dgm:pt>
    <dgm:pt modelId="{0E1F9FE5-D1A4-476B-B646-6A34317FE520}" type="pres">
      <dgm:prSet presAssocID="{2165FA20-16AA-4D7F-A1D8-9E2DB4F41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CFB2-4F3E-4F74-ABBB-DB340B8B7425}" type="pres">
      <dgm:prSet presAssocID="{760A7B04-4F50-468B-8CD0-5A8A59269C81}" presName="sibTrans" presStyleCnt="0"/>
      <dgm:spPr/>
      <dgm:t>
        <a:bodyPr/>
        <a:lstStyle/>
        <a:p>
          <a:endParaRPr lang="en-US"/>
        </a:p>
      </dgm:t>
    </dgm:pt>
    <dgm:pt modelId="{40B743BC-0843-447A-9BDE-64E5F75D9372}" type="pres">
      <dgm:prSet presAssocID="{F17B65B6-E01A-460F-AA82-6FE559412C8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CA6D-23DA-4B00-BF71-B8E21D18818B}" type="pres">
      <dgm:prSet presAssocID="{085FFA1B-99D8-464B-A3D4-2EAD31AA86EF}" presName="sibTrans" presStyleCnt="0"/>
      <dgm:spPr/>
      <dgm:t>
        <a:bodyPr/>
        <a:lstStyle/>
        <a:p>
          <a:endParaRPr lang="en-US"/>
        </a:p>
      </dgm:t>
    </dgm:pt>
    <dgm:pt modelId="{D2855762-CF4B-4DE3-9589-22C80E0B2630}" type="pres">
      <dgm:prSet presAssocID="{78093EE0-DE64-460B-BF74-C1AD59FAC03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231D45-2AC1-4548-8568-46D980182DA1}" srcId="{65A2029D-F287-4F29-8EDD-54505015C8D1}" destId="{F17B65B6-E01A-460F-AA82-6FE559412C86}" srcOrd="7" destOrd="0" parTransId="{824F7116-94CD-4399-9413-FD72BE23EA64}" sibTransId="{085FFA1B-99D8-464B-A3D4-2EAD31AA86EF}"/>
    <dgm:cxn modelId="{F6262B38-7BBE-418B-B4E1-AD1C8B19CE38}" srcId="{65A2029D-F287-4F29-8EDD-54505015C8D1}" destId="{B1632202-E3BE-4B65-B708-4273207A85F7}" srcOrd="2" destOrd="0" parTransId="{FFB262DD-5CC9-4DAD-ABE8-9926C9CBB4DC}" sibTransId="{7CB485BD-C02D-489C-84B9-E95928382DBC}"/>
    <dgm:cxn modelId="{E70E32DE-F8A6-460F-9BE5-899C210C3BDC}" srcId="{65A2029D-F287-4F29-8EDD-54505015C8D1}" destId="{31E9717F-6E5C-4ABC-9BA4-1D685EE871CC}" srcOrd="1" destOrd="0" parTransId="{FBEED1E5-946D-47D0-9CA1-E074C97FCFFE}" sibTransId="{D6A57BA9-7C2F-4222-A3FF-D47DBFF536E1}"/>
    <dgm:cxn modelId="{300E81AD-D203-44C7-9841-D8A6AFEEA0C4}" type="presOf" srcId="{B1632202-E3BE-4B65-B708-4273207A85F7}" destId="{E52AC0DA-6378-425D-AFF3-391A91D04B51}" srcOrd="0" destOrd="0" presId="urn:microsoft.com/office/officeart/2005/8/layout/default#1"/>
    <dgm:cxn modelId="{8C379460-A11B-4760-B3D8-89FDFC66704C}" srcId="{65A2029D-F287-4F29-8EDD-54505015C8D1}" destId="{78093EE0-DE64-460B-BF74-C1AD59FAC032}" srcOrd="8" destOrd="0" parTransId="{08C74401-884E-4B0D-A902-C0827CBDD303}" sibTransId="{D1A83874-D9CB-4CEA-BA3E-B8E4BFADC25A}"/>
    <dgm:cxn modelId="{44C67F1B-6CEA-401C-A6FD-0686CE4E9EF1}" srcId="{65A2029D-F287-4F29-8EDD-54505015C8D1}" destId="{4BB7C16A-3148-4EEF-A4F7-49258250295B}" srcOrd="0" destOrd="0" parTransId="{5082CB87-06A6-49B4-B3DE-DA2D850623AA}" sibTransId="{5C5A76B3-E122-4A13-8731-B299880C3B14}"/>
    <dgm:cxn modelId="{8C0918FB-7C29-4EDD-8422-7DD9788BDECA}" type="presOf" srcId="{31E9717F-6E5C-4ABC-9BA4-1D685EE871CC}" destId="{AE5AB7CA-122B-47E1-B0B7-E666073F6A29}" srcOrd="0" destOrd="0" presId="urn:microsoft.com/office/officeart/2005/8/layout/default#1"/>
    <dgm:cxn modelId="{6A47B152-7800-479E-BFF0-B82B355F8489}" type="presOf" srcId="{03459573-93EB-44DE-BE40-43298AD60DAD}" destId="{32FF4771-41A4-43DC-98B5-D400425C97C1}" srcOrd="0" destOrd="0" presId="urn:microsoft.com/office/officeart/2005/8/layout/default#1"/>
    <dgm:cxn modelId="{48960AC3-F2B6-45B2-A484-4F4E1D985C80}" srcId="{65A2029D-F287-4F29-8EDD-54505015C8D1}" destId="{2165FA20-16AA-4D7F-A1D8-9E2DB4F41D05}" srcOrd="6" destOrd="0" parTransId="{D044AE24-02A9-4FE5-A88B-BAAAD096A33E}" sibTransId="{760A7B04-4F50-468B-8CD0-5A8A59269C81}"/>
    <dgm:cxn modelId="{85C2CD51-392A-429E-9A2E-4694F799E1D7}" type="presOf" srcId="{78093EE0-DE64-460B-BF74-C1AD59FAC032}" destId="{D2855762-CF4B-4DE3-9589-22C80E0B2630}" srcOrd="0" destOrd="0" presId="urn:microsoft.com/office/officeart/2005/8/layout/default#1"/>
    <dgm:cxn modelId="{53866132-2AB5-4103-AE73-6A5674BBE573}" type="presOf" srcId="{65A2029D-F287-4F29-8EDD-54505015C8D1}" destId="{6BFCC5F0-E4B6-4D39-959B-3AA9FB0A6D80}" srcOrd="0" destOrd="0" presId="urn:microsoft.com/office/officeart/2005/8/layout/default#1"/>
    <dgm:cxn modelId="{532EFAEB-A3DC-48D4-9D22-FE146FF0A98F}" type="presOf" srcId="{2165FA20-16AA-4D7F-A1D8-9E2DB4F41D05}" destId="{0E1F9FE5-D1A4-476B-B646-6A34317FE520}" srcOrd="0" destOrd="0" presId="urn:microsoft.com/office/officeart/2005/8/layout/default#1"/>
    <dgm:cxn modelId="{02F3283B-0611-4ADC-9EE0-49A7D9C85405}" type="presOf" srcId="{6777FBD7-3678-4E81-AC35-8D96598A7928}" destId="{BC010321-FBAA-43AB-813E-8D4C22639986}" srcOrd="0" destOrd="0" presId="urn:microsoft.com/office/officeart/2005/8/layout/default#1"/>
    <dgm:cxn modelId="{3366541C-95CD-4992-8309-113B7EA7B367}" type="presOf" srcId="{F17B65B6-E01A-460F-AA82-6FE559412C86}" destId="{40B743BC-0843-447A-9BDE-64E5F75D9372}" srcOrd="0" destOrd="0" presId="urn:microsoft.com/office/officeart/2005/8/layout/default#1"/>
    <dgm:cxn modelId="{3EA19184-1058-4510-85EF-17E58625896E}" srcId="{65A2029D-F287-4F29-8EDD-54505015C8D1}" destId="{03459573-93EB-44DE-BE40-43298AD60DAD}" srcOrd="3" destOrd="0" parTransId="{C5D8C3A2-E63C-4B4D-AA44-9134E60E4D36}" sibTransId="{28E4C2A2-803E-4C95-BA98-9ECD11ACD677}"/>
    <dgm:cxn modelId="{C90784C9-3278-437A-AD97-CDC1CD9E8FC9}" type="presOf" srcId="{4BB7C16A-3148-4EEF-A4F7-49258250295B}" destId="{06233D00-1B37-47CD-B4E0-0EAEB5E102A0}" srcOrd="0" destOrd="0" presId="urn:microsoft.com/office/officeart/2005/8/layout/default#1"/>
    <dgm:cxn modelId="{1530FA26-E1E6-4791-8DC6-3674017BDA86}" srcId="{65A2029D-F287-4F29-8EDD-54505015C8D1}" destId="{6777FBD7-3678-4E81-AC35-8D96598A7928}" srcOrd="4" destOrd="0" parTransId="{BE417384-24BF-43ED-AE16-B407EDD5C0D5}" sibTransId="{F050F52C-C3DC-4128-82C1-A35E32EC632F}"/>
    <dgm:cxn modelId="{E993C242-6A3B-46EC-9AB9-8BD8EF4679CD}" srcId="{65A2029D-F287-4F29-8EDD-54505015C8D1}" destId="{BD3570B7-85BB-4782-B048-6FE4228DC292}" srcOrd="5" destOrd="0" parTransId="{7E0D3596-10A2-4E96-A851-66E62F84C4F8}" sibTransId="{F4F2B424-A8BB-4924-96E7-0C85311E4FF5}"/>
    <dgm:cxn modelId="{BF7C1B30-F379-4EDC-B946-D40E2CC13DB7}" type="presOf" srcId="{BD3570B7-85BB-4782-B048-6FE4228DC292}" destId="{FF64049D-12C6-4EA3-92C3-4C6541BEBDE9}" srcOrd="0" destOrd="0" presId="urn:microsoft.com/office/officeart/2005/8/layout/default#1"/>
    <dgm:cxn modelId="{E3A30E49-A81A-4EC9-83E5-A07E7F91DABB}" type="presParOf" srcId="{6BFCC5F0-E4B6-4D39-959B-3AA9FB0A6D80}" destId="{06233D00-1B37-47CD-B4E0-0EAEB5E102A0}" srcOrd="0" destOrd="0" presId="urn:microsoft.com/office/officeart/2005/8/layout/default#1"/>
    <dgm:cxn modelId="{13AB4518-E410-44D4-8376-2BDBF2872C70}" type="presParOf" srcId="{6BFCC5F0-E4B6-4D39-959B-3AA9FB0A6D80}" destId="{789E2D3C-9AD7-45A1-913D-EBA98161CBFD}" srcOrd="1" destOrd="0" presId="urn:microsoft.com/office/officeart/2005/8/layout/default#1"/>
    <dgm:cxn modelId="{5E357E8C-744E-4B6D-88A5-61581E5BE554}" type="presParOf" srcId="{6BFCC5F0-E4B6-4D39-959B-3AA9FB0A6D80}" destId="{AE5AB7CA-122B-47E1-B0B7-E666073F6A29}" srcOrd="2" destOrd="0" presId="urn:microsoft.com/office/officeart/2005/8/layout/default#1"/>
    <dgm:cxn modelId="{50F571FB-FEFA-4AFF-BF3C-FBB89DD58464}" type="presParOf" srcId="{6BFCC5F0-E4B6-4D39-959B-3AA9FB0A6D80}" destId="{328570E7-7B39-4E4F-AD45-89E0AD2D5ABB}" srcOrd="3" destOrd="0" presId="urn:microsoft.com/office/officeart/2005/8/layout/default#1"/>
    <dgm:cxn modelId="{DA8AE07B-133E-4311-A579-32EDBA456F78}" type="presParOf" srcId="{6BFCC5F0-E4B6-4D39-959B-3AA9FB0A6D80}" destId="{E52AC0DA-6378-425D-AFF3-391A91D04B51}" srcOrd="4" destOrd="0" presId="urn:microsoft.com/office/officeart/2005/8/layout/default#1"/>
    <dgm:cxn modelId="{BFAF9A82-EBDC-4347-893E-084B8FE9EA3E}" type="presParOf" srcId="{6BFCC5F0-E4B6-4D39-959B-3AA9FB0A6D80}" destId="{7D61998C-17CF-4596-B5BB-E875FB512757}" srcOrd="5" destOrd="0" presId="urn:microsoft.com/office/officeart/2005/8/layout/default#1"/>
    <dgm:cxn modelId="{06FCCC47-30F2-4627-ABF5-E999CF268623}" type="presParOf" srcId="{6BFCC5F0-E4B6-4D39-959B-3AA9FB0A6D80}" destId="{32FF4771-41A4-43DC-98B5-D400425C97C1}" srcOrd="6" destOrd="0" presId="urn:microsoft.com/office/officeart/2005/8/layout/default#1"/>
    <dgm:cxn modelId="{0CC7A791-1B5C-471B-9C45-ACD7E05B9B7E}" type="presParOf" srcId="{6BFCC5F0-E4B6-4D39-959B-3AA9FB0A6D80}" destId="{C301FB9F-0077-4E25-9057-275D300A5C0C}" srcOrd="7" destOrd="0" presId="urn:microsoft.com/office/officeart/2005/8/layout/default#1"/>
    <dgm:cxn modelId="{4694C6BD-DA01-41E7-92A8-45380565B449}" type="presParOf" srcId="{6BFCC5F0-E4B6-4D39-959B-3AA9FB0A6D80}" destId="{BC010321-FBAA-43AB-813E-8D4C22639986}" srcOrd="8" destOrd="0" presId="urn:microsoft.com/office/officeart/2005/8/layout/default#1"/>
    <dgm:cxn modelId="{1E1B6CFB-1037-433B-9C5D-CFBAD19E452E}" type="presParOf" srcId="{6BFCC5F0-E4B6-4D39-959B-3AA9FB0A6D80}" destId="{0BEBFE37-CFA4-44B6-BBE9-3CAA6A945F29}" srcOrd="9" destOrd="0" presId="urn:microsoft.com/office/officeart/2005/8/layout/default#1"/>
    <dgm:cxn modelId="{F5C6568E-6041-4BC3-96B5-E73CD14C1670}" type="presParOf" srcId="{6BFCC5F0-E4B6-4D39-959B-3AA9FB0A6D80}" destId="{FF64049D-12C6-4EA3-92C3-4C6541BEBDE9}" srcOrd="10" destOrd="0" presId="urn:microsoft.com/office/officeart/2005/8/layout/default#1"/>
    <dgm:cxn modelId="{F6AEC89D-DA48-4744-8DFD-F3618B90A4AC}" type="presParOf" srcId="{6BFCC5F0-E4B6-4D39-959B-3AA9FB0A6D80}" destId="{27D65F90-3622-4DD5-9047-740504FB76B7}" srcOrd="11" destOrd="0" presId="urn:microsoft.com/office/officeart/2005/8/layout/default#1"/>
    <dgm:cxn modelId="{04990DB1-04E6-4826-B272-1D4C761EC7A7}" type="presParOf" srcId="{6BFCC5F0-E4B6-4D39-959B-3AA9FB0A6D80}" destId="{0E1F9FE5-D1A4-476B-B646-6A34317FE520}" srcOrd="12" destOrd="0" presId="urn:microsoft.com/office/officeart/2005/8/layout/default#1"/>
    <dgm:cxn modelId="{8A0EFB6E-ED94-4508-93E3-04EB9F3710E4}" type="presParOf" srcId="{6BFCC5F0-E4B6-4D39-959B-3AA9FB0A6D80}" destId="{9895CFB2-4F3E-4F74-ABBB-DB340B8B7425}" srcOrd="13" destOrd="0" presId="urn:microsoft.com/office/officeart/2005/8/layout/default#1"/>
    <dgm:cxn modelId="{E35C6D30-8E02-4907-9D36-D4931ED13391}" type="presParOf" srcId="{6BFCC5F0-E4B6-4D39-959B-3AA9FB0A6D80}" destId="{40B743BC-0843-447A-9BDE-64E5F75D9372}" srcOrd="14" destOrd="0" presId="urn:microsoft.com/office/officeart/2005/8/layout/default#1"/>
    <dgm:cxn modelId="{239B1B9B-8E20-46F8-ACE4-9C6F3385679C}" type="presParOf" srcId="{6BFCC5F0-E4B6-4D39-959B-3AA9FB0A6D80}" destId="{DC31CA6D-23DA-4B00-BF71-B8E21D18818B}" srcOrd="15" destOrd="0" presId="urn:microsoft.com/office/officeart/2005/8/layout/default#1"/>
    <dgm:cxn modelId="{8ECE3777-5F58-4A5A-9AB4-27655B3BE6D3}" type="presParOf" srcId="{6BFCC5F0-E4B6-4D39-959B-3AA9FB0A6D80}" destId="{D2855762-CF4B-4DE3-9589-22C80E0B263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8E0961-CF03-428D-BE28-CCE9EE64CDE9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364B662-6A32-465D-9484-9752DC3AC3F3}">
      <dgm:prSet/>
      <dgm:spPr/>
      <dgm:t>
        <a:bodyPr/>
        <a:lstStyle/>
        <a:p>
          <a:pPr rtl="0"/>
          <a:r>
            <a:rPr lang="en-US" smtClean="0"/>
            <a:t>Power shifts</a:t>
          </a:r>
          <a:endParaRPr lang="en-US"/>
        </a:p>
      </dgm:t>
    </dgm:pt>
    <dgm:pt modelId="{BEF71B9C-5116-445B-8393-F3D606028AB9}" type="parTrans" cxnId="{695BC563-675C-4CBB-AB59-5845FDC0E828}">
      <dgm:prSet/>
      <dgm:spPr/>
      <dgm:t>
        <a:bodyPr/>
        <a:lstStyle/>
        <a:p>
          <a:endParaRPr lang="en-US"/>
        </a:p>
      </dgm:t>
    </dgm:pt>
    <dgm:pt modelId="{5191469E-4013-4825-98A5-DB343909671F}" type="sibTrans" cxnId="{695BC563-675C-4CBB-AB59-5845FDC0E828}">
      <dgm:prSet/>
      <dgm:spPr/>
      <dgm:t>
        <a:bodyPr/>
        <a:lstStyle/>
        <a:p>
          <a:endParaRPr lang="en-US"/>
        </a:p>
      </dgm:t>
    </dgm:pt>
    <dgm:pt modelId="{C998DC36-E4A9-4B34-AA9E-7072982469EF}">
      <dgm:prSet/>
      <dgm:spPr/>
      <dgm:t>
        <a:bodyPr/>
        <a:lstStyle/>
        <a:p>
          <a:pPr rtl="0"/>
          <a:r>
            <a:rPr lang="en-US" dirty="0" smtClean="0"/>
            <a:t>Transformation of existing business models</a:t>
          </a:r>
          <a:endParaRPr lang="en-US" dirty="0"/>
        </a:p>
      </dgm:t>
    </dgm:pt>
    <dgm:pt modelId="{2B736595-B0DD-4418-B6AC-63325F27072A}" type="parTrans" cxnId="{787208B2-4BC8-4FE5-B7E3-ADFDADE18168}">
      <dgm:prSet/>
      <dgm:spPr/>
      <dgm:t>
        <a:bodyPr/>
        <a:lstStyle/>
        <a:p>
          <a:endParaRPr lang="en-US"/>
        </a:p>
      </dgm:t>
    </dgm:pt>
    <dgm:pt modelId="{78E02DDB-E486-49F9-A217-727BCA024C84}" type="sibTrans" cxnId="{787208B2-4BC8-4FE5-B7E3-ADFDADE18168}">
      <dgm:prSet/>
      <dgm:spPr/>
      <dgm:t>
        <a:bodyPr/>
        <a:lstStyle/>
        <a:p>
          <a:endParaRPr lang="en-US"/>
        </a:p>
      </dgm:t>
    </dgm:pt>
    <dgm:pt modelId="{AE111EA2-51FB-4077-BC0E-4EA1C7DAD116}">
      <dgm:prSet/>
      <dgm:spPr/>
      <dgm:t>
        <a:bodyPr/>
        <a:lstStyle/>
        <a:p>
          <a:pPr rtl="0"/>
          <a:r>
            <a:rPr lang="en-US" dirty="0" smtClean="0"/>
            <a:t>Information overload</a:t>
          </a:r>
          <a:endParaRPr lang="en-US" dirty="0"/>
        </a:p>
      </dgm:t>
    </dgm:pt>
    <dgm:pt modelId="{A03A8334-0CE0-4792-9477-CC589299C323}" type="parTrans" cxnId="{0DAB8BDA-4922-4338-BA9C-46A7241A2D8A}">
      <dgm:prSet/>
      <dgm:spPr/>
      <dgm:t>
        <a:bodyPr/>
        <a:lstStyle/>
        <a:p>
          <a:endParaRPr lang="en-US"/>
        </a:p>
      </dgm:t>
    </dgm:pt>
    <dgm:pt modelId="{ED68F83F-ACD2-4EAA-8C55-1D31E25AA7E1}" type="sibTrans" cxnId="{0DAB8BDA-4922-4338-BA9C-46A7241A2D8A}">
      <dgm:prSet/>
      <dgm:spPr/>
      <dgm:t>
        <a:bodyPr/>
        <a:lstStyle/>
        <a:p>
          <a:endParaRPr lang="en-US"/>
        </a:p>
      </dgm:t>
    </dgm:pt>
    <dgm:pt modelId="{AC237099-C0B6-4B5F-BF49-8B6B4CB8AE65}">
      <dgm:prSet/>
      <dgm:spPr/>
      <dgm:t>
        <a:bodyPr/>
        <a:lstStyle/>
        <a:p>
          <a:pPr rtl="0"/>
          <a:r>
            <a:rPr lang="en-US" dirty="0" smtClean="0"/>
            <a:t>Changing notions of privacy</a:t>
          </a:r>
          <a:endParaRPr lang="en-US" dirty="0"/>
        </a:p>
      </dgm:t>
    </dgm:pt>
    <dgm:pt modelId="{DE5A4DFE-5A9F-4160-AA76-036F18069BC1}" type="parTrans" cxnId="{EAED18EB-ED85-459E-8AFA-BAF481C09FFD}">
      <dgm:prSet/>
      <dgm:spPr/>
      <dgm:t>
        <a:bodyPr/>
        <a:lstStyle/>
        <a:p>
          <a:endParaRPr lang="en-US"/>
        </a:p>
      </dgm:t>
    </dgm:pt>
    <dgm:pt modelId="{3752EC1D-78A3-42BA-845F-21ACF94A9B2E}" type="sibTrans" cxnId="{EAED18EB-ED85-459E-8AFA-BAF481C09FFD}">
      <dgm:prSet/>
      <dgm:spPr/>
      <dgm:t>
        <a:bodyPr/>
        <a:lstStyle/>
        <a:p>
          <a:endParaRPr lang="en-US"/>
        </a:p>
      </dgm:t>
    </dgm:pt>
    <dgm:pt modelId="{F42E0FFA-00C5-45CB-BE0F-2EB883B065CC}" type="pres">
      <dgm:prSet presAssocID="{B08E0961-CF03-428D-BE28-CCE9EE64CD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2C28DD-6AAC-42C9-B35B-A98E3E361998}" type="pres">
      <dgm:prSet presAssocID="{A364B662-6A32-465D-9484-9752DC3AC3F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B7BE-D3DC-4941-9601-42F95C241CCB}" type="pres">
      <dgm:prSet presAssocID="{5191469E-4013-4825-98A5-DB343909671F}" presName="spacer" presStyleCnt="0"/>
      <dgm:spPr/>
    </dgm:pt>
    <dgm:pt modelId="{FBDCB5CA-4342-4CAB-B8E5-27AFADDDE9D9}" type="pres">
      <dgm:prSet presAssocID="{C998DC36-E4A9-4B34-AA9E-7072982469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DE67-9CD7-4C3F-80E8-A3C0EB606E2F}" type="pres">
      <dgm:prSet presAssocID="{78E02DDB-E486-49F9-A217-727BCA024C84}" presName="spacer" presStyleCnt="0"/>
      <dgm:spPr/>
    </dgm:pt>
    <dgm:pt modelId="{74829754-09F5-46B3-8F06-CA816C0FB718}" type="pres">
      <dgm:prSet presAssocID="{AC237099-C0B6-4B5F-BF49-8B6B4CB8AE6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09BFC-E7B9-401E-B42F-4C851CF1956B}" type="pres">
      <dgm:prSet presAssocID="{3752EC1D-78A3-42BA-845F-21ACF94A9B2E}" presName="spacer" presStyleCnt="0"/>
      <dgm:spPr/>
    </dgm:pt>
    <dgm:pt modelId="{CFE9F284-B435-4EA3-8E16-B76212615FFC}" type="pres">
      <dgm:prSet presAssocID="{AE111EA2-51FB-4077-BC0E-4EA1C7DAD116}" presName="parentText" presStyleLbl="node1" presStyleIdx="3" presStyleCnt="4" custLinFactNeighborX="-17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173B25-7A57-488E-A1C3-A9F574CE5CD2}" type="presOf" srcId="{B08E0961-CF03-428D-BE28-CCE9EE64CDE9}" destId="{F42E0FFA-00C5-45CB-BE0F-2EB883B065CC}" srcOrd="0" destOrd="0" presId="urn:microsoft.com/office/officeart/2005/8/layout/vList2"/>
    <dgm:cxn modelId="{950C048A-7DB5-417C-BE3E-6F48458283A8}" type="presOf" srcId="{AE111EA2-51FB-4077-BC0E-4EA1C7DAD116}" destId="{CFE9F284-B435-4EA3-8E16-B76212615FFC}" srcOrd="0" destOrd="0" presId="urn:microsoft.com/office/officeart/2005/8/layout/vList2"/>
    <dgm:cxn modelId="{B7692986-9067-459C-9589-F27096B0B3B2}" type="presOf" srcId="{A364B662-6A32-465D-9484-9752DC3AC3F3}" destId="{EC2C28DD-6AAC-42C9-B35B-A98E3E361998}" srcOrd="0" destOrd="0" presId="urn:microsoft.com/office/officeart/2005/8/layout/vList2"/>
    <dgm:cxn modelId="{695BC563-675C-4CBB-AB59-5845FDC0E828}" srcId="{B08E0961-CF03-428D-BE28-CCE9EE64CDE9}" destId="{A364B662-6A32-465D-9484-9752DC3AC3F3}" srcOrd="0" destOrd="0" parTransId="{BEF71B9C-5116-445B-8393-F3D606028AB9}" sibTransId="{5191469E-4013-4825-98A5-DB343909671F}"/>
    <dgm:cxn modelId="{EAED18EB-ED85-459E-8AFA-BAF481C09FFD}" srcId="{B08E0961-CF03-428D-BE28-CCE9EE64CDE9}" destId="{AC237099-C0B6-4B5F-BF49-8B6B4CB8AE65}" srcOrd="2" destOrd="0" parTransId="{DE5A4DFE-5A9F-4160-AA76-036F18069BC1}" sibTransId="{3752EC1D-78A3-42BA-845F-21ACF94A9B2E}"/>
    <dgm:cxn modelId="{F2784D69-2911-47CC-95CF-AC18DF4A23A4}" type="presOf" srcId="{AC237099-C0B6-4B5F-BF49-8B6B4CB8AE65}" destId="{74829754-09F5-46B3-8F06-CA816C0FB718}" srcOrd="0" destOrd="0" presId="urn:microsoft.com/office/officeart/2005/8/layout/vList2"/>
    <dgm:cxn modelId="{51F50BA2-D48C-41BE-AF0A-88F67E7E013B}" type="presOf" srcId="{C998DC36-E4A9-4B34-AA9E-7072982469EF}" destId="{FBDCB5CA-4342-4CAB-B8E5-27AFADDDE9D9}" srcOrd="0" destOrd="0" presId="urn:microsoft.com/office/officeart/2005/8/layout/vList2"/>
    <dgm:cxn modelId="{787208B2-4BC8-4FE5-B7E3-ADFDADE18168}" srcId="{B08E0961-CF03-428D-BE28-CCE9EE64CDE9}" destId="{C998DC36-E4A9-4B34-AA9E-7072982469EF}" srcOrd="1" destOrd="0" parTransId="{2B736595-B0DD-4418-B6AC-63325F27072A}" sibTransId="{78E02DDB-E486-49F9-A217-727BCA024C84}"/>
    <dgm:cxn modelId="{0DAB8BDA-4922-4338-BA9C-46A7241A2D8A}" srcId="{B08E0961-CF03-428D-BE28-CCE9EE64CDE9}" destId="{AE111EA2-51FB-4077-BC0E-4EA1C7DAD116}" srcOrd="3" destOrd="0" parTransId="{A03A8334-0CE0-4792-9477-CC589299C323}" sibTransId="{ED68F83F-ACD2-4EAA-8C55-1D31E25AA7E1}"/>
    <dgm:cxn modelId="{24FD5303-792A-4237-86FF-A437D49F74E9}" type="presParOf" srcId="{F42E0FFA-00C5-45CB-BE0F-2EB883B065CC}" destId="{EC2C28DD-6AAC-42C9-B35B-A98E3E361998}" srcOrd="0" destOrd="0" presId="urn:microsoft.com/office/officeart/2005/8/layout/vList2"/>
    <dgm:cxn modelId="{CDEF1D1E-694E-4B87-BD26-2CBDCE595D52}" type="presParOf" srcId="{F42E0FFA-00C5-45CB-BE0F-2EB883B065CC}" destId="{0996B7BE-D3DC-4941-9601-42F95C241CCB}" srcOrd="1" destOrd="0" presId="urn:microsoft.com/office/officeart/2005/8/layout/vList2"/>
    <dgm:cxn modelId="{BC527F6C-B025-46BD-8D3A-981D1948A313}" type="presParOf" srcId="{F42E0FFA-00C5-45CB-BE0F-2EB883B065CC}" destId="{FBDCB5CA-4342-4CAB-B8E5-27AFADDDE9D9}" srcOrd="2" destOrd="0" presId="urn:microsoft.com/office/officeart/2005/8/layout/vList2"/>
    <dgm:cxn modelId="{68096109-3CBB-44EE-A02B-530C36145B4F}" type="presParOf" srcId="{F42E0FFA-00C5-45CB-BE0F-2EB883B065CC}" destId="{D6D9DE67-9CD7-4C3F-80E8-A3C0EB606E2F}" srcOrd="3" destOrd="0" presId="urn:microsoft.com/office/officeart/2005/8/layout/vList2"/>
    <dgm:cxn modelId="{80C92265-E05F-43E9-AAEF-43232B95A3BD}" type="presParOf" srcId="{F42E0FFA-00C5-45CB-BE0F-2EB883B065CC}" destId="{74829754-09F5-46B3-8F06-CA816C0FB718}" srcOrd="4" destOrd="0" presId="urn:microsoft.com/office/officeart/2005/8/layout/vList2"/>
    <dgm:cxn modelId="{4F09F417-8365-40F0-AB8F-37CF1C0D50FD}" type="presParOf" srcId="{F42E0FFA-00C5-45CB-BE0F-2EB883B065CC}" destId="{AA209BFC-E7B9-401E-B42F-4C851CF1956B}" srcOrd="5" destOrd="0" presId="urn:microsoft.com/office/officeart/2005/8/layout/vList2"/>
    <dgm:cxn modelId="{40BEDB87-81E6-4A8F-AC92-486ADD24A5BF}" type="presParOf" srcId="{F42E0FFA-00C5-45CB-BE0F-2EB883B065CC}" destId="{CFE9F284-B435-4EA3-8E16-B76212615F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747F89-0B14-474F-A3C8-45031E620995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9809CA-17E6-4947-9646-F2BFE1E93468}">
      <dgm:prSet/>
      <dgm:spPr/>
      <dgm:t>
        <a:bodyPr/>
        <a:lstStyle/>
        <a:p>
          <a:pPr rtl="0"/>
          <a:r>
            <a:rPr lang="en-US" dirty="0" smtClean="0"/>
            <a:t>Social Bookmarking (</a:t>
          </a:r>
          <a:r>
            <a:rPr lang="en-US" dirty="0" err="1" smtClean="0"/>
            <a:t>digg</a:t>
          </a:r>
          <a:r>
            <a:rPr lang="en-US" dirty="0" smtClean="0"/>
            <a:t>)</a:t>
          </a:r>
          <a:endParaRPr lang="en-US" dirty="0"/>
        </a:p>
      </dgm:t>
    </dgm:pt>
    <dgm:pt modelId="{29A7BA4E-01F5-4B6C-A092-3338E5FA67D5}" type="parTrans" cxnId="{F22B5D50-40BB-4C7C-BD7E-02065A3F716D}">
      <dgm:prSet/>
      <dgm:spPr/>
      <dgm:t>
        <a:bodyPr/>
        <a:lstStyle/>
        <a:p>
          <a:endParaRPr lang="en-US"/>
        </a:p>
      </dgm:t>
    </dgm:pt>
    <dgm:pt modelId="{6F10DFC9-C7B3-4CC9-A233-015E1601D549}" type="sibTrans" cxnId="{F22B5D50-40BB-4C7C-BD7E-02065A3F716D}">
      <dgm:prSet/>
      <dgm:spPr/>
      <dgm:t>
        <a:bodyPr/>
        <a:lstStyle/>
        <a:p>
          <a:endParaRPr lang="en-US"/>
        </a:p>
      </dgm:t>
    </dgm:pt>
    <dgm:pt modelId="{FEA994D4-4107-499F-AAFA-C537562EF664}">
      <dgm:prSet/>
      <dgm:spPr/>
      <dgm:t>
        <a:bodyPr/>
        <a:lstStyle/>
        <a:p>
          <a:pPr rtl="0"/>
          <a:r>
            <a:rPr lang="en-US" dirty="0" err="1" smtClean="0"/>
            <a:t>Crowdfunding</a:t>
          </a:r>
          <a:r>
            <a:rPr lang="en-US" dirty="0" smtClean="0"/>
            <a:t> (spot.us)</a:t>
          </a:r>
          <a:endParaRPr lang="en-US" dirty="0"/>
        </a:p>
      </dgm:t>
    </dgm:pt>
    <dgm:pt modelId="{C60DCE59-44B6-424A-BB4E-D3C586E685D4}" type="parTrans" cxnId="{D17C845A-409D-4B6A-A37D-469C449D7F35}">
      <dgm:prSet/>
      <dgm:spPr/>
      <dgm:t>
        <a:bodyPr/>
        <a:lstStyle/>
        <a:p>
          <a:endParaRPr lang="en-US"/>
        </a:p>
      </dgm:t>
    </dgm:pt>
    <dgm:pt modelId="{9A84E052-5711-4983-9E5F-0B7AFCB2C001}" type="sibTrans" cxnId="{D17C845A-409D-4B6A-A37D-469C449D7F35}">
      <dgm:prSet/>
      <dgm:spPr/>
      <dgm:t>
        <a:bodyPr/>
        <a:lstStyle/>
        <a:p>
          <a:endParaRPr lang="en-US"/>
        </a:p>
      </dgm:t>
    </dgm:pt>
    <dgm:pt modelId="{CA2E88FE-7199-4C19-8CB9-CF6BEBE49886}">
      <dgm:prSet/>
      <dgm:spPr/>
      <dgm:t>
        <a:bodyPr/>
        <a:lstStyle/>
        <a:p>
          <a:pPr rtl="0"/>
          <a:r>
            <a:rPr lang="en-US" dirty="0" smtClean="0"/>
            <a:t>Prediction Markets (hsx.com)</a:t>
          </a:r>
          <a:endParaRPr lang="en-US" dirty="0"/>
        </a:p>
      </dgm:t>
    </dgm:pt>
    <dgm:pt modelId="{B984EB2A-3F9D-4CF0-9958-2D5F54A54703}" type="parTrans" cxnId="{B9E6FF3B-A6CE-44EB-A49C-9D36A102CE77}">
      <dgm:prSet/>
      <dgm:spPr/>
      <dgm:t>
        <a:bodyPr/>
        <a:lstStyle/>
        <a:p>
          <a:endParaRPr lang="en-US"/>
        </a:p>
      </dgm:t>
    </dgm:pt>
    <dgm:pt modelId="{7A7C6F58-35A3-4485-BE33-711DC971890E}" type="sibTrans" cxnId="{B9E6FF3B-A6CE-44EB-A49C-9D36A102CE77}">
      <dgm:prSet/>
      <dgm:spPr/>
      <dgm:t>
        <a:bodyPr/>
        <a:lstStyle/>
        <a:p>
          <a:endParaRPr lang="en-US"/>
        </a:p>
      </dgm:t>
    </dgm:pt>
    <dgm:pt modelId="{2AE8B2E1-9E6E-4240-BDFA-7E04F34632F6}">
      <dgm:prSet/>
      <dgm:spPr/>
      <dgm:t>
        <a:bodyPr/>
        <a:lstStyle/>
        <a:p>
          <a:pPr rtl="0"/>
          <a:r>
            <a:rPr lang="en-US" dirty="0" smtClean="0"/>
            <a:t>Voting determines the most interesting stories on the web</a:t>
          </a:r>
          <a:endParaRPr lang="en-US" dirty="0"/>
        </a:p>
      </dgm:t>
    </dgm:pt>
    <dgm:pt modelId="{3E681521-0710-4B4E-880B-D61CC10EF694}" type="parTrans" cxnId="{8F697CA7-B73A-48C8-89E6-14EB8402E4DA}">
      <dgm:prSet/>
      <dgm:spPr/>
      <dgm:t>
        <a:bodyPr/>
        <a:lstStyle/>
        <a:p>
          <a:endParaRPr lang="en-US"/>
        </a:p>
      </dgm:t>
    </dgm:pt>
    <dgm:pt modelId="{84126940-CA62-4A93-8B84-181EC9C88019}" type="sibTrans" cxnId="{8F697CA7-B73A-48C8-89E6-14EB8402E4DA}">
      <dgm:prSet/>
      <dgm:spPr/>
      <dgm:t>
        <a:bodyPr/>
        <a:lstStyle/>
        <a:p>
          <a:endParaRPr lang="en-US"/>
        </a:p>
      </dgm:t>
    </dgm:pt>
    <dgm:pt modelId="{9F483EC9-D977-48A9-8BF2-8E15FE5EDDA9}">
      <dgm:prSet/>
      <dgm:spPr/>
      <dgm:t>
        <a:bodyPr/>
        <a:lstStyle/>
        <a:p>
          <a:pPr rtl="0"/>
          <a:r>
            <a:rPr lang="en-US" dirty="0" smtClean="0"/>
            <a:t>People choose to fund citizen journalism based on a proposal (real money)</a:t>
          </a:r>
          <a:endParaRPr lang="en-US" dirty="0"/>
        </a:p>
      </dgm:t>
    </dgm:pt>
    <dgm:pt modelId="{5F3F9B31-E59A-4F80-B8A2-980774EF2F39}" type="parTrans" cxnId="{5F16187E-BFBC-4A4D-B134-2708C9D59DCA}">
      <dgm:prSet/>
      <dgm:spPr/>
      <dgm:t>
        <a:bodyPr/>
        <a:lstStyle/>
        <a:p>
          <a:endParaRPr lang="en-US"/>
        </a:p>
      </dgm:t>
    </dgm:pt>
    <dgm:pt modelId="{3401897B-E831-40E0-8204-D014AD33644F}" type="sibTrans" cxnId="{5F16187E-BFBC-4A4D-B134-2708C9D59DCA}">
      <dgm:prSet/>
      <dgm:spPr/>
      <dgm:t>
        <a:bodyPr/>
        <a:lstStyle/>
        <a:p>
          <a:endParaRPr lang="en-US"/>
        </a:p>
      </dgm:t>
    </dgm:pt>
    <dgm:pt modelId="{0C3A507B-A537-4E10-9C30-EC7726B85B2D}">
      <dgm:prSet/>
      <dgm:spPr/>
      <dgm:t>
        <a:bodyPr/>
        <a:lstStyle/>
        <a:p>
          <a:pPr rtl="0"/>
          <a:r>
            <a:rPr lang="en-US" dirty="0" smtClean="0"/>
            <a:t>People buy and sell “stocks” in movies and television shows (fake money)</a:t>
          </a:r>
          <a:endParaRPr lang="en-US" dirty="0"/>
        </a:p>
      </dgm:t>
    </dgm:pt>
    <dgm:pt modelId="{E6A5006D-213F-49B5-B99B-0D6657EC28B9}" type="parTrans" cxnId="{2D335A36-FD8A-494E-8910-BDBF90F79BBB}">
      <dgm:prSet/>
      <dgm:spPr/>
      <dgm:t>
        <a:bodyPr/>
        <a:lstStyle/>
        <a:p>
          <a:endParaRPr lang="en-US"/>
        </a:p>
      </dgm:t>
    </dgm:pt>
    <dgm:pt modelId="{F975B5DC-0E13-4ECA-A437-87D7FC292C43}" type="sibTrans" cxnId="{2D335A36-FD8A-494E-8910-BDBF90F79BBB}">
      <dgm:prSet/>
      <dgm:spPr/>
      <dgm:t>
        <a:bodyPr/>
        <a:lstStyle/>
        <a:p>
          <a:endParaRPr lang="en-US"/>
        </a:p>
      </dgm:t>
    </dgm:pt>
    <dgm:pt modelId="{A7F36242-4322-477B-B362-78B3EA95EB53}" type="pres">
      <dgm:prSet presAssocID="{2C747F89-0B14-474F-A3C8-45031E6209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BAC041-23DB-420B-8E64-85BF94F5A9A4}" type="pres">
      <dgm:prSet presAssocID="{A29809CA-17E6-4947-9646-F2BFE1E93468}" presName="linNode" presStyleCnt="0"/>
      <dgm:spPr/>
    </dgm:pt>
    <dgm:pt modelId="{63E609EF-5DDA-4570-95F3-A1C207EFE58B}" type="pres">
      <dgm:prSet presAssocID="{A29809CA-17E6-4947-9646-F2BFE1E9346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31138-DAEF-4124-ACF1-5E101FAF81B4}" type="pres">
      <dgm:prSet presAssocID="{A29809CA-17E6-4947-9646-F2BFE1E9346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387C4-23C4-4A1E-A1BF-499A7FEF7FA5}" type="pres">
      <dgm:prSet presAssocID="{6F10DFC9-C7B3-4CC9-A233-015E1601D549}" presName="sp" presStyleCnt="0"/>
      <dgm:spPr/>
    </dgm:pt>
    <dgm:pt modelId="{F97FE99A-1B4E-474F-B143-33280259280E}" type="pres">
      <dgm:prSet presAssocID="{FEA994D4-4107-499F-AAFA-C537562EF664}" presName="linNode" presStyleCnt="0"/>
      <dgm:spPr/>
    </dgm:pt>
    <dgm:pt modelId="{64913209-665A-4491-9FC4-37877B3D4951}" type="pres">
      <dgm:prSet presAssocID="{FEA994D4-4107-499F-AAFA-C537562EF66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1AFAA-6638-4065-B1A5-684BAFCEC310}" type="pres">
      <dgm:prSet presAssocID="{FEA994D4-4107-499F-AAFA-C537562EF66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EBAC7-3F42-4A20-A344-B42FF49DAB47}" type="pres">
      <dgm:prSet presAssocID="{9A84E052-5711-4983-9E5F-0B7AFCB2C001}" presName="sp" presStyleCnt="0"/>
      <dgm:spPr/>
    </dgm:pt>
    <dgm:pt modelId="{5C985A87-0CAE-4242-9582-56472FB33384}" type="pres">
      <dgm:prSet presAssocID="{CA2E88FE-7199-4C19-8CB9-CF6BEBE49886}" presName="linNode" presStyleCnt="0"/>
      <dgm:spPr/>
    </dgm:pt>
    <dgm:pt modelId="{2A9969F4-FA9A-4CA3-8740-0E3D9A5E4FE7}" type="pres">
      <dgm:prSet presAssocID="{CA2E88FE-7199-4C19-8CB9-CF6BEBE498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0D4E1-D4C7-4A30-AD9A-03DABF21763B}" type="pres">
      <dgm:prSet presAssocID="{CA2E88FE-7199-4C19-8CB9-CF6BEBE498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18A230-16EE-4DE4-B363-2A8F8DCF3E97}" type="presOf" srcId="{0C3A507B-A537-4E10-9C30-EC7726B85B2D}" destId="{B4A0D4E1-D4C7-4A30-AD9A-03DABF21763B}" srcOrd="0" destOrd="0" presId="urn:microsoft.com/office/officeart/2005/8/layout/vList5"/>
    <dgm:cxn modelId="{5F16187E-BFBC-4A4D-B134-2708C9D59DCA}" srcId="{FEA994D4-4107-499F-AAFA-C537562EF664}" destId="{9F483EC9-D977-48A9-8BF2-8E15FE5EDDA9}" srcOrd="0" destOrd="0" parTransId="{5F3F9B31-E59A-4F80-B8A2-980774EF2F39}" sibTransId="{3401897B-E831-40E0-8204-D014AD33644F}"/>
    <dgm:cxn modelId="{8F697CA7-B73A-48C8-89E6-14EB8402E4DA}" srcId="{A29809CA-17E6-4947-9646-F2BFE1E93468}" destId="{2AE8B2E1-9E6E-4240-BDFA-7E04F34632F6}" srcOrd="0" destOrd="0" parTransId="{3E681521-0710-4B4E-880B-D61CC10EF694}" sibTransId="{84126940-CA62-4A93-8B84-181EC9C88019}"/>
    <dgm:cxn modelId="{3E9EFED7-1395-485B-8E81-EB222AE6629E}" type="presOf" srcId="{A29809CA-17E6-4947-9646-F2BFE1E93468}" destId="{63E609EF-5DDA-4570-95F3-A1C207EFE58B}" srcOrd="0" destOrd="0" presId="urn:microsoft.com/office/officeart/2005/8/layout/vList5"/>
    <dgm:cxn modelId="{2D335A36-FD8A-494E-8910-BDBF90F79BBB}" srcId="{CA2E88FE-7199-4C19-8CB9-CF6BEBE49886}" destId="{0C3A507B-A537-4E10-9C30-EC7726B85B2D}" srcOrd="0" destOrd="0" parTransId="{E6A5006D-213F-49B5-B99B-0D6657EC28B9}" sibTransId="{F975B5DC-0E13-4ECA-A437-87D7FC292C43}"/>
    <dgm:cxn modelId="{4EB32C3B-F34D-405D-BC75-EFF5062084C4}" type="presOf" srcId="{CA2E88FE-7199-4C19-8CB9-CF6BEBE49886}" destId="{2A9969F4-FA9A-4CA3-8740-0E3D9A5E4FE7}" srcOrd="0" destOrd="0" presId="urn:microsoft.com/office/officeart/2005/8/layout/vList5"/>
    <dgm:cxn modelId="{B9E6FF3B-A6CE-44EB-A49C-9D36A102CE77}" srcId="{2C747F89-0B14-474F-A3C8-45031E620995}" destId="{CA2E88FE-7199-4C19-8CB9-CF6BEBE49886}" srcOrd="2" destOrd="0" parTransId="{B984EB2A-3F9D-4CF0-9958-2D5F54A54703}" sibTransId="{7A7C6F58-35A3-4485-BE33-711DC971890E}"/>
    <dgm:cxn modelId="{F22B5D50-40BB-4C7C-BD7E-02065A3F716D}" srcId="{2C747F89-0B14-474F-A3C8-45031E620995}" destId="{A29809CA-17E6-4947-9646-F2BFE1E93468}" srcOrd="0" destOrd="0" parTransId="{29A7BA4E-01F5-4B6C-A092-3338E5FA67D5}" sibTransId="{6F10DFC9-C7B3-4CC9-A233-015E1601D549}"/>
    <dgm:cxn modelId="{7C1DDDB4-FAA5-47C8-9E81-5CFEF4577874}" type="presOf" srcId="{9F483EC9-D977-48A9-8BF2-8E15FE5EDDA9}" destId="{48C1AFAA-6638-4065-B1A5-684BAFCEC310}" srcOrd="0" destOrd="0" presId="urn:microsoft.com/office/officeart/2005/8/layout/vList5"/>
    <dgm:cxn modelId="{D17C845A-409D-4B6A-A37D-469C449D7F35}" srcId="{2C747F89-0B14-474F-A3C8-45031E620995}" destId="{FEA994D4-4107-499F-AAFA-C537562EF664}" srcOrd="1" destOrd="0" parTransId="{C60DCE59-44B6-424A-BB4E-D3C586E685D4}" sibTransId="{9A84E052-5711-4983-9E5F-0B7AFCB2C001}"/>
    <dgm:cxn modelId="{A7522C39-E26F-498B-889E-0FEC8F8733A3}" type="presOf" srcId="{2C747F89-0B14-474F-A3C8-45031E620995}" destId="{A7F36242-4322-477B-B362-78B3EA95EB53}" srcOrd="0" destOrd="0" presId="urn:microsoft.com/office/officeart/2005/8/layout/vList5"/>
    <dgm:cxn modelId="{8C34DAB7-E1D5-4911-B439-C58A13F912EC}" type="presOf" srcId="{FEA994D4-4107-499F-AAFA-C537562EF664}" destId="{64913209-665A-4491-9FC4-37877B3D4951}" srcOrd="0" destOrd="0" presId="urn:microsoft.com/office/officeart/2005/8/layout/vList5"/>
    <dgm:cxn modelId="{86D2983E-E900-424F-ABDC-6F714A41E896}" type="presOf" srcId="{2AE8B2E1-9E6E-4240-BDFA-7E04F34632F6}" destId="{58431138-DAEF-4124-ACF1-5E101FAF81B4}" srcOrd="0" destOrd="0" presId="urn:microsoft.com/office/officeart/2005/8/layout/vList5"/>
    <dgm:cxn modelId="{D8EC880A-A3E7-4957-8E03-21D5E4A130F1}" type="presParOf" srcId="{A7F36242-4322-477B-B362-78B3EA95EB53}" destId="{B6BAC041-23DB-420B-8E64-85BF94F5A9A4}" srcOrd="0" destOrd="0" presId="urn:microsoft.com/office/officeart/2005/8/layout/vList5"/>
    <dgm:cxn modelId="{253E78EA-2A21-4679-8D45-B3DFC14ED493}" type="presParOf" srcId="{B6BAC041-23DB-420B-8E64-85BF94F5A9A4}" destId="{63E609EF-5DDA-4570-95F3-A1C207EFE58B}" srcOrd="0" destOrd="0" presId="urn:microsoft.com/office/officeart/2005/8/layout/vList5"/>
    <dgm:cxn modelId="{29CF8728-16CB-446A-B98C-AEF67EBFE8AF}" type="presParOf" srcId="{B6BAC041-23DB-420B-8E64-85BF94F5A9A4}" destId="{58431138-DAEF-4124-ACF1-5E101FAF81B4}" srcOrd="1" destOrd="0" presId="urn:microsoft.com/office/officeart/2005/8/layout/vList5"/>
    <dgm:cxn modelId="{892C54B5-594A-4B97-9ED2-CFF551011F17}" type="presParOf" srcId="{A7F36242-4322-477B-B362-78B3EA95EB53}" destId="{C9F387C4-23C4-4A1E-A1BF-499A7FEF7FA5}" srcOrd="1" destOrd="0" presId="urn:microsoft.com/office/officeart/2005/8/layout/vList5"/>
    <dgm:cxn modelId="{B7FB9DA9-D8B8-4FB7-B316-F9E02D38AB8F}" type="presParOf" srcId="{A7F36242-4322-477B-B362-78B3EA95EB53}" destId="{F97FE99A-1B4E-474F-B143-33280259280E}" srcOrd="2" destOrd="0" presId="urn:microsoft.com/office/officeart/2005/8/layout/vList5"/>
    <dgm:cxn modelId="{48829943-8F36-4601-AA93-44B70356E6DA}" type="presParOf" srcId="{F97FE99A-1B4E-474F-B143-33280259280E}" destId="{64913209-665A-4491-9FC4-37877B3D4951}" srcOrd="0" destOrd="0" presId="urn:microsoft.com/office/officeart/2005/8/layout/vList5"/>
    <dgm:cxn modelId="{1AF222AE-9892-4E32-A09F-14BCB52DDB4C}" type="presParOf" srcId="{F97FE99A-1B4E-474F-B143-33280259280E}" destId="{48C1AFAA-6638-4065-B1A5-684BAFCEC310}" srcOrd="1" destOrd="0" presId="urn:microsoft.com/office/officeart/2005/8/layout/vList5"/>
    <dgm:cxn modelId="{13AE820D-5AB0-4202-9A54-AFCD0DF68E41}" type="presParOf" srcId="{A7F36242-4322-477B-B362-78B3EA95EB53}" destId="{D1FEBAC7-3F42-4A20-A344-B42FF49DAB47}" srcOrd="3" destOrd="0" presId="urn:microsoft.com/office/officeart/2005/8/layout/vList5"/>
    <dgm:cxn modelId="{E5C1C32F-2277-4380-B34D-BAA7ADF55705}" type="presParOf" srcId="{A7F36242-4322-477B-B362-78B3EA95EB53}" destId="{5C985A87-0CAE-4242-9582-56472FB33384}" srcOrd="4" destOrd="0" presId="urn:microsoft.com/office/officeart/2005/8/layout/vList5"/>
    <dgm:cxn modelId="{66706905-733B-4355-A2BD-90DD7A0D40D2}" type="presParOf" srcId="{5C985A87-0CAE-4242-9582-56472FB33384}" destId="{2A9969F4-FA9A-4CA3-8740-0E3D9A5E4FE7}" srcOrd="0" destOrd="0" presId="urn:microsoft.com/office/officeart/2005/8/layout/vList5"/>
    <dgm:cxn modelId="{0B1D8DC5-EF13-4D3A-AAA2-A9369F549EAC}" type="presParOf" srcId="{5C985A87-0CAE-4242-9582-56472FB33384}" destId="{B4A0D4E1-D4C7-4A30-AD9A-03DABF2176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3130-7438-4DF0-BE8D-D065EDD82DBC}">
      <dsp:nvSpPr>
        <dsp:cNvPr id="0" name=""/>
        <dsp:cNvSpPr/>
      </dsp:nvSpPr>
      <dsp:spPr>
        <a:xfrm>
          <a:off x="394334" y="0"/>
          <a:ext cx="4469130" cy="2209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65B826-8803-41B6-9140-418A068054D1}">
      <dsp:nvSpPr>
        <dsp:cNvPr id="0" name=""/>
        <dsp:cNvSpPr/>
      </dsp:nvSpPr>
      <dsp:spPr>
        <a:xfrm>
          <a:off x="174447" y="662940"/>
          <a:ext cx="1577340" cy="883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1.0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Non interactive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One-way flow</a:t>
          </a:r>
          <a:endParaRPr lang="en-US" sz="1200" kern="1200" dirty="0"/>
        </a:p>
      </dsp:txBody>
      <dsp:txXfrm>
        <a:off x="217596" y="706089"/>
        <a:ext cx="1491042" cy="797622"/>
      </dsp:txXfrm>
    </dsp:sp>
    <dsp:sp modelId="{8F7A3567-6B1D-483B-8E37-829EEA738442}">
      <dsp:nvSpPr>
        <dsp:cNvPr id="0" name=""/>
        <dsp:cNvSpPr/>
      </dsp:nvSpPr>
      <dsp:spPr>
        <a:xfrm>
          <a:off x="1840230" y="662940"/>
          <a:ext cx="1577340" cy="883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2.0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Interactive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User generated</a:t>
          </a:r>
          <a:endParaRPr lang="en-US" sz="1200" kern="1200" dirty="0"/>
        </a:p>
      </dsp:txBody>
      <dsp:txXfrm>
        <a:off x="1883379" y="706089"/>
        <a:ext cx="1491042" cy="797622"/>
      </dsp:txXfrm>
    </dsp:sp>
    <dsp:sp modelId="{C3F94047-878F-4576-B952-A79A10D78E6A}">
      <dsp:nvSpPr>
        <dsp:cNvPr id="0" name=""/>
        <dsp:cNvSpPr/>
      </dsp:nvSpPr>
      <dsp:spPr>
        <a:xfrm>
          <a:off x="3506012" y="662940"/>
          <a:ext cx="1577340" cy="883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3.0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“The semantic web”</a:t>
          </a:r>
          <a:endParaRPr lang="en-US" sz="1200" kern="1200" dirty="0"/>
        </a:p>
      </dsp:txBody>
      <dsp:txXfrm>
        <a:off x="3549161" y="706089"/>
        <a:ext cx="1491042" cy="797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3D00-1B37-47CD-B4E0-0EAEB5E102A0}">
      <dsp:nvSpPr>
        <dsp:cNvPr id="0" name=""/>
        <dsp:cNvSpPr/>
      </dsp:nvSpPr>
      <dsp:spPr>
        <a:xfrm>
          <a:off x="367545" y="1910"/>
          <a:ext cx="1270471" cy="7622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Facebook</a:t>
          </a:r>
          <a:endParaRPr lang="en-US" sz="2100" kern="1200" dirty="0"/>
        </a:p>
      </dsp:txBody>
      <dsp:txXfrm>
        <a:off x="367545" y="1910"/>
        <a:ext cx="1270471" cy="762282"/>
      </dsp:txXfrm>
    </dsp:sp>
    <dsp:sp modelId="{AE5AB7CA-122B-47E1-B0B7-E666073F6A29}">
      <dsp:nvSpPr>
        <dsp:cNvPr id="0" name=""/>
        <dsp:cNvSpPr/>
      </dsp:nvSpPr>
      <dsp:spPr>
        <a:xfrm>
          <a:off x="1765064" y="1910"/>
          <a:ext cx="1270471" cy="7622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Twitter</a:t>
          </a:r>
          <a:endParaRPr lang="en-US" sz="2100" kern="1200" dirty="0"/>
        </a:p>
      </dsp:txBody>
      <dsp:txXfrm>
        <a:off x="1765064" y="1910"/>
        <a:ext cx="1270471" cy="762282"/>
      </dsp:txXfrm>
    </dsp:sp>
    <dsp:sp modelId="{E52AC0DA-6378-425D-AFF3-391A91D04B51}">
      <dsp:nvSpPr>
        <dsp:cNvPr id="0" name=""/>
        <dsp:cNvSpPr/>
      </dsp:nvSpPr>
      <dsp:spPr>
        <a:xfrm>
          <a:off x="3162582" y="1910"/>
          <a:ext cx="1270471" cy="76228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Linkedin</a:t>
          </a:r>
          <a:endParaRPr lang="en-US" sz="2100" kern="1200" dirty="0"/>
        </a:p>
      </dsp:txBody>
      <dsp:txXfrm>
        <a:off x="3162582" y="1910"/>
        <a:ext cx="1270471" cy="762282"/>
      </dsp:txXfrm>
    </dsp:sp>
    <dsp:sp modelId="{32FF4771-41A4-43DC-98B5-D400425C97C1}">
      <dsp:nvSpPr>
        <dsp:cNvPr id="0" name=""/>
        <dsp:cNvSpPr/>
      </dsp:nvSpPr>
      <dsp:spPr>
        <a:xfrm>
          <a:off x="367545" y="891240"/>
          <a:ext cx="1270471" cy="76228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YouTube</a:t>
          </a:r>
          <a:endParaRPr lang="en-US" sz="2100" kern="1200" dirty="0"/>
        </a:p>
      </dsp:txBody>
      <dsp:txXfrm>
        <a:off x="367545" y="891240"/>
        <a:ext cx="1270471" cy="762282"/>
      </dsp:txXfrm>
    </dsp:sp>
    <dsp:sp modelId="{BC010321-FBAA-43AB-813E-8D4C22639986}">
      <dsp:nvSpPr>
        <dsp:cNvPr id="0" name=""/>
        <dsp:cNvSpPr/>
      </dsp:nvSpPr>
      <dsp:spPr>
        <a:xfrm>
          <a:off x="1765064" y="891240"/>
          <a:ext cx="1270471" cy="76228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Flickr</a:t>
          </a:r>
          <a:endParaRPr lang="en-US" sz="2100" kern="1200" dirty="0"/>
        </a:p>
      </dsp:txBody>
      <dsp:txXfrm>
        <a:off x="1765064" y="891240"/>
        <a:ext cx="1270471" cy="762282"/>
      </dsp:txXfrm>
    </dsp:sp>
    <dsp:sp modelId="{FF64049D-12C6-4EA3-92C3-4C6541BEBDE9}">
      <dsp:nvSpPr>
        <dsp:cNvPr id="0" name=""/>
        <dsp:cNvSpPr/>
      </dsp:nvSpPr>
      <dsp:spPr>
        <a:xfrm>
          <a:off x="3162582" y="891240"/>
          <a:ext cx="1270471" cy="7622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none" kern="1200" dirty="0" err="1" smtClean="0"/>
            <a:t>Squidoo</a:t>
          </a:r>
          <a:endParaRPr lang="en-US" sz="2100" u="none" kern="1200" dirty="0"/>
        </a:p>
      </dsp:txBody>
      <dsp:txXfrm>
        <a:off x="3162582" y="891240"/>
        <a:ext cx="1270471" cy="762282"/>
      </dsp:txXfrm>
    </dsp:sp>
    <dsp:sp modelId="{0E1F9FE5-D1A4-476B-B646-6A34317FE520}">
      <dsp:nvSpPr>
        <dsp:cNvPr id="0" name=""/>
        <dsp:cNvSpPr/>
      </dsp:nvSpPr>
      <dsp:spPr>
        <a:xfrm>
          <a:off x="367545" y="1780570"/>
          <a:ext cx="1270471" cy="7622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delicious</a:t>
          </a:r>
          <a:endParaRPr lang="en-US" sz="2100" kern="1200" dirty="0"/>
        </a:p>
      </dsp:txBody>
      <dsp:txXfrm>
        <a:off x="367545" y="1780570"/>
        <a:ext cx="1270471" cy="762282"/>
      </dsp:txXfrm>
    </dsp:sp>
    <dsp:sp modelId="{40B743BC-0843-447A-9BDE-64E5F75D9372}">
      <dsp:nvSpPr>
        <dsp:cNvPr id="0" name=""/>
        <dsp:cNvSpPr/>
      </dsp:nvSpPr>
      <dsp:spPr>
        <a:xfrm>
          <a:off x="1765064" y="1780570"/>
          <a:ext cx="1270471" cy="76228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digg</a:t>
          </a:r>
          <a:endParaRPr lang="en-US" sz="2100" kern="1200" dirty="0"/>
        </a:p>
      </dsp:txBody>
      <dsp:txXfrm>
        <a:off x="1765064" y="1780570"/>
        <a:ext cx="1270471" cy="762282"/>
      </dsp:txXfrm>
    </dsp:sp>
    <dsp:sp modelId="{D2855762-CF4B-4DE3-9589-22C80E0B2630}">
      <dsp:nvSpPr>
        <dsp:cNvPr id="0" name=""/>
        <dsp:cNvSpPr/>
      </dsp:nvSpPr>
      <dsp:spPr>
        <a:xfrm>
          <a:off x="3162582" y="1780570"/>
          <a:ext cx="1270471" cy="76228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Blogging*</a:t>
          </a:r>
          <a:endParaRPr lang="en-US" sz="2100" kern="1200" dirty="0"/>
        </a:p>
      </dsp:txBody>
      <dsp:txXfrm>
        <a:off x="3162582" y="1780570"/>
        <a:ext cx="1270471" cy="762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C28DD-6AAC-42C9-B35B-A98E3E361998}">
      <dsp:nvSpPr>
        <dsp:cNvPr id="0" name=""/>
        <dsp:cNvSpPr/>
      </dsp:nvSpPr>
      <dsp:spPr>
        <a:xfrm>
          <a:off x="0" y="62301"/>
          <a:ext cx="4419600" cy="10725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Power shifts</a:t>
          </a:r>
          <a:endParaRPr lang="en-US" sz="2700" kern="1200"/>
        </a:p>
      </dsp:txBody>
      <dsp:txXfrm>
        <a:off x="52359" y="114660"/>
        <a:ext cx="4314882" cy="967861"/>
      </dsp:txXfrm>
    </dsp:sp>
    <dsp:sp modelId="{FBDCB5CA-4342-4CAB-B8E5-27AFADDDE9D9}">
      <dsp:nvSpPr>
        <dsp:cNvPr id="0" name=""/>
        <dsp:cNvSpPr/>
      </dsp:nvSpPr>
      <dsp:spPr>
        <a:xfrm>
          <a:off x="0" y="1212640"/>
          <a:ext cx="4419600" cy="10725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Transformation of existing business models</a:t>
          </a:r>
          <a:endParaRPr lang="en-US" sz="2700" kern="1200" dirty="0"/>
        </a:p>
      </dsp:txBody>
      <dsp:txXfrm>
        <a:off x="52359" y="1264999"/>
        <a:ext cx="4314882" cy="967861"/>
      </dsp:txXfrm>
    </dsp:sp>
    <dsp:sp modelId="{74829754-09F5-46B3-8F06-CA816C0FB718}">
      <dsp:nvSpPr>
        <dsp:cNvPr id="0" name=""/>
        <dsp:cNvSpPr/>
      </dsp:nvSpPr>
      <dsp:spPr>
        <a:xfrm>
          <a:off x="0" y="2362980"/>
          <a:ext cx="4419600" cy="10725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Changing notions of privacy</a:t>
          </a:r>
          <a:endParaRPr lang="en-US" sz="2700" kern="1200" dirty="0"/>
        </a:p>
      </dsp:txBody>
      <dsp:txXfrm>
        <a:off x="52359" y="2415339"/>
        <a:ext cx="4314882" cy="967861"/>
      </dsp:txXfrm>
    </dsp:sp>
    <dsp:sp modelId="{CFE9F284-B435-4EA3-8E16-B76212615FFC}">
      <dsp:nvSpPr>
        <dsp:cNvPr id="0" name=""/>
        <dsp:cNvSpPr/>
      </dsp:nvSpPr>
      <dsp:spPr>
        <a:xfrm>
          <a:off x="0" y="3513319"/>
          <a:ext cx="4419600" cy="10725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Information overload</a:t>
          </a:r>
          <a:endParaRPr lang="en-US" sz="2700" kern="1200" dirty="0"/>
        </a:p>
      </dsp:txBody>
      <dsp:txXfrm>
        <a:off x="52359" y="3565678"/>
        <a:ext cx="4314882" cy="967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31138-DAEF-4124-ACF1-5E101FAF81B4}">
      <dsp:nvSpPr>
        <dsp:cNvPr id="0" name=""/>
        <dsp:cNvSpPr/>
      </dsp:nvSpPr>
      <dsp:spPr>
        <a:xfrm rot="5400000">
          <a:off x="4469492" y="-1707897"/>
          <a:ext cx="1009687" cy="46817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Voting determines the most interesting stories on the web</a:t>
          </a:r>
          <a:endParaRPr lang="en-US" sz="2000" kern="1200" dirty="0"/>
        </a:p>
      </dsp:txBody>
      <dsp:txXfrm rot="-5400000">
        <a:off x="2633472" y="177412"/>
        <a:ext cx="4632439" cy="911109"/>
      </dsp:txXfrm>
    </dsp:sp>
    <dsp:sp modelId="{63E609EF-5DDA-4570-95F3-A1C207EFE58B}">
      <dsp:nvSpPr>
        <dsp:cNvPr id="0" name=""/>
        <dsp:cNvSpPr/>
      </dsp:nvSpPr>
      <dsp:spPr>
        <a:xfrm>
          <a:off x="0" y="1912"/>
          <a:ext cx="2633472" cy="12621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Social Bookmarking (</a:t>
          </a:r>
          <a:r>
            <a:rPr lang="en-US" sz="2400" kern="1200" dirty="0" err="1" smtClean="0"/>
            <a:t>digg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61611" y="63523"/>
        <a:ext cx="2510250" cy="1138887"/>
      </dsp:txXfrm>
    </dsp:sp>
    <dsp:sp modelId="{48C1AFAA-6638-4065-B1A5-684BAFCEC310}">
      <dsp:nvSpPr>
        <dsp:cNvPr id="0" name=""/>
        <dsp:cNvSpPr/>
      </dsp:nvSpPr>
      <dsp:spPr>
        <a:xfrm rot="5400000">
          <a:off x="4469492" y="-382682"/>
          <a:ext cx="1009687" cy="4681728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People choose to fund citizen journalism based on a proposal (real money)</a:t>
          </a:r>
          <a:endParaRPr lang="en-US" sz="2000" kern="1200" dirty="0"/>
        </a:p>
      </dsp:txBody>
      <dsp:txXfrm rot="-5400000">
        <a:off x="2633472" y="1502627"/>
        <a:ext cx="4632439" cy="911109"/>
      </dsp:txXfrm>
    </dsp:sp>
    <dsp:sp modelId="{64913209-665A-4491-9FC4-37877B3D4951}">
      <dsp:nvSpPr>
        <dsp:cNvPr id="0" name=""/>
        <dsp:cNvSpPr/>
      </dsp:nvSpPr>
      <dsp:spPr>
        <a:xfrm>
          <a:off x="0" y="1327126"/>
          <a:ext cx="2633472" cy="126210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Crowdfunding</a:t>
          </a:r>
          <a:r>
            <a:rPr lang="en-US" sz="2400" kern="1200" dirty="0" smtClean="0"/>
            <a:t> (spot.us)</a:t>
          </a:r>
          <a:endParaRPr lang="en-US" sz="2400" kern="1200" dirty="0"/>
        </a:p>
      </dsp:txBody>
      <dsp:txXfrm>
        <a:off x="61611" y="1388737"/>
        <a:ext cx="2510250" cy="1138887"/>
      </dsp:txXfrm>
    </dsp:sp>
    <dsp:sp modelId="{B4A0D4E1-D4C7-4A30-AD9A-03DABF21763B}">
      <dsp:nvSpPr>
        <dsp:cNvPr id="0" name=""/>
        <dsp:cNvSpPr/>
      </dsp:nvSpPr>
      <dsp:spPr>
        <a:xfrm rot="5400000">
          <a:off x="4469492" y="942532"/>
          <a:ext cx="1009687" cy="468172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People buy and sell “stocks” in movies and television shows (fake money)</a:t>
          </a:r>
          <a:endParaRPr lang="en-US" sz="2000" kern="1200" dirty="0"/>
        </a:p>
      </dsp:txBody>
      <dsp:txXfrm rot="-5400000">
        <a:off x="2633472" y="2827842"/>
        <a:ext cx="4632439" cy="911109"/>
      </dsp:txXfrm>
    </dsp:sp>
    <dsp:sp modelId="{2A9969F4-FA9A-4CA3-8740-0E3D9A5E4FE7}">
      <dsp:nvSpPr>
        <dsp:cNvPr id="0" name=""/>
        <dsp:cNvSpPr/>
      </dsp:nvSpPr>
      <dsp:spPr>
        <a:xfrm>
          <a:off x="0" y="2652341"/>
          <a:ext cx="2633472" cy="126210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Prediction Markets (hsx.com)</a:t>
          </a:r>
          <a:endParaRPr lang="en-US" sz="2400" kern="1200" dirty="0"/>
        </a:p>
      </dsp:txBody>
      <dsp:txXfrm>
        <a:off x="61611" y="2713952"/>
        <a:ext cx="2510250" cy="1138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80D9-A414-4D2D-8BDB-0AACE8C2ED1E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AF-1928-494E-B0DC-B197F060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User Generated Content and Crowdsourcing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MIS5801: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Singapore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Bruce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Hohne</a:t>
            </a:r>
            <a:r>
              <a:rPr lang="en-US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26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(Bruce.Hohne@temple.edu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6548" y="6550223"/>
            <a:ext cx="6147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 smtClean="0">
                <a:solidFill>
                  <a:schemeClr val="bg1"/>
                </a:solidFill>
              </a:rPr>
              <a:t>, Steven L. Johnson, and Sunil </a:t>
            </a:r>
            <a:r>
              <a:rPr lang="en-US" sz="1400" i="1" dirty="0" err="1" smtClean="0">
                <a:solidFill>
                  <a:schemeClr val="bg1"/>
                </a:solidFill>
              </a:rPr>
              <a:t>Wattal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Web 2.0 is “social”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311375"/>
              </p:ext>
            </p:extLst>
          </p:nvPr>
        </p:nvGraphicFramePr>
        <p:xfrm>
          <a:off x="1935956" y="1524000"/>
          <a:ext cx="52578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51590"/>
              </p:ext>
            </p:extLst>
          </p:nvPr>
        </p:nvGraphicFramePr>
        <p:xfrm>
          <a:off x="914400" y="3886200"/>
          <a:ext cx="4800600" cy="254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867400" y="4191000"/>
            <a:ext cx="2667000" cy="1905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User</a:t>
            </a:r>
          </a:p>
          <a:p>
            <a:pPr algn="ctr"/>
            <a:r>
              <a:rPr lang="en-US" sz="3200" b="1" dirty="0" smtClean="0"/>
              <a:t>Generated</a:t>
            </a:r>
          </a:p>
          <a:p>
            <a:pPr algn="ctr"/>
            <a:r>
              <a:rPr lang="en-US" sz="3200" b="1" dirty="0" smtClean="0"/>
              <a:t>Content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91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Implications of User Generated Content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52904"/>
              </p:ext>
            </p:extLst>
          </p:nvPr>
        </p:nvGraphicFramePr>
        <p:xfrm>
          <a:off x="304800" y="1905000"/>
          <a:ext cx="441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1" name="Picture 7" descr="C:\Users\David\AppData\Local\Microsoft\Windows\Temporary Internet Files\Content.IE5\5ORGX086\MP91022101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890" y="2667000"/>
            <a:ext cx="3961510" cy="2966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3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What’s the difference </a:t>
            </a:r>
            <a:r>
              <a:rPr lang="en-US" dirty="0" smtClean="0">
                <a:solidFill>
                  <a:srgbClr val="FFC000"/>
                </a:solidFill>
              </a:rPr>
              <a:t>between…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47" y="2681288"/>
            <a:ext cx="3810000" cy="1433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6" b="22620"/>
          <a:stretch/>
        </p:blipFill>
        <p:spPr>
          <a:xfrm>
            <a:off x="4932947" y="2681288"/>
            <a:ext cx="3675463" cy="1433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4572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…and what is similar?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Crowdsourcing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Condorcet's jury </a:t>
            </a:r>
            <a:r>
              <a:rPr lang="en-US" dirty="0" smtClean="0">
                <a:solidFill>
                  <a:schemeClr val="bg1"/>
                </a:solidFill>
              </a:rPr>
              <a:t>theorem </a:t>
            </a:r>
            <a:r>
              <a:rPr lang="en-US" sz="1800" dirty="0" smtClean="0">
                <a:solidFill>
                  <a:schemeClr val="bg1"/>
                </a:solidFill>
              </a:rPr>
              <a:t>(i.e., </a:t>
            </a:r>
            <a:r>
              <a:rPr lang="en-US" sz="1800" dirty="0" err="1" smtClean="0">
                <a:solidFill>
                  <a:schemeClr val="bg1"/>
                </a:solidFill>
              </a:rPr>
              <a:t>Sunstein</a:t>
            </a:r>
            <a:r>
              <a:rPr lang="en-US" sz="1800" dirty="0" smtClean="0">
                <a:solidFill>
                  <a:schemeClr val="bg1"/>
                </a:solidFill>
              </a:rPr>
              <a:t>, 2006)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David\AppData\Local\Microsoft\Windows\Temporary Internet Files\Content.IE5\J8LG5EJ3\MC90002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392535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3276600"/>
            <a:ext cx="297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If each voter is right more than half of the time, then adding more people greatly increases accuracy of majority decision.</a:t>
            </a:r>
            <a:endParaRPr lang="en-US" sz="2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483288"/>
              </p:ext>
            </p:extLst>
          </p:nvPr>
        </p:nvGraphicFramePr>
        <p:xfrm>
          <a:off x="990600" y="2057400"/>
          <a:ext cx="73152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8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179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User Generated Content and Crowdsourcing</vt:lpstr>
      <vt:lpstr>Web 2.0 is “social”</vt:lpstr>
      <vt:lpstr>Implications of User Generated Content</vt:lpstr>
      <vt:lpstr>What’s the difference between…</vt:lpstr>
      <vt:lpstr>Crowdsourcing</vt:lpstr>
      <vt:lpstr>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clientsvcs</cp:lastModifiedBy>
  <cp:revision>84</cp:revision>
  <dcterms:created xsi:type="dcterms:W3CDTF">2011-10-19T16:35:25Z</dcterms:created>
  <dcterms:modified xsi:type="dcterms:W3CDTF">2014-12-14T06:44:57Z</dcterms:modified>
</cp:coreProperties>
</file>