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diagrams/data1.xml" ContentType="application/vnd.openxmlformats-officedocument.drawingml.diagramData+xml"/>
  <Override PartName="/ppt/diagrams/layout1.xml" ContentType="application/vnd.openxmlformats-officedocument.drawingml.diagramLayout+xml"/>
  <Override PartName="/ppt/diagrams/quickStyle1.xml" ContentType="application/vnd.openxmlformats-officedocument.drawingml.diagramStyle+xml"/>
  <Override PartName="/ppt/diagrams/colors1.xml" ContentType="application/vnd.openxmlformats-officedocument.drawingml.diagramColors+xml"/>
  <Override PartName="/ppt/diagrams/drawing1.xml" ContentType="application/vnd.ms-office.drawingml.diagramDrawing+xml"/>
  <Override PartName="/ppt/diagrams/data2.xml" ContentType="application/vnd.openxmlformats-officedocument.drawingml.diagramData+xml"/>
  <Override PartName="/ppt/diagrams/layout2.xml" ContentType="application/vnd.openxmlformats-officedocument.drawingml.diagramLayout+xml"/>
  <Override PartName="/ppt/diagrams/quickStyle2.xml" ContentType="application/vnd.openxmlformats-officedocument.drawingml.diagramStyle+xml"/>
  <Override PartName="/ppt/diagrams/colors2.xml" ContentType="application/vnd.openxmlformats-officedocument.drawingml.diagramColors+xml"/>
  <Override PartName="/ppt/diagrams/drawing2.xml" ContentType="application/vnd.ms-office.drawingml.diagramDrawing+xml"/>
  <Override PartName="/ppt/notesSlides/notesSlide1.xml" ContentType="application/vnd.openxmlformats-officedocument.presentationml.notesSlide+xml"/>
  <Override PartName="/ppt/diagrams/data3.xml" ContentType="application/vnd.openxmlformats-officedocument.drawingml.diagramData+xml"/>
  <Override PartName="/ppt/diagrams/layout3.xml" ContentType="application/vnd.openxmlformats-officedocument.drawingml.diagramLayout+xml"/>
  <Override PartName="/ppt/diagrams/quickStyle3.xml" ContentType="application/vnd.openxmlformats-officedocument.drawingml.diagramStyle+xml"/>
  <Override PartName="/ppt/diagrams/colors3.xml" ContentType="application/vnd.openxmlformats-officedocument.drawingml.diagramColors+xml"/>
  <Override PartName="/ppt/diagrams/drawing3.xml" ContentType="application/vnd.ms-office.drawingml.diagramDrawing+xml"/>
  <Override PartName="/ppt/diagrams/data4.xml" ContentType="application/vnd.openxmlformats-officedocument.drawingml.diagramData+xml"/>
  <Override PartName="/ppt/diagrams/layout4.xml" ContentType="application/vnd.openxmlformats-officedocument.drawingml.diagramLayout+xml"/>
  <Override PartName="/ppt/diagrams/quickStyle4.xml" ContentType="application/vnd.openxmlformats-officedocument.drawingml.diagramStyle+xml"/>
  <Override PartName="/ppt/diagrams/colors4.xml" ContentType="application/vnd.openxmlformats-officedocument.drawingml.diagramColors+xml"/>
  <Override PartName="/ppt/diagrams/drawing4.xml" ContentType="application/vnd.ms-office.drawingml.diagramDrawing+xml"/>
  <Override PartName="/ppt/diagrams/data5.xml" ContentType="application/vnd.openxmlformats-officedocument.drawingml.diagramData+xml"/>
  <Override PartName="/ppt/diagrams/layout5.xml" ContentType="application/vnd.openxmlformats-officedocument.drawingml.diagramLayout+xml"/>
  <Override PartName="/ppt/diagrams/quickStyle5.xml" ContentType="application/vnd.openxmlformats-officedocument.drawingml.diagramStyle+xml"/>
  <Override PartName="/ppt/diagrams/colors5.xml" ContentType="application/vnd.openxmlformats-officedocument.drawingml.diagramColors+xml"/>
  <Override PartName="/ppt/diagrams/drawing5.xml" ContentType="application/vnd.ms-office.drawingml.diagramDrawing+xml"/>
  <Override PartName="/ppt/diagrams/data6.xml" ContentType="application/vnd.openxmlformats-officedocument.drawingml.diagramData+xml"/>
  <Override PartName="/ppt/diagrams/layout6.xml" ContentType="application/vnd.openxmlformats-officedocument.drawingml.diagramLayout+xml"/>
  <Override PartName="/ppt/diagrams/quickStyle6.xml" ContentType="application/vnd.openxmlformats-officedocument.drawingml.diagramStyle+xml"/>
  <Override PartName="/ppt/diagrams/colors6.xml" ContentType="application/vnd.openxmlformats-officedocument.drawingml.diagramColors+xml"/>
  <Override PartName="/ppt/diagrams/drawing6.xml" ContentType="application/vnd.ms-office.drawingml.diagramDrawing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708" r:id="rId1"/>
  </p:sldMasterIdLst>
  <p:notesMasterIdLst>
    <p:notesMasterId r:id="rId12"/>
  </p:notesMasterIdLst>
  <p:sldIdLst>
    <p:sldId id="256" r:id="rId2"/>
    <p:sldId id="261" r:id="rId3"/>
    <p:sldId id="262" r:id="rId4"/>
    <p:sldId id="263" r:id="rId5"/>
    <p:sldId id="264" r:id="rId6"/>
    <p:sldId id="257" r:id="rId7"/>
    <p:sldId id="258" r:id="rId8"/>
    <p:sldId id="259" r:id="rId9"/>
    <p:sldId id="260" r:id="rId10"/>
    <p:sldId id="265" r:id="rId11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3793" autoAdjust="0"/>
    <p:restoredTop sz="62743" autoAdjust="0"/>
  </p:normalViewPr>
  <p:slideViewPr>
    <p:cSldViewPr>
      <p:cViewPr varScale="1">
        <p:scale>
          <a:sx n="45" d="100"/>
          <a:sy n="45" d="100"/>
        </p:scale>
        <p:origin x="-2166" y="-90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diagrams/colors1.xml><?xml version="1.0" encoding="utf-8"?>
<dgm:colorsDef xmlns:dgm="http://schemas.openxmlformats.org/drawingml/2006/diagram" xmlns:a="http://schemas.openxmlformats.org/drawingml/2006/main" uniqueId="urn:microsoft.com/office/officeart/2005/8/colors/colorful1#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2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3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4.xml><?xml version="1.0" encoding="utf-8"?>
<dgm:colorsDef xmlns:dgm="http://schemas.openxmlformats.org/drawingml/2006/diagram" xmlns:a="http://schemas.openxmlformats.org/drawingml/2006/main" uniqueId="urn:microsoft.com/office/officeart/2005/8/colors/colorful1">
  <dgm:title val=""/>
  <dgm:desc val=""/>
  <dgm:catLst>
    <dgm:cat type="colorful" pri="101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/>
    <dgm:txEffectClrLst/>
  </dgm:styleLbl>
  <dgm:styleLbl name="lnNode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2">
        <a:alpha val="50000"/>
      </a:schemeClr>
      <a:schemeClr val="accent3">
        <a:alpha val="50000"/>
      </a:schemeClr>
      <a:schemeClr val="accent4">
        <a:alpha val="50000"/>
      </a:schemeClr>
      <a:schemeClr val="accent5">
        <a:alpha val="50000"/>
      </a:schemeClr>
      <a:schemeClr val="accent6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2">
        <a:tint val="50000"/>
      </a:schemeClr>
      <a:schemeClr val="accent3">
        <a:tint val="50000"/>
      </a:schemeClr>
      <a:schemeClr val="accent4">
        <a:tint val="50000"/>
      </a:schemeClr>
      <a:schemeClr val="accent5">
        <a:tint val="50000"/>
      </a:schemeClr>
      <a:schemeClr val="accent6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2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/>
    <dgm:txEffectClrLst/>
  </dgm:styleLbl>
  <dgm:styleLbl name="f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bgSibTrans2D1">
    <dgm:fillClrLst meth="repeat">
      <a:schemeClr val="accent2"/>
      <a:schemeClr val="accent3"/>
      <a:schemeClr val="accent4"/>
      <a:schemeClr val="accent5"/>
      <a:schemeClr val="accent6"/>
    </dgm:fillClrLst>
    <dgm:linClrLst meth="cycle">
      <a:schemeClr val="lt1"/>
    </dgm:linClrLst>
    <dgm:effectClrLst/>
    <dgm:txLinClrLst/>
    <dgm:txFillClrLst meth="repeat">
      <a:schemeClr val="lt1"/>
    </dgm:txFillClrLst>
    <dgm:txEffectClrLst/>
  </dgm:styleLbl>
  <dgm:styleLbl name="sibTrans1D1">
    <dgm:fillClrLst meth="repeat">
      <a:schemeClr val="accent2"/>
      <a:schemeClr val="accent3"/>
      <a:schemeClr val="accent4"/>
      <a:schemeClr val="accent5"/>
      <a:schemeClr val="accent6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2"/>
    </dgm:fillClrLst>
    <dgm:linClrLst meth="repeat">
      <a:schemeClr val="accent2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2"/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5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2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3"/>
    </dgm:fillClrLst>
    <dgm:linClrLst meth="repeat">
      <a:schemeClr val="lt1"/>
    </dgm:linClrLst>
    <dgm:effectClrLst/>
    <dgm:txLinClrLst/>
    <dgm:txFillClrLst/>
    <dgm:txEffectClrLst/>
  </dgm:styleLbl>
  <dgm:styleLbl name="parChTrans2D3">
    <dgm:fillClrLst meth="repeat">
      <a:schemeClr val="accent4"/>
    </dgm:fillClrLst>
    <dgm:linClrLst meth="repeat">
      <a:schemeClr val="lt1"/>
    </dgm:linClrLst>
    <dgm:effectClrLst/>
    <dgm:txLinClrLst/>
    <dgm:txFillClrLst/>
    <dgm:txEffectClrLst/>
  </dgm:styleLbl>
  <dgm:styleLbl name="parChTrans2D4">
    <dgm:fillClrLst meth="repeat">
      <a:schemeClr val="accent5"/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2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3">
        <a:tint val="90000"/>
      </a:schemeClr>
    </dgm:fillClrLst>
    <dgm:linClrLst meth="repeat">
      <a:schemeClr val="accent2"/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4">
        <a:tint val="70000"/>
      </a:schemeClr>
    </dgm:fillClrLst>
    <dgm:linClrLst meth="repeat">
      <a:schemeClr val="accent3"/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5">
        <a:tint val="50000"/>
      </a:schemeClr>
    </dgm:fillClrLst>
    <dgm:linClrLst meth="repeat">
      <a:schemeClr val="accent4"/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2"/>
      <a:schemeClr val="accent3"/>
      <a:schemeClr val="accent4"/>
      <a:schemeClr val="accent5"/>
      <a:schemeClr val="accent6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fillClrLst>
    <dgm:linClrLst meth="repeat">
      <a:schemeClr val="accent2">
        <a:tint val="40000"/>
        <a:alpha val="90000"/>
      </a:schemeClr>
      <a:schemeClr val="accent3">
        <a:tint val="40000"/>
        <a:alpha val="90000"/>
      </a:schemeClr>
      <a:schemeClr val="accent4">
        <a:tint val="40000"/>
        <a:alpha val="90000"/>
      </a:schemeClr>
      <a:schemeClr val="accent5">
        <a:tint val="40000"/>
        <a:alpha val="90000"/>
      </a:schemeClr>
      <a:schemeClr val="accent6">
        <a:tint val="40000"/>
        <a:alpha val="9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>
      <a:schemeClr val="accent2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>
      <a:schemeClr val="accent3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>
      <a:schemeClr val="accent4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2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2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2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2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5.xml><?xml version="1.0" encoding="utf-8"?>
<dgm:colorsDef xmlns:dgm="http://schemas.openxmlformats.org/drawingml/2006/diagram" xmlns:a="http://schemas.openxmlformats.org/drawingml/2006/main" uniqueId="urn:microsoft.com/office/officeart/2005/8/colors/accent1_5">
  <dgm:title val=""/>
  <dgm:desc val=""/>
  <dgm:catLst>
    <dgm:cat type="accent1" pri="11500"/>
  </dgm:catLst>
  <dgm:styleLbl name="node0">
    <dgm:fillClrLst meth="cycle"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1">
    <dgm:fillClrLst>
      <a:schemeClr val="accent1">
        <a:alpha val="90000"/>
      </a:schemeClr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alignNode1">
    <dgm:fillClrLst>
      <a:schemeClr val="accent1">
        <a:alpha val="90000"/>
      </a:schemeClr>
      <a:schemeClr val="accent1">
        <a:alpha val="5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/>
    <dgm:txEffectClrLst/>
  </dgm:styleLbl>
  <dgm:styleLbl name="lnNode1">
    <dgm:fillClrLst>
      <a:schemeClr val="accent1">
        <a:shade val="90000"/>
      </a:schemeClr>
      <a:schemeClr val="accent1">
        <a:alpha val="50000"/>
        <a:tint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vennNode1">
    <dgm:fillClrLst>
      <a:schemeClr val="accent1">
        <a:shade val="80000"/>
        <a:alpha val="50000"/>
      </a:schemeClr>
      <a:schemeClr val="accent1">
        <a:alpha val="8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node3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4">
    <dgm:fillClrLst>
      <a:schemeClr val="accent1">
        <a:alpha val="30000"/>
      </a:schemeClr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>
      <a:schemeClr val="accent1">
        <a:tint val="50000"/>
        <a:alpha val="90000"/>
      </a:schemeClr>
      <a:schemeClr val="accent1">
        <a:tint val="20000"/>
        <a:alpha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>
      <a:schemeClr val="accent1">
        <a:tint val="50000"/>
      </a:schemeClr>
      <a:schemeClr val="accent1">
        <a:tint val="2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f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bgSibTrans2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/>
    <dgm:txEffectClrLst/>
  </dgm:styleLbl>
  <dgm:styleLbl name="sibTrans1D1">
    <dgm:fillClrLst>
      <a:schemeClr val="accent1">
        <a:shade val="90000"/>
      </a:schemeClr>
      <a:schemeClr val="accent1">
        <a:tint val="50000"/>
      </a:schemeClr>
    </dgm:fillClrLst>
    <dgm:linClrLst>
      <a:schemeClr val="accent1">
        <a:shade val="90000"/>
      </a:schemeClr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2">
    <dgm:fillClrLst>
      <a:schemeClr val="accent1">
        <a:alpha val="90000"/>
      </a:schemeClr>
    </dgm:fillClrLst>
    <dgm:linClrLst meth="repeat">
      <a:schemeClr val="lt1"/>
    </dgm:linClrLst>
    <dgm:effectClrLst/>
    <dgm:txLinClrLst/>
    <dgm:txFillClrLst/>
    <dgm:txEffectClrLst/>
  </dgm:styleLbl>
  <dgm:styleLbl name="asst3">
    <dgm:fillClrLst>
      <a:schemeClr val="accent1">
        <a:alpha val="70000"/>
      </a:schemeClr>
    </dgm:fillClrLst>
    <dgm:linClrLst meth="repeat">
      <a:schemeClr val="lt1"/>
    </dgm:linClrLst>
    <dgm:effectClrLst/>
    <dgm:txLinClrLst/>
    <dgm:txFillClrLst/>
    <dgm:txEffectClrLst/>
  </dgm:styleLbl>
  <dgm:styleLbl name="asst4">
    <dgm:fillClrLst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/>
    <dgm:txEffectClrLst/>
  </dgm:styleLbl>
  <dgm:styleLbl name="parChTrans2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/>
    <dgm:txEffectClrLst/>
  </dgm:styleLbl>
  <dgm:styleLbl name="parChTrans2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/>
    <dgm:txEffectClrLst/>
  </dgm:styleLbl>
  <dgm:styleLbl name="parChTrans2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parChTrans1D1">
    <dgm:fillClrLst meth="repeat">
      <a:schemeClr val="accent1">
        <a:shade val="8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>
        <a:tint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>
        <a:tint val="7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>
        <a:tint val="5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>
      <a:schemeClr val="accent1">
        <a:alpha val="90000"/>
      </a:schemeClr>
      <a:schemeClr val="accent1">
        <a:alpha val="50000"/>
      </a:schemeClr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>
      <a:schemeClr val="accent1">
        <a:alpha val="90000"/>
        <a:tint val="40000"/>
      </a:schemeClr>
      <a:schemeClr val="accent1">
        <a:alpha val="5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>
        <a:shade val="80000"/>
      </a:schemeClr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>
        <a:tint val="90000"/>
      </a:schemeClr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>
        <a:tint val="70000"/>
      </a:schemeClr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>
        <a:tint val="50000"/>
      </a:schemeClr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dk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90000"/>
      </a:schemeClr>
    </dgm:fillClrLst>
    <dgm:linClrLst meth="repeat">
      <a:schemeClr val="dk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4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colors6.xml><?xml version="1.0" encoding="utf-8"?>
<dgm:colorsDef xmlns:dgm="http://schemas.openxmlformats.org/drawingml/2006/diagram" xmlns:a="http://schemas.openxmlformats.org/drawingml/2006/main" uniqueId="urn:microsoft.com/office/officeart/2005/8/colors/accent1_2">
  <dgm:title val=""/>
  <dgm:desc val=""/>
  <dgm:catLst>
    <dgm:cat type="accent1" pri="11200"/>
  </dgm:catLst>
  <dgm:styleLbl name="node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lignNode1">
    <dgm:fillClrLst meth="repeat">
      <a:schemeClr val="accent1"/>
    </dgm:fillClrLst>
    <dgm:linClrLst meth="repeat">
      <a:schemeClr val="accent1"/>
    </dgm:linClrLst>
    <dgm:effectClrLst/>
    <dgm:txLinClrLst/>
    <dgm:txFillClrLst/>
    <dgm:txEffectClrLst/>
  </dgm:styleLbl>
  <dgm:styleLbl name="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lnNode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vennNode1">
    <dgm:fillClrLst meth="repeat">
      <a:schemeClr val="accent1">
        <a:alpha val="50000"/>
      </a:schemeClr>
    </dgm:fillClrLst>
    <dgm:linClrLst meth="repeat">
      <a:schemeClr val="lt1"/>
    </dgm:linClrLst>
    <dgm:effectClrLst/>
    <dgm:txLinClrLst/>
    <dgm:txFillClrLst/>
    <dgm:txEffectClrLst/>
  </dgm:styleLbl>
  <dgm:styleLbl name="node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node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f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align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bgImgPlace1">
    <dgm:fillClrLst meth="repeat">
      <a:schemeClr val="accent1">
        <a:tint val="50000"/>
      </a:schemeClr>
    </dgm:fillClrLst>
    <dgm:linClrLst meth="repeat">
      <a:schemeClr val="lt1"/>
    </dgm:linClrLst>
    <dgm:effectClrLst/>
    <dgm:txLinClrLst/>
    <dgm:txFillClrLst meth="repeat">
      <a:schemeClr val="lt1"/>
    </dgm:txFillClrLst>
    <dgm:txEffectClrLst/>
  </dgm:styleLbl>
  <dgm:styleLbl name="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f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bgSib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/>
    <dgm:txEffectClrLst/>
  </dgm:styleLbl>
  <dgm:styleLbl name="sibTrans1D1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tx1"/>
    </dgm:txFillClrLst>
    <dgm:txEffectClrLst/>
  </dgm:styleLbl>
  <dgm:styleLbl name="callout">
    <dgm:fillClrLst meth="repeat">
      <a:schemeClr val="accent1"/>
    </dgm:fillClrLst>
    <dgm:linClrLst meth="repeat">
      <a:schemeClr val="accent1">
        <a:tint val="50000"/>
      </a:schemeClr>
    </dgm:linClrLst>
    <dgm:effectClrLst/>
    <dgm:txLinClrLst/>
    <dgm:txFillClrLst meth="repeat">
      <a:schemeClr val="tx1"/>
    </dgm:txFillClrLst>
    <dgm:txEffectClrLst/>
  </dgm:styleLbl>
  <dgm:styleLbl name="asst0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1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2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3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asst4">
    <dgm:fillClrLst meth="repeat">
      <a:schemeClr val="accent1"/>
    </dgm:fillClrLst>
    <dgm:linClrLst meth="repeat">
      <a:schemeClr val="lt1"/>
    </dgm:linClrLst>
    <dgm:effectClrLst/>
    <dgm:txLinClrLst/>
    <dgm:txFillClrLst/>
    <dgm:txEffectClrLst/>
  </dgm:styleLbl>
  <dgm:styleLbl name="parChTrans2D1">
    <dgm:fillClrLst meth="repeat">
      <a:schemeClr val="accent1">
        <a:tint val="60000"/>
      </a:schemeClr>
    </dgm:fillClrLst>
    <dgm:linClrLst meth="repeat">
      <a:schemeClr val="accent1">
        <a:tint val="60000"/>
      </a:schemeClr>
    </dgm:linClrLst>
    <dgm:effectClrLst/>
    <dgm:txLinClrLst/>
    <dgm:txFillClrLst meth="repeat">
      <a:schemeClr val="lt1"/>
    </dgm:txFillClrLst>
    <dgm:txEffectClrLst/>
  </dgm:styleLbl>
  <dgm:styleLbl name="parChTrans2D2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3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2D4">
    <dgm:fillClrLst meth="repeat">
      <a:schemeClr val="accent1"/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parChTrans1D1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2">
    <dgm:fillClrLst meth="repeat">
      <a:schemeClr val="accent1"/>
    </dgm:fillClrLst>
    <dgm:linClrLst meth="repeat">
      <a:schemeClr val="accent1">
        <a:shade val="60000"/>
      </a:schemeClr>
    </dgm:linClrLst>
    <dgm:effectClrLst/>
    <dgm:txLinClrLst/>
    <dgm:txFillClrLst meth="repeat">
      <a:schemeClr val="tx1"/>
    </dgm:txFillClrLst>
    <dgm:txEffectClrLst/>
  </dgm:styleLbl>
  <dgm:styleLbl name="parChTrans1D3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parChTrans1D4">
    <dgm:fillClrLst meth="repeat">
      <a:schemeClr val="accent1"/>
    </dgm:fillClrLst>
    <dgm:linClrLst meth="repeat">
      <a:schemeClr val="accent1">
        <a:shade val="80000"/>
      </a:schemeClr>
    </dgm:linClrLst>
    <dgm:effectClrLst/>
    <dgm:txLinClrLst/>
    <dgm:txFillClrLst meth="repeat">
      <a:schemeClr val="tx1"/>
    </dgm:txFillClrLst>
    <dgm:txEffectClrLst/>
  </dgm:styleLbl>
  <dgm:styleLbl name="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conF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align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trAlignAcc1">
    <dgm:fillClrLst meth="repeat">
      <a:schemeClr val="lt1">
        <a:alpha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Acc1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F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Align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solidBgAcc1">
    <dgm:fillClrLst meth="repeat">
      <a:schemeClr val="lt1"/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align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bgAccFollowNode1">
    <dgm:fillClrLst meth="repeat">
      <a:schemeClr val="accent1">
        <a:alpha val="90000"/>
        <a:tint val="40000"/>
      </a:schemeClr>
    </dgm:fillClrLst>
    <dgm:linClrLst meth="repeat">
      <a:schemeClr val="accent1">
        <a:alpha val="90000"/>
        <a:tint val="40000"/>
      </a:schemeClr>
    </dgm:linClrLst>
    <dgm:effectClrLst/>
    <dgm:txLinClrLst/>
    <dgm:txFillClrLst meth="repeat">
      <a:schemeClr val="dk1"/>
    </dgm:txFillClrLst>
    <dgm:txEffectClrLst/>
  </dgm:styleLbl>
  <dgm:styleLbl name="fgAcc0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2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3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fgAcc4">
    <dgm:fillClrLst meth="repeat">
      <a:schemeClr val="lt1">
        <a:alpha val="9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bgShp">
    <dgm:fillClrLst meth="repeat">
      <a:schemeClr val="accent1">
        <a:tint val="40000"/>
      </a:schemeClr>
    </dgm:fillClrLst>
    <dgm:linClrLst meth="repeat">
      <a:schemeClr val="accent1"/>
    </dgm:linClrLst>
    <dgm:effectClrLst/>
    <dgm:txLinClrLst/>
    <dgm:txFillClrLst meth="repeat">
      <a:schemeClr val="dk1"/>
    </dgm:txFillClrLst>
    <dgm:txEffectClrLst/>
  </dgm:styleLbl>
  <dgm:styleLbl name="dkBgShp">
    <dgm:fillClrLst meth="repeat">
      <a:schemeClr val="accent1">
        <a:shade val="8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trBgShp">
    <dgm:fillClrLst meth="repeat">
      <a:schemeClr val="accent1">
        <a:tint val="50000"/>
        <a:alpha val="40000"/>
      </a:schemeClr>
    </dgm:fillClrLst>
    <dgm:linClrLst meth="repeat">
      <a:schemeClr val="accent1"/>
    </dgm:linClrLst>
    <dgm:effectClrLst/>
    <dgm:txLinClrLst/>
    <dgm:txFillClrLst meth="repeat">
      <a:schemeClr val="lt1"/>
    </dgm:txFillClrLst>
    <dgm:txEffectClrLst/>
  </dgm:styleLbl>
  <dgm:styleLbl name="fgShp">
    <dgm:fillClrLst meth="repeat">
      <a:schemeClr val="accent1">
        <a:tint val="60000"/>
      </a:schemeClr>
    </dgm:fillClrLst>
    <dgm:linClrLst meth="repeat">
      <a:schemeClr val="lt1"/>
    </dgm:linClrLst>
    <dgm:effectClrLst/>
    <dgm:txLinClrLst/>
    <dgm:txFillClrLst meth="repeat">
      <a:schemeClr val="dk1"/>
    </dgm:txFillClrLst>
    <dgm:txEffectClrLst/>
  </dgm:styleLbl>
  <dgm:styleLbl name="revTx">
    <dgm:fillClrLst meth="repeat">
      <a:schemeClr val="lt1">
        <a:alpha val="0"/>
      </a:schemeClr>
    </dgm:fillClrLst>
    <dgm:linClrLst meth="repeat">
      <a:schemeClr val="dk1">
        <a:alpha val="0"/>
      </a:schemeClr>
    </dgm:linClrLst>
    <dgm:effectClrLst/>
    <dgm:txLinClrLst/>
    <dgm:txFillClrLst meth="repeat">
      <a:schemeClr val="tx1"/>
    </dgm:txFillClrLst>
    <dgm:txEffectClrLst/>
  </dgm:styleLbl>
</dgm:colorsDef>
</file>

<file path=ppt/diagrams/data1.xml><?xml version="1.0" encoding="utf-8"?>
<dgm:dataModel xmlns:dgm="http://schemas.openxmlformats.org/drawingml/2006/diagram" xmlns:a="http://schemas.openxmlformats.org/drawingml/2006/main">
  <dgm:ptLst>
    <dgm:pt modelId="{333B1A3D-75A2-45C8-AC5F-8A1F19009E22}" type="doc">
      <dgm:prSet loTypeId="urn:microsoft.com/office/officeart/2005/8/layout/vList5" loCatId="list" qsTypeId="urn:microsoft.com/office/officeart/2005/8/quickstyle/simple1" qsCatId="simple" csTypeId="urn:microsoft.com/office/officeart/2005/8/colors/colorful1#1" csCatId="colorful" phldr="1"/>
      <dgm:spPr/>
      <dgm:t>
        <a:bodyPr/>
        <a:lstStyle/>
        <a:p>
          <a:endParaRPr lang="en-US"/>
        </a:p>
      </dgm:t>
    </dgm:pt>
    <dgm:pt modelId="{9E37EDBC-4910-467A-9238-A9485B6A1083}">
      <dgm:prSet phldrT="[Text]"/>
      <dgm:spPr/>
      <dgm:t>
        <a:bodyPr/>
        <a:lstStyle/>
        <a:p>
          <a:r>
            <a:rPr lang="en-US" dirty="0" smtClean="0"/>
            <a:t>40%</a:t>
          </a:r>
          <a:endParaRPr lang="en-US" dirty="0"/>
        </a:p>
      </dgm:t>
    </dgm:pt>
    <dgm:pt modelId="{FBB946D5-EC16-465F-88A8-4DF708593247}" type="parTrans" cxnId="{5FE84FFB-F499-4C4B-8455-DA1D76F194D1}">
      <dgm:prSet/>
      <dgm:spPr/>
      <dgm:t>
        <a:bodyPr/>
        <a:lstStyle/>
        <a:p>
          <a:endParaRPr lang="en-US"/>
        </a:p>
      </dgm:t>
    </dgm:pt>
    <dgm:pt modelId="{F2231FFB-382E-4617-8D06-26228F84F516}" type="sibTrans" cxnId="{5FE84FFB-F499-4C4B-8455-DA1D76F194D1}">
      <dgm:prSet/>
      <dgm:spPr/>
      <dgm:t>
        <a:bodyPr/>
        <a:lstStyle/>
        <a:p>
          <a:endParaRPr lang="en-US"/>
        </a:p>
      </dgm:t>
    </dgm:pt>
    <dgm:pt modelId="{5FF00344-A590-4959-B9B2-0AA9CFEF1405}">
      <dgm:prSet phldrT="[Text]"/>
      <dgm:spPr/>
      <dgm:t>
        <a:bodyPr/>
        <a:lstStyle/>
        <a:p>
          <a:r>
            <a:rPr lang="en-US" dirty="0" smtClean="0"/>
            <a:t>61%</a:t>
          </a:r>
          <a:endParaRPr lang="en-US" dirty="0"/>
        </a:p>
      </dgm:t>
    </dgm:pt>
    <dgm:pt modelId="{D94BF4EE-7A0A-419E-B937-579D1ADC6C37}" type="parTrans" cxnId="{C55CD3E2-9A1D-4AB2-A1A5-F118B5F94F23}">
      <dgm:prSet/>
      <dgm:spPr/>
      <dgm:t>
        <a:bodyPr/>
        <a:lstStyle/>
        <a:p>
          <a:endParaRPr lang="en-US"/>
        </a:p>
      </dgm:t>
    </dgm:pt>
    <dgm:pt modelId="{5975B8CA-F664-4DEE-88A5-1B6BD5AE0B06}" type="sibTrans" cxnId="{C55CD3E2-9A1D-4AB2-A1A5-F118B5F94F23}">
      <dgm:prSet/>
      <dgm:spPr/>
      <dgm:t>
        <a:bodyPr/>
        <a:lstStyle/>
        <a:p>
          <a:endParaRPr lang="en-US"/>
        </a:p>
      </dgm:t>
    </dgm:pt>
    <dgm:pt modelId="{4D2123CA-70BE-4866-A6A0-C547A7DCFAA1}">
      <dgm:prSet phldrT="[Text]"/>
      <dgm:spPr/>
      <dgm:t>
        <a:bodyPr/>
        <a:lstStyle/>
        <a:p>
          <a:r>
            <a:rPr lang="en-US" dirty="0" smtClean="0"/>
            <a:t>Say this is because there is “no good data”</a:t>
          </a:r>
          <a:endParaRPr lang="en-US" dirty="0"/>
        </a:p>
      </dgm:t>
    </dgm:pt>
    <dgm:pt modelId="{9949B1D0-7CB1-4FB7-B304-7AF5ADEF69D8}" type="parTrans" cxnId="{943FAC81-C8C1-4B63-9866-1FB91D872A28}">
      <dgm:prSet/>
      <dgm:spPr/>
      <dgm:t>
        <a:bodyPr/>
        <a:lstStyle/>
        <a:p>
          <a:endParaRPr lang="en-US"/>
        </a:p>
      </dgm:t>
    </dgm:pt>
    <dgm:pt modelId="{77107E40-4C4F-48FE-9846-906F461A1529}" type="sibTrans" cxnId="{943FAC81-C8C1-4B63-9866-1FB91D872A28}">
      <dgm:prSet/>
      <dgm:spPr/>
      <dgm:t>
        <a:bodyPr/>
        <a:lstStyle/>
        <a:p>
          <a:endParaRPr lang="en-US"/>
        </a:p>
      </dgm:t>
    </dgm:pt>
    <dgm:pt modelId="{082163D7-6523-4638-A146-03A227D4BEA0}">
      <dgm:prSet phldrT="[Text]"/>
      <dgm:spPr/>
      <dgm:t>
        <a:bodyPr/>
        <a:lstStyle/>
        <a:p>
          <a:r>
            <a:rPr lang="en-US" dirty="0" smtClean="0"/>
            <a:t>72%</a:t>
          </a:r>
          <a:endParaRPr lang="en-US" dirty="0"/>
        </a:p>
      </dgm:t>
    </dgm:pt>
    <dgm:pt modelId="{24909C10-0915-4502-90C5-3D44C055B195}" type="parTrans" cxnId="{8481CD4E-310E-43AF-8C24-24F95B712AD6}">
      <dgm:prSet/>
      <dgm:spPr/>
      <dgm:t>
        <a:bodyPr/>
        <a:lstStyle/>
        <a:p>
          <a:endParaRPr lang="en-US"/>
        </a:p>
      </dgm:t>
    </dgm:pt>
    <dgm:pt modelId="{301681A9-B3D5-4ABE-AAE1-DD44E2AE17E2}" type="sibTrans" cxnId="{8481CD4E-310E-43AF-8C24-24F95B712AD6}">
      <dgm:prSet/>
      <dgm:spPr/>
      <dgm:t>
        <a:bodyPr/>
        <a:lstStyle/>
        <a:p>
          <a:endParaRPr lang="en-US"/>
        </a:p>
      </dgm:t>
    </dgm:pt>
    <dgm:pt modelId="{86371612-36C4-4D88-BC0D-F7295E72A903}">
      <dgm:prSet phldrT="[Text]"/>
      <dgm:spPr/>
      <dgm:t>
        <a:bodyPr/>
        <a:lstStyle/>
        <a:p>
          <a:r>
            <a:rPr lang="en-US" dirty="0" smtClean="0"/>
            <a:t>Want to increase their organization’s use of business intelligence</a:t>
          </a:r>
          <a:endParaRPr lang="en-US" dirty="0"/>
        </a:p>
      </dgm:t>
    </dgm:pt>
    <dgm:pt modelId="{46503C4F-38DC-45D8-AD57-CAA9EBFD2774}" type="parTrans" cxnId="{3979A68A-61D1-46E4-9BEA-CC596734AA5D}">
      <dgm:prSet/>
      <dgm:spPr/>
      <dgm:t>
        <a:bodyPr/>
        <a:lstStyle/>
        <a:p>
          <a:endParaRPr lang="en-US"/>
        </a:p>
      </dgm:t>
    </dgm:pt>
    <dgm:pt modelId="{FD345564-2A09-4E8D-B00C-A6852DD59C3F}" type="sibTrans" cxnId="{3979A68A-61D1-46E4-9BEA-CC596734AA5D}">
      <dgm:prSet/>
      <dgm:spPr/>
      <dgm:t>
        <a:bodyPr/>
        <a:lstStyle/>
        <a:p>
          <a:endParaRPr lang="en-US"/>
        </a:p>
      </dgm:t>
    </dgm:pt>
    <dgm:pt modelId="{22F5FE72-A295-4727-9705-4397091D70BF}">
      <dgm:prSet phldrT="[Text]"/>
      <dgm:spPr/>
      <dgm:t>
        <a:bodyPr/>
        <a:lstStyle/>
        <a:p>
          <a:r>
            <a:rPr lang="en-US" dirty="0" smtClean="0"/>
            <a:t>Of decisions by managers are made by using their “gut”</a:t>
          </a:r>
          <a:endParaRPr lang="en-US" dirty="0"/>
        </a:p>
      </dgm:t>
    </dgm:pt>
    <dgm:pt modelId="{61426E58-BBF5-4761-ABEE-25DE037BD920}" type="parTrans" cxnId="{D9231E79-45FC-4F11-B8C9-AF18BA68D773}">
      <dgm:prSet/>
      <dgm:spPr/>
      <dgm:t>
        <a:bodyPr/>
        <a:lstStyle/>
        <a:p>
          <a:endParaRPr lang="en-US"/>
        </a:p>
      </dgm:t>
    </dgm:pt>
    <dgm:pt modelId="{F516FC03-78D6-451E-930B-4862025E2A09}" type="sibTrans" cxnId="{D9231E79-45FC-4F11-B8C9-AF18BA68D773}">
      <dgm:prSet/>
      <dgm:spPr/>
      <dgm:t>
        <a:bodyPr/>
        <a:lstStyle/>
        <a:p>
          <a:endParaRPr lang="en-US"/>
        </a:p>
      </dgm:t>
    </dgm:pt>
    <dgm:pt modelId="{9F9E4A60-F380-4CBD-AA2B-0BBFC1E11031}" type="pres">
      <dgm:prSet presAssocID="{333B1A3D-75A2-45C8-AC5F-8A1F19009E22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41635C1-D918-4FD9-B6AB-452F8DC4E16D}" type="pres">
      <dgm:prSet presAssocID="{9E37EDBC-4910-467A-9238-A9485B6A1083}" presName="linNode" presStyleCnt="0"/>
      <dgm:spPr/>
    </dgm:pt>
    <dgm:pt modelId="{3FD23D79-7D19-4498-A341-C4B63285A6F8}" type="pres">
      <dgm:prSet presAssocID="{9E37EDBC-4910-467A-9238-A9485B6A1083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30AD230-01E7-46B8-877A-020AD3122D7E}" type="pres">
      <dgm:prSet presAssocID="{9E37EDBC-4910-467A-9238-A9485B6A1083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4801F4E-7394-4A5D-8EBE-915A9CDA51B6}" type="pres">
      <dgm:prSet presAssocID="{F2231FFB-382E-4617-8D06-26228F84F516}" presName="sp" presStyleCnt="0"/>
      <dgm:spPr/>
    </dgm:pt>
    <dgm:pt modelId="{68A1D928-774E-463D-A155-FE88D8B8183E}" type="pres">
      <dgm:prSet presAssocID="{5FF00344-A590-4959-B9B2-0AA9CFEF1405}" presName="linNode" presStyleCnt="0"/>
      <dgm:spPr/>
    </dgm:pt>
    <dgm:pt modelId="{2BDF3C75-67F9-4FE9-9C7D-72FE2FC6F5EB}" type="pres">
      <dgm:prSet presAssocID="{5FF00344-A590-4959-B9B2-0AA9CFEF1405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4A8AE12-EF77-45D8-AADB-2CA35E52F681}" type="pres">
      <dgm:prSet presAssocID="{5FF00344-A590-4959-B9B2-0AA9CFEF1405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AAFC60A-550D-4A3E-9663-C05053DC29CD}" type="pres">
      <dgm:prSet presAssocID="{5975B8CA-F664-4DEE-88A5-1B6BD5AE0B06}" presName="sp" presStyleCnt="0"/>
      <dgm:spPr/>
    </dgm:pt>
    <dgm:pt modelId="{6F08DF9B-0A24-4BB7-B647-FFC0206C46E3}" type="pres">
      <dgm:prSet presAssocID="{082163D7-6523-4638-A146-03A227D4BEA0}" presName="linNode" presStyleCnt="0"/>
      <dgm:spPr/>
    </dgm:pt>
    <dgm:pt modelId="{EAD5B317-BD58-41FA-ACA8-F7D690A83E0E}" type="pres">
      <dgm:prSet presAssocID="{082163D7-6523-4638-A146-03A227D4BEA0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4BA0843-2421-4660-9282-5BBAC3038695}" type="pres">
      <dgm:prSet presAssocID="{082163D7-6523-4638-A146-03A227D4BEA0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943FAC81-C8C1-4B63-9866-1FB91D872A28}" srcId="{5FF00344-A590-4959-B9B2-0AA9CFEF1405}" destId="{4D2123CA-70BE-4866-A6A0-C547A7DCFAA1}" srcOrd="0" destOrd="0" parTransId="{9949B1D0-7CB1-4FB7-B304-7AF5ADEF69D8}" sibTransId="{77107E40-4C4F-48FE-9846-906F461A1529}"/>
    <dgm:cxn modelId="{3DAD48F4-0043-4D90-A934-B4BB3A814377}" type="presOf" srcId="{9E37EDBC-4910-467A-9238-A9485B6A1083}" destId="{3FD23D79-7D19-4498-A341-C4B63285A6F8}" srcOrd="0" destOrd="0" presId="urn:microsoft.com/office/officeart/2005/8/layout/vList5"/>
    <dgm:cxn modelId="{9DA05618-0671-4B92-AA20-7087297C9716}" type="presOf" srcId="{22F5FE72-A295-4727-9705-4397091D70BF}" destId="{430AD230-01E7-46B8-877A-020AD3122D7E}" srcOrd="0" destOrd="0" presId="urn:microsoft.com/office/officeart/2005/8/layout/vList5"/>
    <dgm:cxn modelId="{5D578931-DCC3-42B6-9445-1DD72FCC4F8E}" type="presOf" srcId="{4D2123CA-70BE-4866-A6A0-C547A7DCFAA1}" destId="{14A8AE12-EF77-45D8-AADB-2CA35E52F681}" srcOrd="0" destOrd="0" presId="urn:microsoft.com/office/officeart/2005/8/layout/vList5"/>
    <dgm:cxn modelId="{61214C92-3A61-4C19-8033-D97E1792DCFC}" type="presOf" srcId="{86371612-36C4-4D88-BC0D-F7295E72A903}" destId="{F4BA0843-2421-4660-9282-5BBAC3038695}" srcOrd="0" destOrd="0" presId="urn:microsoft.com/office/officeart/2005/8/layout/vList5"/>
    <dgm:cxn modelId="{2652B90B-5388-4022-A570-F79D4FF142E4}" type="presOf" srcId="{5FF00344-A590-4959-B9B2-0AA9CFEF1405}" destId="{2BDF3C75-67F9-4FE9-9C7D-72FE2FC6F5EB}" srcOrd="0" destOrd="0" presId="urn:microsoft.com/office/officeart/2005/8/layout/vList5"/>
    <dgm:cxn modelId="{5FE84FFB-F499-4C4B-8455-DA1D76F194D1}" srcId="{333B1A3D-75A2-45C8-AC5F-8A1F19009E22}" destId="{9E37EDBC-4910-467A-9238-A9485B6A1083}" srcOrd="0" destOrd="0" parTransId="{FBB946D5-EC16-465F-88A8-4DF708593247}" sibTransId="{F2231FFB-382E-4617-8D06-26228F84F516}"/>
    <dgm:cxn modelId="{8481CD4E-310E-43AF-8C24-24F95B712AD6}" srcId="{333B1A3D-75A2-45C8-AC5F-8A1F19009E22}" destId="{082163D7-6523-4638-A146-03A227D4BEA0}" srcOrd="2" destOrd="0" parTransId="{24909C10-0915-4502-90C5-3D44C055B195}" sibTransId="{301681A9-B3D5-4ABE-AAE1-DD44E2AE17E2}"/>
    <dgm:cxn modelId="{C55CD3E2-9A1D-4AB2-A1A5-F118B5F94F23}" srcId="{333B1A3D-75A2-45C8-AC5F-8A1F19009E22}" destId="{5FF00344-A590-4959-B9B2-0AA9CFEF1405}" srcOrd="1" destOrd="0" parTransId="{D94BF4EE-7A0A-419E-B937-579D1ADC6C37}" sibTransId="{5975B8CA-F664-4DEE-88A5-1B6BD5AE0B06}"/>
    <dgm:cxn modelId="{CD520BBB-7BCA-4F7E-82CD-DAA87E730181}" type="presOf" srcId="{082163D7-6523-4638-A146-03A227D4BEA0}" destId="{EAD5B317-BD58-41FA-ACA8-F7D690A83E0E}" srcOrd="0" destOrd="0" presId="urn:microsoft.com/office/officeart/2005/8/layout/vList5"/>
    <dgm:cxn modelId="{3979A68A-61D1-46E4-9BEA-CC596734AA5D}" srcId="{082163D7-6523-4638-A146-03A227D4BEA0}" destId="{86371612-36C4-4D88-BC0D-F7295E72A903}" srcOrd="0" destOrd="0" parTransId="{46503C4F-38DC-45D8-AD57-CAA9EBFD2774}" sibTransId="{FD345564-2A09-4E8D-B00C-A6852DD59C3F}"/>
    <dgm:cxn modelId="{D9231E79-45FC-4F11-B8C9-AF18BA68D773}" srcId="{9E37EDBC-4910-467A-9238-A9485B6A1083}" destId="{22F5FE72-A295-4727-9705-4397091D70BF}" srcOrd="0" destOrd="0" parTransId="{61426E58-BBF5-4761-ABEE-25DE037BD920}" sibTransId="{F516FC03-78D6-451E-930B-4862025E2A09}"/>
    <dgm:cxn modelId="{3B40A892-4700-46F2-B4C4-8D758E966530}" type="presOf" srcId="{333B1A3D-75A2-45C8-AC5F-8A1F19009E22}" destId="{9F9E4A60-F380-4CBD-AA2B-0BBFC1E11031}" srcOrd="0" destOrd="0" presId="urn:microsoft.com/office/officeart/2005/8/layout/vList5"/>
    <dgm:cxn modelId="{7F4CE203-E5E9-4003-B7FB-C3ABE6F00215}" type="presParOf" srcId="{9F9E4A60-F380-4CBD-AA2B-0BBFC1E11031}" destId="{641635C1-D918-4FD9-B6AB-452F8DC4E16D}" srcOrd="0" destOrd="0" presId="urn:microsoft.com/office/officeart/2005/8/layout/vList5"/>
    <dgm:cxn modelId="{F154584B-85DB-4746-9B33-D4B85C32E711}" type="presParOf" srcId="{641635C1-D918-4FD9-B6AB-452F8DC4E16D}" destId="{3FD23D79-7D19-4498-A341-C4B63285A6F8}" srcOrd="0" destOrd="0" presId="urn:microsoft.com/office/officeart/2005/8/layout/vList5"/>
    <dgm:cxn modelId="{EEF26568-9F41-4F1E-A768-04700A74C3ED}" type="presParOf" srcId="{641635C1-D918-4FD9-B6AB-452F8DC4E16D}" destId="{430AD230-01E7-46B8-877A-020AD3122D7E}" srcOrd="1" destOrd="0" presId="urn:microsoft.com/office/officeart/2005/8/layout/vList5"/>
    <dgm:cxn modelId="{09CD9E52-A7F5-4509-AAF9-C3D45A003D30}" type="presParOf" srcId="{9F9E4A60-F380-4CBD-AA2B-0BBFC1E11031}" destId="{44801F4E-7394-4A5D-8EBE-915A9CDA51B6}" srcOrd="1" destOrd="0" presId="urn:microsoft.com/office/officeart/2005/8/layout/vList5"/>
    <dgm:cxn modelId="{3F2DB007-F94F-4607-BEB2-A12D57B853EA}" type="presParOf" srcId="{9F9E4A60-F380-4CBD-AA2B-0BBFC1E11031}" destId="{68A1D928-774E-463D-A155-FE88D8B8183E}" srcOrd="2" destOrd="0" presId="urn:microsoft.com/office/officeart/2005/8/layout/vList5"/>
    <dgm:cxn modelId="{2E9BB081-882A-4E80-A7B2-3468314F2322}" type="presParOf" srcId="{68A1D928-774E-463D-A155-FE88D8B8183E}" destId="{2BDF3C75-67F9-4FE9-9C7D-72FE2FC6F5EB}" srcOrd="0" destOrd="0" presId="urn:microsoft.com/office/officeart/2005/8/layout/vList5"/>
    <dgm:cxn modelId="{D2B3103D-A58E-4736-9E9D-B45CBE40BEA3}" type="presParOf" srcId="{68A1D928-774E-463D-A155-FE88D8B8183E}" destId="{14A8AE12-EF77-45D8-AADB-2CA35E52F681}" srcOrd="1" destOrd="0" presId="urn:microsoft.com/office/officeart/2005/8/layout/vList5"/>
    <dgm:cxn modelId="{0DE62826-6E47-4F6F-9CA9-1CD7242B5EB2}" type="presParOf" srcId="{9F9E4A60-F380-4CBD-AA2B-0BBFC1E11031}" destId="{FAAFC60A-550D-4A3E-9663-C05053DC29CD}" srcOrd="3" destOrd="0" presId="urn:microsoft.com/office/officeart/2005/8/layout/vList5"/>
    <dgm:cxn modelId="{440C735F-6038-448C-8E49-72312117DABB}" type="presParOf" srcId="{9F9E4A60-F380-4CBD-AA2B-0BBFC1E11031}" destId="{6F08DF9B-0A24-4BB7-B647-FFC0206C46E3}" srcOrd="4" destOrd="0" presId="urn:microsoft.com/office/officeart/2005/8/layout/vList5"/>
    <dgm:cxn modelId="{1D98BF2C-4DD0-417E-B78E-1F043200E528}" type="presParOf" srcId="{6F08DF9B-0A24-4BB7-B647-FFC0206C46E3}" destId="{EAD5B317-BD58-41FA-ACA8-F7D690A83E0E}" srcOrd="0" destOrd="0" presId="urn:microsoft.com/office/officeart/2005/8/layout/vList5"/>
    <dgm:cxn modelId="{F5A7A1B9-FEB3-4157-8E34-E9C1627772BD}" type="presParOf" srcId="{6F08DF9B-0A24-4BB7-B647-FFC0206C46E3}" destId="{F4BA0843-2421-4660-9282-5BBAC3038695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2.xml><?xml version="1.0" encoding="utf-8"?>
<dgm:dataModel xmlns:dgm="http://schemas.openxmlformats.org/drawingml/2006/diagram" xmlns:a="http://schemas.openxmlformats.org/drawingml/2006/main">
  <dgm:ptLst>
    <dgm:pt modelId="{AE088201-9841-42B8-824C-AA6303480F47}" type="doc">
      <dgm:prSet loTypeId="urn:microsoft.com/office/officeart/2005/8/layout/matrix1" loCatId="matrix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230543F1-2A94-4E03-B719-511CE17D12EC}">
      <dgm:prSet/>
      <dgm:spPr/>
      <dgm:t>
        <a:bodyPr/>
        <a:lstStyle/>
        <a:p>
          <a:pPr rtl="0"/>
          <a:r>
            <a:rPr lang="en-US" dirty="0" smtClean="0"/>
            <a:t>Data</a:t>
          </a:r>
          <a:endParaRPr lang="en-US" dirty="0"/>
        </a:p>
      </dgm:t>
    </dgm:pt>
    <dgm:pt modelId="{157592AA-F007-4364-BF27-69CDE2F98DEE}" type="parTrans" cxnId="{E2248A31-7BA6-4782-AB94-169D548774B0}">
      <dgm:prSet/>
      <dgm:spPr/>
      <dgm:t>
        <a:bodyPr/>
        <a:lstStyle/>
        <a:p>
          <a:endParaRPr lang="en-US"/>
        </a:p>
      </dgm:t>
    </dgm:pt>
    <dgm:pt modelId="{1DBBC838-935E-441A-93B9-48F6F412D2CE}" type="sibTrans" cxnId="{E2248A31-7BA6-4782-AB94-169D548774B0}">
      <dgm:prSet/>
      <dgm:spPr/>
      <dgm:t>
        <a:bodyPr/>
        <a:lstStyle/>
        <a:p>
          <a:endParaRPr lang="en-US"/>
        </a:p>
      </dgm:t>
    </dgm:pt>
    <dgm:pt modelId="{267B521D-FAF2-419C-9E4E-4BBFEE44CF22}">
      <dgm:prSet/>
      <dgm:spPr/>
      <dgm:t>
        <a:bodyPr/>
        <a:lstStyle/>
        <a:p>
          <a:pPr rtl="0"/>
          <a:r>
            <a:rPr lang="en-US" dirty="0" smtClean="0"/>
            <a:t>Gathering</a:t>
          </a:r>
          <a:endParaRPr lang="en-US" dirty="0"/>
        </a:p>
      </dgm:t>
    </dgm:pt>
    <dgm:pt modelId="{DC7E414D-5A66-44B9-BE05-1E4687EEF1F4}" type="parTrans" cxnId="{5D94D74B-EB36-47BF-9046-EB010C939E62}">
      <dgm:prSet/>
      <dgm:spPr/>
      <dgm:t>
        <a:bodyPr/>
        <a:lstStyle/>
        <a:p>
          <a:endParaRPr lang="en-US"/>
        </a:p>
      </dgm:t>
    </dgm:pt>
    <dgm:pt modelId="{62107CDA-3A3F-4DD2-907C-5FB803647795}" type="sibTrans" cxnId="{5D94D74B-EB36-47BF-9046-EB010C939E62}">
      <dgm:prSet/>
      <dgm:spPr/>
      <dgm:t>
        <a:bodyPr/>
        <a:lstStyle/>
        <a:p>
          <a:endParaRPr lang="en-US"/>
        </a:p>
      </dgm:t>
    </dgm:pt>
    <dgm:pt modelId="{62F8C959-3C05-4635-9315-4864FC981548}">
      <dgm:prSet/>
      <dgm:spPr/>
      <dgm:t>
        <a:bodyPr/>
        <a:lstStyle/>
        <a:p>
          <a:pPr rtl="0"/>
          <a:r>
            <a:rPr lang="en-US" dirty="0" smtClean="0"/>
            <a:t>Storing</a:t>
          </a:r>
          <a:endParaRPr lang="en-US" dirty="0"/>
        </a:p>
      </dgm:t>
    </dgm:pt>
    <dgm:pt modelId="{B3D49A01-9164-4D40-92E0-6548C44E2625}" type="parTrans" cxnId="{5D588C24-138E-447B-BE80-A90967F22852}">
      <dgm:prSet/>
      <dgm:spPr/>
      <dgm:t>
        <a:bodyPr/>
        <a:lstStyle/>
        <a:p>
          <a:endParaRPr lang="en-US"/>
        </a:p>
      </dgm:t>
    </dgm:pt>
    <dgm:pt modelId="{ADE21EAB-24C8-47A5-8C86-3DC0A4BF1E93}" type="sibTrans" cxnId="{5D588C24-138E-447B-BE80-A90967F22852}">
      <dgm:prSet/>
      <dgm:spPr/>
      <dgm:t>
        <a:bodyPr/>
        <a:lstStyle/>
        <a:p>
          <a:endParaRPr lang="en-US"/>
        </a:p>
      </dgm:t>
    </dgm:pt>
    <dgm:pt modelId="{E207BD6F-07E6-4A22-9AFC-45986FF8F7BB}">
      <dgm:prSet/>
      <dgm:spPr/>
      <dgm:t>
        <a:bodyPr/>
        <a:lstStyle/>
        <a:p>
          <a:pPr rtl="0"/>
          <a:r>
            <a:rPr lang="en-US" dirty="0" smtClean="0"/>
            <a:t>Retrieving</a:t>
          </a:r>
          <a:endParaRPr lang="en-US" dirty="0"/>
        </a:p>
      </dgm:t>
    </dgm:pt>
    <dgm:pt modelId="{DD039136-9C86-4F7C-B79B-1EA17A9CC936}" type="parTrans" cxnId="{4BCDF994-2B99-41E5-9499-513EDF8491B6}">
      <dgm:prSet/>
      <dgm:spPr/>
      <dgm:t>
        <a:bodyPr/>
        <a:lstStyle/>
        <a:p>
          <a:endParaRPr lang="en-US"/>
        </a:p>
      </dgm:t>
    </dgm:pt>
    <dgm:pt modelId="{9C782B52-0DF6-45A9-910C-04A699F86D9F}" type="sibTrans" cxnId="{4BCDF994-2B99-41E5-9499-513EDF8491B6}">
      <dgm:prSet/>
      <dgm:spPr/>
      <dgm:t>
        <a:bodyPr/>
        <a:lstStyle/>
        <a:p>
          <a:endParaRPr lang="en-US"/>
        </a:p>
      </dgm:t>
    </dgm:pt>
    <dgm:pt modelId="{1B733EC5-7616-4878-ABCC-68CB1A87766B}">
      <dgm:prSet/>
      <dgm:spPr/>
      <dgm:t>
        <a:bodyPr/>
        <a:lstStyle/>
        <a:p>
          <a:pPr rtl="0"/>
          <a:r>
            <a:rPr lang="en-US" dirty="0" smtClean="0"/>
            <a:t>Interpreting</a:t>
          </a:r>
          <a:endParaRPr lang="en-US" dirty="0"/>
        </a:p>
      </dgm:t>
    </dgm:pt>
    <dgm:pt modelId="{71B66D1E-5D84-4322-A62A-D548DC837F71}" type="parTrans" cxnId="{BF85AC2B-A9F6-4E39-9F12-6020A98EB702}">
      <dgm:prSet/>
      <dgm:spPr/>
      <dgm:t>
        <a:bodyPr/>
        <a:lstStyle/>
        <a:p>
          <a:endParaRPr lang="en-US"/>
        </a:p>
      </dgm:t>
    </dgm:pt>
    <dgm:pt modelId="{D2EA0419-D506-4886-81A7-C133AF829663}" type="sibTrans" cxnId="{BF85AC2B-A9F6-4E39-9F12-6020A98EB702}">
      <dgm:prSet/>
      <dgm:spPr/>
      <dgm:t>
        <a:bodyPr/>
        <a:lstStyle/>
        <a:p>
          <a:endParaRPr lang="en-US"/>
        </a:p>
      </dgm:t>
    </dgm:pt>
    <dgm:pt modelId="{95992F68-9A25-4D97-902E-F456CC6252EE}" type="pres">
      <dgm:prSet presAssocID="{AE088201-9841-42B8-824C-AA6303480F47}" presName="diagram" presStyleCnt="0">
        <dgm:presLayoutVars>
          <dgm:chMax val="1"/>
          <dgm:dir/>
          <dgm:animLvl val="ctr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3D53B4C7-A24A-4F41-B999-91E82614DCE3}" type="pres">
      <dgm:prSet presAssocID="{AE088201-9841-42B8-824C-AA6303480F47}" presName="matrix" presStyleCnt="0"/>
      <dgm:spPr/>
    </dgm:pt>
    <dgm:pt modelId="{1CEA6F52-E9FE-477A-8E21-A7F28C2DD243}" type="pres">
      <dgm:prSet presAssocID="{AE088201-9841-42B8-824C-AA6303480F47}" presName="tile1" presStyleLbl="node1" presStyleIdx="0" presStyleCnt="4"/>
      <dgm:spPr/>
      <dgm:t>
        <a:bodyPr/>
        <a:lstStyle/>
        <a:p>
          <a:endParaRPr lang="en-US"/>
        </a:p>
      </dgm:t>
    </dgm:pt>
    <dgm:pt modelId="{CA1BFE91-8EDC-42E3-844C-5B1CC5FCC01E}" type="pres">
      <dgm:prSet presAssocID="{AE088201-9841-42B8-824C-AA6303480F47}" presName="tile1text" presStyleLbl="node1" presStyleIdx="0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D453401-F4BD-4DE1-8B89-744739E9BDA5}" type="pres">
      <dgm:prSet presAssocID="{AE088201-9841-42B8-824C-AA6303480F47}" presName="tile2" presStyleLbl="node1" presStyleIdx="1" presStyleCnt="4"/>
      <dgm:spPr/>
      <dgm:t>
        <a:bodyPr/>
        <a:lstStyle/>
        <a:p>
          <a:endParaRPr lang="en-US"/>
        </a:p>
      </dgm:t>
    </dgm:pt>
    <dgm:pt modelId="{F57D2695-53B0-4045-A409-D33FCE04CDE5}" type="pres">
      <dgm:prSet presAssocID="{AE088201-9841-42B8-824C-AA6303480F47}" presName="tile2text" presStyleLbl="node1" presStyleIdx="1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47E0C660-47E0-4241-A012-4DA70C84C756}" type="pres">
      <dgm:prSet presAssocID="{AE088201-9841-42B8-824C-AA6303480F47}" presName="tile3" presStyleLbl="node1" presStyleIdx="2" presStyleCnt="4"/>
      <dgm:spPr/>
      <dgm:t>
        <a:bodyPr/>
        <a:lstStyle/>
        <a:p>
          <a:endParaRPr lang="en-US"/>
        </a:p>
      </dgm:t>
    </dgm:pt>
    <dgm:pt modelId="{6F7B2E1B-3531-4684-993F-A0AEF7D22CC3}" type="pres">
      <dgm:prSet presAssocID="{AE088201-9841-42B8-824C-AA6303480F47}" presName="tile3text" presStyleLbl="node1" presStyleIdx="2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784CBBE5-C72E-42FA-9FC7-39511CD0BB61}" type="pres">
      <dgm:prSet presAssocID="{AE088201-9841-42B8-824C-AA6303480F47}" presName="tile4" presStyleLbl="node1" presStyleIdx="3" presStyleCnt="4"/>
      <dgm:spPr/>
      <dgm:t>
        <a:bodyPr/>
        <a:lstStyle/>
        <a:p>
          <a:endParaRPr lang="en-US"/>
        </a:p>
      </dgm:t>
    </dgm:pt>
    <dgm:pt modelId="{A4B98D33-6A15-4A2C-844A-0438A9FD3E72}" type="pres">
      <dgm:prSet presAssocID="{AE088201-9841-42B8-824C-AA6303480F47}" presName="tile4text" presStyleLbl="node1" presStyleIdx="3" presStyleCnt="4">
        <dgm:presLayoutVars>
          <dgm:chMax val="0"/>
          <dgm:chPref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E19277DE-74FD-4C0E-BDFD-15E83338FB65}" type="pres">
      <dgm:prSet presAssocID="{AE088201-9841-42B8-824C-AA6303480F47}" presName="centerTile" presStyleLbl="fgShp" presStyleIdx="0" presStyleCnt="1">
        <dgm:presLayoutVars>
          <dgm:chMax val="0"/>
          <dgm:chPref val="0"/>
        </dgm:presLayoutVars>
      </dgm:prSet>
      <dgm:spPr/>
      <dgm:t>
        <a:bodyPr/>
        <a:lstStyle/>
        <a:p>
          <a:endParaRPr lang="en-US"/>
        </a:p>
      </dgm:t>
    </dgm:pt>
  </dgm:ptLst>
  <dgm:cxnLst>
    <dgm:cxn modelId="{E2248A31-7BA6-4782-AB94-169D548774B0}" srcId="{AE088201-9841-42B8-824C-AA6303480F47}" destId="{230543F1-2A94-4E03-B719-511CE17D12EC}" srcOrd="0" destOrd="0" parTransId="{157592AA-F007-4364-BF27-69CDE2F98DEE}" sibTransId="{1DBBC838-935E-441A-93B9-48F6F412D2CE}"/>
    <dgm:cxn modelId="{56A7D411-1B41-4FA9-B664-E59DE81E7123}" type="presOf" srcId="{AE088201-9841-42B8-824C-AA6303480F47}" destId="{95992F68-9A25-4D97-902E-F456CC6252EE}" srcOrd="0" destOrd="0" presId="urn:microsoft.com/office/officeart/2005/8/layout/matrix1"/>
    <dgm:cxn modelId="{C4AEA909-3407-4F99-8A17-DAF2A125A3AA}" type="presOf" srcId="{230543F1-2A94-4E03-B719-511CE17D12EC}" destId="{E19277DE-74FD-4C0E-BDFD-15E83338FB65}" srcOrd="0" destOrd="0" presId="urn:microsoft.com/office/officeart/2005/8/layout/matrix1"/>
    <dgm:cxn modelId="{97F5CC26-4352-4148-BF87-AAF8C29AA160}" type="presOf" srcId="{E207BD6F-07E6-4A22-9AFC-45986FF8F7BB}" destId="{6F7B2E1B-3531-4684-993F-A0AEF7D22CC3}" srcOrd="1" destOrd="0" presId="urn:microsoft.com/office/officeart/2005/8/layout/matrix1"/>
    <dgm:cxn modelId="{6D3731C8-8DFB-4762-82BD-E495D6C4D789}" type="presOf" srcId="{62F8C959-3C05-4635-9315-4864FC981548}" destId="{F57D2695-53B0-4045-A409-D33FCE04CDE5}" srcOrd="1" destOrd="0" presId="urn:microsoft.com/office/officeart/2005/8/layout/matrix1"/>
    <dgm:cxn modelId="{5D94D74B-EB36-47BF-9046-EB010C939E62}" srcId="{230543F1-2A94-4E03-B719-511CE17D12EC}" destId="{267B521D-FAF2-419C-9E4E-4BBFEE44CF22}" srcOrd="0" destOrd="0" parTransId="{DC7E414D-5A66-44B9-BE05-1E4687EEF1F4}" sibTransId="{62107CDA-3A3F-4DD2-907C-5FB803647795}"/>
    <dgm:cxn modelId="{5D588C24-138E-447B-BE80-A90967F22852}" srcId="{230543F1-2A94-4E03-B719-511CE17D12EC}" destId="{62F8C959-3C05-4635-9315-4864FC981548}" srcOrd="1" destOrd="0" parTransId="{B3D49A01-9164-4D40-92E0-6548C44E2625}" sibTransId="{ADE21EAB-24C8-47A5-8C86-3DC0A4BF1E93}"/>
    <dgm:cxn modelId="{DEF70B8A-BE3E-485F-8CB5-6AF86B929D91}" type="presOf" srcId="{1B733EC5-7616-4878-ABCC-68CB1A87766B}" destId="{784CBBE5-C72E-42FA-9FC7-39511CD0BB61}" srcOrd="0" destOrd="0" presId="urn:microsoft.com/office/officeart/2005/8/layout/matrix1"/>
    <dgm:cxn modelId="{47391617-492D-4365-8CBD-66575CBD988F}" type="presOf" srcId="{62F8C959-3C05-4635-9315-4864FC981548}" destId="{BD453401-F4BD-4DE1-8B89-744739E9BDA5}" srcOrd="0" destOrd="0" presId="urn:microsoft.com/office/officeart/2005/8/layout/matrix1"/>
    <dgm:cxn modelId="{0C3C7881-8271-4381-A0B1-0BBE5A281077}" type="presOf" srcId="{1B733EC5-7616-4878-ABCC-68CB1A87766B}" destId="{A4B98D33-6A15-4A2C-844A-0438A9FD3E72}" srcOrd="1" destOrd="0" presId="urn:microsoft.com/office/officeart/2005/8/layout/matrix1"/>
    <dgm:cxn modelId="{EE337DDD-0E3A-4003-9B22-43FC3DD0920E}" type="presOf" srcId="{267B521D-FAF2-419C-9E4E-4BBFEE44CF22}" destId="{CA1BFE91-8EDC-42E3-844C-5B1CC5FCC01E}" srcOrd="1" destOrd="0" presId="urn:microsoft.com/office/officeart/2005/8/layout/matrix1"/>
    <dgm:cxn modelId="{63CDF79D-958B-4E85-A085-98C57D602EA1}" type="presOf" srcId="{E207BD6F-07E6-4A22-9AFC-45986FF8F7BB}" destId="{47E0C660-47E0-4241-A012-4DA70C84C756}" srcOrd="0" destOrd="0" presId="urn:microsoft.com/office/officeart/2005/8/layout/matrix1"/>
    <dgm:cxn modelId="{BF85AC2B-A9F6-4E39-9F12-6020A98EB702}" srcId="{230543F1-2A94-4E03-B719-511CE17D12EC}" destId="{1B733EC5-7616-4878-ABCC-68CB1A87766B}" srcOrd="3" destOrd="0" parTransId="{71B66D1E-5D84-4322-A62A-D548DC837F71}" sibTransId="{D2EA0419-D506-4886-81A7-C133AF829663}"/>
    <dgm:cxn modelId="{4BAF61D9-3580-4883-B38F-6A041785F96B}" type="presOf" srcId="{267B521D-FAF2-419C-9E4E-4BBFEE44CF22}" destId="{1CEA6F52-E9FE-477A-8E21-A7F28C2DD243}" srcOrd="0" destOrd="0" presId="urn:microsoft.com/office/officeart/2005/8/layout/matrix1"/>
    <dgm:cxn modelId="{4BCDF994-2B99-41E5-9499-513EDF8491B6}" srcId="{230543F1-2A94-4E03-B719-511CE17D12EC}" destId="{E207BD6F-07E6-4A22-9AFC-45986FF8F7BB}" srcOrd="2" destOrd="0" parTransId="{DD039136-9C86-4F7C-B79B-1EA17A9CC936}" sibTransId="{9C782B52-0DF6-45A9-910C-04A699F86D9F}"/>
    <dgm:cxn modelId="{7DD1DB91-3969-45B8-A66B-85CBB3151870}" type="presParOf" srcId="{95992F68-9A25-4D97-902E-F456CC6252EE}" destId="{3D53B4C7-A24A-4F41-B999-91E82614DCE3}" srcOrd="0" destOrd="0" presId="urn:microsoft.com/office/officeart/2005/8/layout/matrix1"/>
    <dgm:cxn modelId="{04D26EFB-447C-4B9F-8292-7070C1D2CB23}" type="presParOf" srcId="{3D53B4C7-A24A-4F41-B999-91E82614DCE3}" destId="{1CEA6F52-E9FE-477A-8E21-A7F28C2DD243}" srcOrd="0" destOrd="0" presId="urn:microsoft.com/office/officeart/2005/8/layout/matrix1"/>
    <dgm:cxn modelId="{DEC0E395-01E5-4EE4-9A1F-8690FE677338}" type="presParOf" srcId="{3D53B4C7-A24A-4F41-B999-91E82614DCE3}" destId="{CA1BFE91-8EDC-42E3-844C-5B1CC5FCC01E}" srcOrd="1" destOrd="0" presId="urn:microsoft.com/office/officeart/2005/8/layout/matrix1"/>
    <dgm:cxn modelId="{A4C9ED61-3ADB-4FAB-B50B-BC30110EB6DD}" type="presParOf" srcId="{3D53B4C7-A24A-4F41-B999-91E82614DCE3}" destId="{BD453401-F4BD-4DE1-8B89-744739E9BDA5}" srcOrd="2" destOrd="0" presId="urn:microsoft.com/office/officeart/2005/8/layout/matrix1"/>
    <dgm:cxn modelId="{4BC6C81F-53B7-4D0B-AE63-673DFC07AB62}" type="presParOf" srcId="{3D53B4C7-A24A-4F41-B999-91E82614DCE3}" destId="{F57D2695-53B0-4045-A409-D33FCE04CDE5}" srcOrd="3" destOrd="0" presId="urn:microsoft.com/office/officeart/2005/8/layout/matrix1"/>
    <dgm:cxn modelId="{038E03CD-13F0-42AB-B4D9-C0C5A533FED3}" type="presParOf" srcId="{3D53B4C7-A24A-4F41-B999-91E82614DCE3}" destId="{47E0C660-47E0-4241-A012-4DA70C84C756}" srcOrd="4" destOrd="0" presId="urn:microsoft.com/office/officeart/2005/8/layout/matrix1"/>
    <dgm:cxn modelId="{E5A93F1C-FBAE-4B17-821E-F524214362FE}" type="presParOf" srcId="{3D53B4C7-A24A-4F41-B999-91E82614DCE3}" destId="{6F7B2E1B-3531-4684-993F-A0AEF7D22CC3}" srcOrd="5" destOrd="0" presId="urn:microsoft.com/office/officeart/2005/8/layout/matrix1"/>
    <dgm:cxn modelId="{E447217E-0D1C-4634-8118-1FE5298D6EC1}" type="presParOf" srcId="{3D53B4C7-A24A-4F41-B999-91E82614DCE3}" destId="{784CBBE5-C72E-42FA-9FC7-39511CD0BB61}" srcOrd="6" destOrd="0" presId="urn:microsoft.com/office/officeart/2005/8/layout/matrix1"/>
    <dgm:cxn modelId="{D0D304A9-A9D0-47DC-8F92-FB6D8CCBD473}" type="presParOf" srcId="{3D53B4C7-A24A-4F41-B999-91E82614DCE3}" destId="{A4B98D33-6A15-4A2C-844A-0438A9FD3E72}" srcOrd="7" destOrd="0" presId="urn:microsoft.com/office/officeart/2005/8/layout/matrix1"/>
    <dgm:cxn modelId="{7AF35559-212D-4F1E-918D-571A82FD2AE4}" type="presParOf" srcId="{95992F68-9A25-4D97-902E-F456CC6252EE}" destId="{E19277DE-74FD-4C0E-BDFD-15E83338FB65}" srcOrd="1" destOrd="0" presId="urn:microsoft.com/office/officeart/2005/8/layout/matrix1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3.xml><?xml version="1.0" encoding="utf-8"?>
<dgm:dataModel xmlns:dgm="http://schemas.openxmlformats.org/drawingml/2006/diagram" xmlns:a="http://schemas.openxmlformats.org/drawingml/2006/main">
  <dgm:ptLst>
    <dgm:pt modelId="{E4ECEBEB-6844-4726-9901-F0DB4AC2BCDE}" type="doc">
      <dgm:prSet loTypeId="urn:microsoft.com/office/officeart/2005/8/layout/vList2" loCatId="list" qsTypeId="urn:microsoft.com/office/officeart/2005/8/quickstyle/simple3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16688324-AD3D-4D7C-9F90-2988A2D6297C}">
      <dgm:prSet custT="1"/>
      <dgm:spPr/>
      <dgm:t>
        <a:bodyPr/>
        <a:lstStyle/>
        <a:p>
          <a:pPr algn="ctr" rtl="0"/>
          <a:r>
            <a:rPr lang="en-US" sz="2400" dirty="0" smtClean="0"/>
            <a:t>Definitions for these conflict, overlap, and are ambiguous. So don’t panic!</a:t>
          </a:r>
          <a:endParaRPr lang="en-US" sz="2400" dirty="0"/>
        </a:p>
      </dgm:t>
    </dgm:pt>
    <dgm:pt modelId="{6CA926AD-0B11-4A50-A72F-E23ED3502045}" type="parTrans" cxnId="{AA109F24-15C0-4C16-BFC6-839DB08B634F}">
      <dgm:prSet/>
      <dgm:spPr/>
      <dgm:t>
        <a:bodyPr/>
        <a:lstStyle/>
        <a:p>
          <a:pPr algn="ctr"/>
          <a:endParaRPr lang="en-US"/>
        </a:p>
      </dgm:t>
    </dgm:pt>
    <dgm:pt modelId="{3EE4EBD2-1A9E-4272-AC27-690FC04232FA}" type="sibTrans" cxnId="{AA109F24-15C0-4C16-BFC6-839DB08B634F}">
      <dgm:prSet/>
      <dgm:spPr/>
      <dgm:t>
        <a:bodyPr/>
        <a:lstStyle/>
        <a:p>
          <a:pPr algn="ctr"/>
          <a:endParaRPr lang="en-US"/>
        </a:p>
      </dgm:t>
    </dgm:pt>
    <dgm:pt modelId="{80E7F980-5BD9-4351-8AA1-472C3F0BA9EF}" type="pres">
      <dgm:prSet presAssocID="{E4ECEBEB-6844-4726-9901-F0DB4AC2BCDE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6D6A03BC-CC12-48EC-B3BA-C09652E3829A}" type="pres">
      <dgm:prSet presAssocID="{16688324-AD3D-4D7C-9F90-2988A2D6297C}" presName="parentText" presStyleLbl="node1" presStyleIdx="0" presStyleCnt="1" custScaleY="330042" custLinFactNeighborX="1515" custLinFactNeighborY="56124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88354969-7D8C-4977-A254-53D074F6CBA9}" type="presOf" srcId="{16688324-AD3D-4D7C-9F90-2988A2D6297C}" destId="{6D6A03BC-CC12-48EC-B3BA-C09652E3829A}" srcOrd="0" destOrd="0" presId="urn:microsoft.com/office/officeart/2005/8/layout/vList2"/>
    <dgm:cxn modelId="{3AF6F29E-4C7E-4AEA-9899-6CD8DF1F327F}" type="presOf" srcId="{E4ECEBEB-6844-4726-9901-F0DB4AC2BCDE}" destId="{80E7F980-5BD9-4351-8AA1-472C3F0BA9EF}" srcOrd="0" destOrd="0" presId="urn:microsoft.com/office/officeart/2005/8/layout/vList2"/>
    <dgm:cxn modelId="{AA109F24-15C0-4C16-BFC6-839DB08B634F}" srcId="{E4ECEBEB-6844-4726-9901-F0DB4AC2BCDE}" destId="{16688324-AD3D-4D7C-9F90-2988A2D6297C}" srcOrd="0" destOrd="0" parTransId="{6CA926AD-0B11-4A50-A72F-E23ED3502045}" sibTransId="{3EE4EBD2-1A9E-4272-AC27-690FC04232FA}"/>
    <dgm:cxn modelId="{9E0447E9-8452-4023-A8B4-235F47441B0A}" type="presParOf" srcId="{80E7F980-5BD9-4351-8AA1-472C3F0BA9EF}" destId="{6D6A03BC-CC12-48EC-B3BA-C09652E3829A}" srcOrd="0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ata4.xml><?xml version="1.0" encoding="utf-8"?>
<dgm:dataModel xmlns:dgm="http://schemas.openxmlformats.org/drawingml/2006/diagram" xmlns:a="http://schemas.openxmlformats.org/drawingml/2006/main">
  <dgm:ptLst>
    <dgm:pt modelId="{8561FF6F-1EAC-4113-972C-32915C80519F}" type="doc">
      <dgm:prSet loTypeId="urn:microsoft.com/office/officeart/2005/8/layout/vList5" loCatId="list" qsTypeId="urn:microsoft.com/office/officeart/2005/8/quickstyle/simple1" qsCatId="simple" csTypeId="urn:microsoft.com/office/officeart/2005/8/colors/colorful1" csCatId="colorful" phldr="1"/>
      <dgm:spPr/>
      <dgm:t>
        <a:bodyPr/>
        <a:lstStyle/>
        <a:p>
          <a:endParaRPr lang="en-US"/>
        </a:p>
      </dgm:t>
    </dgm:pt>
    <dgm:pt modelId="{6A0068BF-4982-4F22-BA8C-5734A5BA9335}">
      <dgm:prSet/>
      <dgm:spPr/>
      <dgm:t>
        <a:bodyPr/>
        <a:lstStyle/>
        <a:p>
          <a:pPr rtl="0"/>
          <a:r>
            <a:rPr lang="en-US" dirty="0" smtClean="0"/>
            <a:t>Data</a:t>
          </a:r>
          <a:endParaRPr lang="en-US" dirty="0"/>
        </a:p>
      </dgm:t>
    </dgm:pt>
    <dgm:pt modelId="{C336C813-B309-4D1E-B476-CD8FCBFA6048}" type="parTrans" cxnId="{6D48E094-7985-41B7-8850-73270CD4EF39}">
      <dgm:prSet/>
      <dgm:spPr/>
      <dgm:t>
        <a:bodyPr/>
        <a:lstStyle/>
        <a:p>
          <a:endParaRPr lang="en-US"/>
        </a:p>
      </dgm:t>
    </dgm:pt>
    <dgm:pt modelId="{CFA5A6D9-8EEB-428E-BDA7-06F1E0E055E8}" type="sibTrans" cxnId="{6D48E094-7985-41B7-8850-73270CD4EF39}">
      <dgm:prSet/>
      <dgm:spPr/>
      <dgm:t>
        <a:bodyPr/>
        <a:lstStyle/>
        <a:p>
          <a:endParaRPr lang="en-US"/>
        </a:p>
      </dgm:t>
    </dgm:pt>
    <dgm:pt modelId="{CBF1419B-D9FE-46FF-8E23-F374F9E4410E}">
      <dgm:prSet/>
      <dgm:spPr/>
      <dgm:t>
        <a:bodyPr/>
        <a:lstStyle/>
        <a:p>
          <a:pPr rtl="0"/>
          <a:r>
            <a:rPr lang="en-US" dirty="0" smtClean="0"/>
            <a:t>Information</a:t>
          </a:r>
          <a:endParaRPr lang="en-US" dirty="0"/>
        </a:p>
      </dgm:t>
    </dgm:pt>
    <dgm:pt modelId="{F5ECAAEB-FC76-477A-B5A6-539DA1F1CA5B}" type="parTrans" cxnId="{31289D4C-5FA7-4F7F-BB9C-A858550D287D}">
      <dgm:prSet/>
      <dgm:spPr/>
      <dgm:t>
        <a:bodyPr/>
        <a:lstStyle/>
        <a:p>
          <a:endParaRPr lang="en-US"/>
        </a:p>
      </dgm:t>
    </dgm:pt>
    <dgm:pt modelId="{D91F5533-7A8E-4700-9583-B780709FB994}" type="sibTrans" cxnId="{31289D4C-5FA7-4F7F-BB9C-A858550D287D}">
      <dgm:prSet/>
      <dgm:spPr/>
      <dgm:t>
        <a:bodyPr/>
        <a:lstStyle/>
        <a:p>
          <a:endParaRPr lang="en-US"/>
        </a:p>
      </dgm:t>
    </dgm:pt>
    <dgm:pt modelId="{23D6F788-2CC9-4DE0-A66D-C11B0648FA9A}">
      <dgm:prSet/>
      <dgm:spPr/>
      <dgm:t>
        <a:bodyPr/>
        <a:lstStyle/>
        <a:p>
          <a:pPr rtl="0"/>
          <a:r>
            <a:rPr lang="en-US" dirty="0" smtClean="0"/>
            <a:t>Raw, unorganized facts</a:t>
          </a:r>
          <a:endParaRPr lang="en-US" dirty="0"/>
        </a:p>
      </dgm:t>
    </dgm:pt>
    <dgm:pt modelId="{5403C31A-61FB-49E3-87B4-DBC59422DB34}" type="parTrans" cxnId="{6918A2DA-FC96-4619-8C55-1CA09CD892AD}">
      <dgm:prSet/>
      <dgm:spPr/>
      <dgm:t>
        <a:bodyPr/>
        <a:lstStyle/>
        <a:p>
          <a:endParaRPr lang="en-US"/>
        </a:p>
      </dgm:t>
    </dgm:pt>
    <dgm:pt modelId="{4ECDCD50-7C8D-402B-9BC3-99C6944FC160}" type="sibTrans" cxnId="{6918A2DA-FC96-4619-8C55-1CA09CD892AD}">
      <dgm:prSet/>
      <dgm:spPr/>
      <dgm:t>
        <a:bodyPr/>
        <a:lstStyle/>
        <a:p>
          <a:endParaRPr lang="en-US"/>
        </a:p>
      </dgm:t>
    </dgm:pt>
    <dgm:pt modelId="{F494EEDD-1A1B-4623-8F49-935883AE2641}">
      <dgm:prSet/>
      <dgm:spPr/>
      <dgm:t>
        <a:bodyPr/>
        <a:lstStyle/>
        <a:p>
          <a:pPr rtl="0"/>
          <a:r>
            <a:rPr lang="en-US" dirty="0" smtClean="0"/>
            <a:t>Summarized, analyzed data</a:t>
          </a:r>
          <a:endParaRPr lang="en-US" dirty="0"/>
        </a:p>
      </dgm:t>
    </dgm:pt>
    <dgm:pt modelId="{7770EA96-751D-4B77-BFD0-49CFDF783FD1}" type="parTrans" cxnId="{C995F91B-1D92-41D3-A22D-56513C53178C}">
      <dgm:prSet/>
      <dgm:spPr/>
      <dgm:t>
        <a:bodyPr/>
        <a:lstStyle/>
        <a:p>
          <a:endParaRPr lang="en-US"/>
        </a:p>
      </dgm:t>
    </dgm:pt>
    <dgm:pt modelId="{245B61FE-C04D-4CC5-AFB9-BFAB75F774AB}" type="sibTrans" cxnId="{C995F91B-1D92-41D3-A22D-56513C53178C}">
      <dgm:prSet/>
      <dgm:spPr/>
      <dgm:t>
        <a:bodyPr/>
        <a:lstStyle/>
        <a:p>
          <a:endParaRPr lang="en-US"/>
        </a:p>
      </dgm:t>
    </dgm:pt>
    <dgm:pt modelId="{F0F60D6F-DEAB-4D45-9D93-BD2478EBB056}">
      <dgm:prSet/>
      <dgm:spPr/>
      <dgm:t>
        <a:bodyPr/>
        <a:lstStyle/>
        <a:p>
          <a:pPr rtl="0"/>
          <a:r>
            <a:rPr lang="en-US" dirty="0" smtClean="0"/>
            <a:t>Knowledge</a:t>
          </a:r>
          <a:endParaRPr lang="en-US" dirty="0"/>
        </a:p>
      </dgm:t>
    </dgm:pt>
    <dgm:pt modelId="{73C02390-9273-4906-BC7A-23666A98E9E9}" type="parTrans" cxnId="{CB5E021D-7E79-44EB-8092-A09FE0C2613D}">
      <dgm:prSet/>
      <dgm:spPr/>
      <dgm:t>
        <a:bodyPr/>
        <a:lstStyle/>
        <a:p>
          <a:endParaRPr lang="en-US"/>
        </a:p>
      </dgm:t>
    </dgm:pt>
    <dgm:pt modelId="{D8709BB3-4971-4E99-BAA5-3F85FD5C8B61}" type="sibTrans" cxnId="{CB5E021D-7E79-44EB-8092-A09FE0C2613D}">
      <dgm:prSet/>
      <dgm:spPr/>
      <dgm:t>
        <a:bodyPr/>
        <a:lstStyle/>
        <a:p>
          <a:endParaRPr lang="en-US"/>
        </a:p>
      </dgm:t>
    </dgm:pt>
    <dgm:pt modelId="{7E0B1755-AC50-421D-A298-B15C046EA04F}">
      <dgm:prSet/>
      <dgm:spPr/>
      <dgm:t>
        <a:bodyPr/>
        <a:lstStyle/>
        <a:p>
          <a:pPr rtl="0"/>
          <a:r>
            <a:rPr lang="en-US" dirty="0" smtClean="0"/>
            <a:t>Map of the world; beliefs and explanations</a:t>
          </a:r>
          <a:endParaRPr lang="en-US" dirty="0"/>
        </a:p>
      </dgm:t>
    </dgm:pt>
    <dgm:pt modelId="{5523BC8E-6C41-45B7-8E94-5DF70C8F47D1}" type="parTrans" cxnId="{1DC02DC3-C2C3-46F9-BCB0-B20B32FCC7C6}">
      <dgm:prSet/>
      <dgm:spPr/>
      <dgm:t>
        <a:bodyPr/>
        <a:lstStyle/>
        <a:p>
          <a:endParaRPr lang="en-US"/>
        </a:p>
      </dgm:t>
    </dgm:pt>
    <dgm:pt modelId="{65C56085-91DC-474A-BE0F-3B21CAE51799}" type="sibTrans" cxnId="{1DC02DC3-C2C3-46F9-BCB0-B20B32FCC7C6}">
      <dgm:prSet/>
      <dgm:spPr/>
      <dgm:t>
        <a:bodyPr/>
        <a:lstStyle/>
        <a:p>
          <a:endParaRPr lang="en-US"/>
        </a:p>
      </dgm:t>
    </dgm:pt>
    <dgm:pt modelId="{A7DBF885-9BA3-4C91-B933-57E7F919E4C7}">
      <dgm:prSet/>
      <dgm:spPr/>
      <dgm:t>
        <a:bodyPr/>
        <a:lstStyle/>
        <a:p>
          <a:pPr rtl="0"/>
          <a:r>
            <a:rPr lang="en-US" dirty="0" smtClean="0"/>
            <a:t>Aids interpretation</a:t>
          </a:r>
          <a:endParaRPr lang="en-US" dirty="0"/>
        </a:p>
      </dgm:t>
    </dgm:pt>
    <dgm:pt modelId="{1ED28A59-8A49-4A39-8EF8-8A24CEE4DAD8}" type="parTrans" cxnId="{1564047A-368C-4F23-91E2-E8378E3183D0}">
      <dgm:prSet/>
      <dgm:spPr/>
      <dgm:t>
        <a:bodyPr/>
        <a:lstStyle/>
        <a:p>
          <a:endParaRPr lang="en-US"/>
        </a:p>
      </dgm:t>
    </dgm:pt>
    <dgm:pt modelId="{D9DE7E02-B1A8-416F-AA7F-8BD4C1515FAC}" type="sibTrans" cxnId="{1564047A-368C-4F23-91E2-E8378E3183D0}">
      <dgm:prSet/>
      <dgm:spPr/>
      <dgm:t>
        <a:bodyPr/>
        <a:lstStyle/>
        <a:p>
          <a:endParaRPr lang="en-US"/>
        </a:p>
      </dgm:t>
    </dgm:pt>
    <dgm:pt modelId="{4753D107-17EC-431D-94DB-FE65D54C9B33}">
      <dgm:prSet/>
      <dgm:spPr/>
      <dgm:t>
        <a:bodyPr/>
        <a:lstStyle/>
        <a:p>
          <a:pPr rtl="0"/>
          <a:r>
            <a:rPr lang="en-US" dirty="0" smtClean="0"/>
            <a:t>“Information into instructions” (</a:t>
          </a:r>
          <a:r>
            <a:rPr lang="en-US" dirty="0" err="1" smtClean="0"/>
            <a:t>Ackoff</a:t>
          </a:r>
          <a:r>
            <a:rPr lang="en-US" dirty="0" smtClean="0"/>
            <a:t>)</a:t>
          </a:r>
          <a:endParaRPr lang="en-US" dirty="0"/>
        </a:p>
      </dgm:t>
    </dgm:pt>
    <dgm:pt modelId="{0CAC1540-3217-4127-AA01-CFDF37258405}" type="parTrans" cxnId="{D0C43756-3D93-4C63-8DBF-834279F99573}">
      <dgm:prSet/>
      <dgm:spPr/>
      <dgm:t>
        <a:bodyPr/>
        <a:lstStyle/>
        <a:p>
          <a:endParaRPr lang="en-US"/>
        </a:p>
      </dgm:t>
    </dgm:pt>
    <dgm:pt modelId="{0A167DF2-6BF2-420D-B82E-14A7748DA2CB}" type="sibTrans" cxnId="{D0C43756-3D93-4C63-8DBF-834279F99573}">
      <dgm:prSet/>
      <dgm:spPr/>
      <dgm:t>
        <a:bodyPr/>
        <a:lstStyle/>
        <a:p>
          <a:endParaRPr lang="en-US"/>
        </a:p>
      </dgm:t>
    </dgm:pt>
    <dgm:pt modelId="{CBF31AF1-D090-4D8C-8109-6DCCA6EE9FF9}" type="pres">
      <dgm:prSet presAssocID="{8561FF6F-1EAC-4113-972C-32915C8051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C04138-B564-4218-A13F-5B2672C69791}" type="pres">
      <dgm:prSet presAssocID="{6A0068BF-4982-4F22-BA8C-5734A5BA9335}" presName="linNode" presStyleCnt="0"/>
      <dgm:spPr/>
    </dgm:pt>
    <dgm:pt modelId="{BDFA1D6C-301C-40F4-AB83-63791C0888F4}" type="pres">
      <dgm:prSet presAssocID="{6A0068BF-4982-4F22-BA8C-5734A5BA9335}" presName="parentText" presStyleLbl="node1" presStyleIdx="0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4700A-637E-4D8D-9866-3D29130ABCA9}" type="pres">
      <dgm:prSet presAssocID="{6A0068BF-4982-4F22-BA8C-5734A5BA9335}" presName="descendantText" presStyleLbl="alignAccFollowNode1" presStyleIdx="0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AFF7C90E-FC6F-4103-B684-38EF3C2101F5}" type="pres">
      <dgm:prSet presAssocID="{CFA5A6D9-8EEB-428E-BDA7-06F1E0E055E8}" presName="sp" presStyleCnt="0"/>
      <dgm:spPr/>
    </dgm:pt>
    <dgm:pt modelId="{16AFB41B-E9D1-4523-9689-457F1A79C2B4}" type="pres">
      <dgm:prSet presAssocID="{CBF1419B-D9FE-46FF-8E23-F374F9E4410E}" presName="linNode" presStyleCnt="0"/>
      <dgm:spPr/>
    </dgm:pt>
    <dgm:pt modelId="{74F8462D-AED9-4416-91F3-EA9BE322DE15}" type="pres">
      <dgm:prSet presAssocID="{CBF1419B-D9FE-46FF-8E23-F374F9E4410E}" presName="parentText" presStyleLbl="node1" presStyleIdx="1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C9144D8C-9898-451E-A484-9AEC7C97D1FD}" type="pres">
      <dgm:prSet presAssocID="{CBF1419B-D9FE-46FF-8E23-F374F9E4410E}" presName="descendantText" presStyleLbl="alignAccFollowNode1" presStyleIdx="1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2205322C-802D-4BBC-BB90-80F802EF5F06}" type="pres">
      <dgm:prSet presAssocID="{D91F5533-7A8E-4700-9583-B780709FB994}" presName="sp" presStyleCnt="0"/>
      <dgm:spPr/>
    </dgm:pt>
    <dgm:pt modelId="{55C50408-0551-4779-8E99-14ABE4A366E6}" type="pres">
      <dgm:prSet presAssocID="{F0F60D6F-DEAB-4D45-9D93-BD2478EBB056}" presName="linNode" presStyleCnt="0"/>
      <dgm:spPr/>
    </dgm:pt>
    <dgm:pt modelId="{C6A5E60A-E683-4431-91E8-D27EB79D3AFC}" type="pres">
      <dgm:prSet presAssocID="{F0F60D6F-DEAB-4D45-9D93-BD2478EBB056}" presName="parentText" presStyleLbl="node1" presStyleIdx="2" presStyleCnt="3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1167B284-AAAE-4B7A-8E1A-8621977498F4}" type="pres">
      <dgm:prSet presAssocID="{F0F60D6F-DEAB-4D45-9D93-BD2478EBB056}" presName="descendantText" presStyleLbl="alignAccFollowNode1" presStyleIdx="2" presStyleCnt="3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512002B4-03AF-440E-AEC2-DBC57E239454}" type="presOf" srcId="{A7DBF885-9BA3-4C91-B933-57E7F919E4C7}" destId="{C9144D8C-9898-451E-A484-9AEC7C97D1FD}" srcOrd="0" destOrd="1" presId="urn:microsoft.com/office/officeart/2005/8/layout/vList5"/>
    <dgm:cxn modelId="{25535B13-EE9D-4787-8C9A-6592A522894B}" type="presOf" srcId="{CBF1419B-D9FE-46FF-8E23-F374F9E4410E}" destId="{74F8462D-AED9-4416-91F3-EA9BE322DE15}" srcOrd="0" destOrd="0" presId="urn:microsoft.com/office/officeart/2005/8/layout/vList5"/>
    <dgm:cxn modelId="{1564047A-368C-4F23-91E2-E8378E3183D0}" srcId="{CBF1419B-D9FE-46FF-8E23-F374F9E4410E}" destId="{A7DBF885-9BA3-4C91-B933-57E7F919E4C7}" srcOrd="1" destOrd="0" parTransId="{1ED28A59-8A49-4A39-8EF8-8A24CEE4DAD8}" sibTransId="{D9DE7E02-B1A8-416F-AA7F-8BD4C1515FAC}"/>
    <dgm:cxn modelId="{31289D4C-5FA7-4F7F-BB9C-A858550D287D}" srcId="{8561FF6F-1EAC-4113-972C-32915C80519F}" destId="{CBF1419B-D9FE-46FF-8E23-F374F9E4410E}" srcOrd="1" destOrd="0" parTransId="{F5ECAAEB-FC76-477A-B5A6-539DA1F1CA5B}" sibTransId="{D91F5533-7A8E-4700-9583-B780709FB994}"/>
    <dgm:cxn modelId="{9AB179FE-236A-43F2-9C65-F79FEC4DFD76}" type="presOf" srcId="{23D6F788-2CC9-4DE0-A66D-C11B0648FA9A}" destId="{F804700A-637E-4D8D-9866-3D29130ABCA9}" srcOrd="0" destOrd="0" presId="urn:microsoft.com/office/officeart/2005/8/layout/vList5"/>
    <dgm:cxn modelId="{9E24E3F8-8FBF-41F5-A3BF-8711657CFEFA}" type="presOf" srcId="{F0F60D6F-DEAB-4D45-9D93-BD2478EBB056}" destId="{C6A5E60A-E683-4431-91E8-D27EB79D3AFC}" srcOrd="0" destOrd="0" presId="urn:microsoft.com/office/officeart/2005/8/layout/vList5"/>
    <dgm:cxn modelId="{6918A2DA-FC96-4619-8C55-1CA09CD892AD}" srcId="{6A0068BF-4982-4F22-BA8C-5734A5BA9335}" destId="{23D6F788-2CC9-4DE0-A66D-C11B0648FA9A}" srcOrd="0" destOrd="0" parTransId="{5403C31A-61FB-49E3-87B4-DBC59422DB34}" sibTransId="{4ECDCD50-7C8D-402B-9BC3-99C6944FC160}"/>
    <dgm:cxn modelId="{81A37371-8EF6-4317-B821-5DB6D132C2A2}" type="presOf" srcId="{7E0B1755-AC50-421D-A298-B15C046EA04F}" destId="{1167B284-AAAE-4B7A-8E1A-8621977498F4}" srcOrd="0" destOrd="0" presId="urn:microsoft.com/office/officeart/2005/8/layout/vList5"/>
    <dgm:cxn modelId="{6D48E094-7985-41B7-8850-73270CD4EF39}" srcId="{8561FF6F-1EAC-4113-972C-32915C80519F}" destId="{6A0068BF-4982-4F22-BA8C-5734A5BA9335}" srcOrd="0" destOrd="0" parTransId="{C336C813-B309-4D1E-B476-CD8FCBFA6048}" sibTransId="{CFA5A6D9-8EEB-428E-BDA7-06F1E0E055E8}"/>
    <dgm:cxn modelId="{C995F91B-1D92-41D3-A22D-56513C53178C}" srcId="{CBF1419B-D9FE-46FF-8E23-F374F9E4410E}" destId="{F494EEDD-1A1B-4623-8F49-935883AE2641}" srcOrd="0" destOrd="0" parTransId="{7770EA96-751D-4B77-BFD0-49CFDF783FD1}" sibTransId="{245B61FE-C04D-4CC5-AFB9-BFAB75F774AB}"/>
    <dgm:cxn modelId="{F03149D7-81FE-43AD-BBEE-6237D62B189C}" type="presOf" srcId="{4753D107-17EC-431D-94DB-FE65D54C9B33}" destId="{1167B284-AAAE-4B7A-8E1A-8621977498F4}" srcOrd="0" destOrd="1" presId="urn:microsoft.com/office/officeart/2005/8/layout/vList5"/>
    <dgm:cxn modelId="{CB5E021D-7E79-44EB-8092-A09FE0C2613D}" srcId="{8561FF6F-1EAC-4113-972C-32915C80519F}" destId="{F0F60D6F-DEAB-4D45-9D93-BD2478EBB056}" srcOrd="2" destOrd="0" parTransId="{73C02390-9273-4906-BC7A-23666A98E9E9}" sibTransId="{D8709BB3-4971-4E99-BAA5-3F85FD5C8B61}"/>
    <dgm:cxn modelId="{EE4E96F0-E4BF-4B94-B565-CC2111533720}" type="presOf" srcId="{8561FF6F-1EAC-4113-972C-32915C80519F}" destId="{CBF31AF1-D090-4D8C-8109-6DCCA6EE9FF9}" srcOrd="0" destOrd="0" presId="urn:microsoft.com/office/officeart/2005/8/layout/vList5"/>
    <dgm:cxn modelId="{BD035BCF-CFFA-464A-8660-1E1C7505D04C}" type="presOf" srcId="{F494EEDD-1A1B-4623-8F49-935883AE2641}" destId="{C9144D8C-9898-451E-A484-9AEC7C97D1FD}" srcOrd="0" destOrd="0" presId="urn:microsoft.com/office/officeart/2005/8/layout/vList5"/>
    <dgm:cxn modelId="{697D6D4F-8AD7-429C-A6B4-5E86F451DBF7}" type="presOf" srcId="{6A0068BF-4982-4F22-BA8C-5734A5BA9335}" destId="{BDFA1D6C-301C-40F4-AB83-63791C0888F4}" srcOrd="0" destOrd="0" presId="urn:microsoft.com/office/officeart/2005/8/layout/vList5"/>
    <dgm:cxn modelId="{1DC02DC3-C2C3-46F9-BCB0-B20B32FCC7C6}" srcId="{F0F60D6F-DEAB-4D45-9D93-BD2478EBB056}" destId="{7E0B1755-AC50-421D-A298-B15C046EA04F}" srcOrd="0" destOrd="0" parTransId="{5523BC8E-6C41-45B7-8E94-5DF70C8F47D1}" sibTransId="{65C56085-91DC-474A-BE0F-3B21CAE51799}"/>
    <dgm:cxn modelId="{D0C43756-3D93-4C63-8DBF-834279F99573}" srcId="{F0F60D6F-DEAB-4D45-9D93-BD2478EBB056}" destId="{4753D107-17EC-431D-94DB-FE65D54C9B33}" srcOrd="1" destOrd="0" parTransId="{0CAC1540-3217-4127-AA01-CFDF37258405}" sibTransId="{0A167DF2-6BF2-420D-B82E-14A7748DA2CB}"/>
    <dgm:cxn modelId="{92CF6226-0D31-462F-A7A8-41DEBEE6DD51}" type="presParOf" srcId="{CBF31AF1-D090-4D8C-8109-6DCCA6EE9FF9}" destId="{DFC04138-B564-4218-A13F-5B2672C69791}" srcOrd="0" destOrd="0" presId="urn:microsoft.com/office/officeart/2005/8/layout/vList5"/>
    <dgm:cxn modelId="{D56F5F1D-E130-4691-B373-09277D0BF6B9}" type="presParOf" srcId="{DFC04138-B564-4218-A13F-5B2672C69791}" destId="{BDFA1D6C-301C-40F4-AB83-63791C0888F4}" srcOrd="0" destOrd="0" presId="urn:microsoft.com/office/officeart/2005/8/layout/vList5"/>
    <dgm:cxn modelId="{82F8A87D-3C0C-41C7-9993-0F16BF5859ED}" type="presParOf" srcId="{DFC04138-B564-4218-A13F-5B2672C69791}" destId="{F804700A-637E-4D8D-9866-3D29130ABCA9}" srcOrd="1" destOrd="0" presId="urn:microsoft.com/office/officeart/2005/8/layout/vList5"/>
    <dgm:cxn modelId="{30CB0B7F-1179-4849-A807-3A73623AC6C7}" type="presParOf" srcId="{CBF31AF1-D090-4D8C-8109-6DCCA6EE9FF9}" destId="{AFF7C90E-FC6F-4103-B684-38EF3C2101F5}" srcOrd="1" destOrd="0" presId="urn:microsoft.com/office/officeart/2005/8/layout/vList5"/>
    <dgm:cxn modelId="{3EF65BF7-58ED-4185-B267-8E9B361DE2BA}" type="presParOf" srcId="{CBF31AF1-D090-4D8C-8109-6DCCA6EE9FF9}" destId="{16AFB41B-E9D1-4523-9689-457F1A79C2B4}" srcOrd="2" destOrd="0" presId="urn:microsoft.com/office/officeart/2005/8/layout/vList5"/>
    <dgm:cxn modelId="{F159E6BB-6571-41D4-83A5-FA3527CFEBB3}" type="presParOf" srcId="{16AFB41B-E9D1-4523-9689-457F1A79C2B4}" destId="{74F8462D-AED9-4416-91F3-EA9BE322DE15}" srcOrd="0" destOrd="0" presId="urn:microsoft.com/office/officeart/2005/8/layout/vList5"/>
    <dgm:cxn modelId="{E7F7AF57-7FE0-4EB2-8D7F-0578E107177B}" type="presParOf" srcId="{16AFB41B-E9D1-4523-9689-457F1A79C2B4}" destId="{C9144D8C-9898-451E-A484-9AEC7C97D1FD}" srcOrd="1" destOrd="0" presId="urn:microsoft.com/office/officeart/2005/8/layout/vList5"/>
    <dgm:cxn modelId="{482C3BA0-C387-40FD-A0B1-4B6F33FE6936}" type="presParOf" srcId="{CBF31AF1-D090-4D8C-8109-6DCCA6EE9FF9}" destId="{2205322C-802D-4BBC-BB90-80F802EF5F06}" srcOrd="3" destOrd="0" presId="urn:microsoft.com/office/officeart/2005/8/layout/vList5"/>
    <dgm:cxn modelId="{A884BCC9-60C2-4475-B189-7C3298BE73A8}" type="presParOf" srcId="{CBF31AF1-D090-4D8C-8109-6DCCA6EE9FF9}" destId="{55C50408-0551-4779-8E99-14ABE4A366E6}" srcOrd="4" destOrd="0" presId="urn:microsoft.com/office/officeart/2005/8/layout/vList5"/>
    <dgm:cxn modelId="{AA391370-8AE9-49AB-8F54-24796EFCE20B}" type="presParOf" srcId="{55C50408-0551-4779-8E99-14ABE4A366E6}" destId="{C6A5E60A-E683-4431-91E8-D27EB79D3AFC}" srcOrd="0" destOrd="0" presId="urn:microsoft.com/office/officeart/2005/8/layout/vList5"/>
    <dgm:cxn modelId="{29E24074-B77D-4E8D-A331-1114DE2A5012}" type="presParOf" srcId="{55C50408-0551-4779-8E99-14ABE4A366E6}" destId="{1167B284-AAAE-4B7A-8E1A-8621977498F4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5.xml><?xml version="1.0" encoding="utf-8"?>
<dgm:dataModel xmlns:dgm="http://schemas.openxmlformats.org/drawingml/2006/diagram" xmlns:a="http://schemas.openxmlformats.org/drawingml/2006/main">
  <dgm:ptLst>
    <dgm:pt modelId="{8561FF6F-1EAC-4113-972C-32915C80519F}" type="doc">
      <dgm:prSet loTypeId="urn:microsoft.com/office/officeart/2005/8/layout/vList5" loCatId="list" qsTypeId="urn:microsoft.com/office/officeart/2005/8/quickstyle/simple1" qsCatId="simple" csTypeId="urn:microsoft.com/office/officeart/2005/8/colors/accent1_5" csCatId="accent1" phldr="1"/>
      <dgm:spPr/>
      <dgm:t>
        <a:bodyPr/>
        <a:lstStyle/>
        <a:p>
          <a:endParaRPr lang="en-US"/>
        </a:p>
      </dgm:t>
    </dgm:pt>
    <dgm:pt modelId="{6A0068BF-4982-4F22-BA8C-5734A5BA9335}">
      <dgm:prSet custT="1"/>
      <dgm:spPr/>
      <dgm:t>
        <a:bodyPr/>
        <a:lstStyle/>
        <a:p>
          <a:pPr rtl="0"/>
          <a:r>
            <a:rPr lang="en-US" sz="19900" b="1" dirty="0" smtClean="0"/>
            <a:t>?</a:t>
          </a:r>
          <a:endParaRPr lang="en-US" sz="19900" b="1" dirty="0"/>
        </a:p>
      </dgm:t>
    </dgm:pt>
    <dgm:pt modelId="{C336C813-B309-4D1E-B476-CD8FCBFA6048}" type="parTrans" cxnId="{6D48E094-7985-41B7-8850-73270CD4EF39}">
      <dgm:prSet/>
      <dgm:spPr/>
      <dgm:t>
        <a:bodyPr/>
        <a:lstStyle/>
        <a:p>
          <a:endParaRPr lang="en-US"/>
        </a:p>
      </dgm:t>
    </dgm:pt>
    <dgm:pt modelId="{CFA5A6D9-8EEB-428E-BDA7-06F1E0E055E8}" type="sibTrans" cxnId="{6D48E094-7985-41B7-8850-73270CD4EF39}">
      <dgm:prSet/>
      <dgm:spPr/>
      <dgm:t>
        <a:bodyPr/>
        <a:lstStyle/>
        <a:p>
          <a:endParaRPr lang="en-US"/>
        </a:p>
      </dgm:t>
    </dgm:pt>
    <dgm:pt modelId="{23D6F788-2CC9-4DE0-A66D-C11B0648FA9A}">
      <dgm:prSet/>
      <dgm:spPr/>
      <dgm:t>
        <a:bodyPr/>
        <a:lstStyle/>
        <a:p>
          <a:pPr rtl="0"/>
          <a:r>
            <a:rPr lang="en-US" dirty="0" smtClean="0"/>
            <a:t>Who knows?</a:t>
          </a:r>
          <a:endParaRPr lang="en-US" dirty="0"/>
        </a:p>
      </dgm:t>
    </dgm:pt>
    <dgm:pt modelId="{5403C31A-61FB-49E3-87B4-DBC59422DB34}" type="parTrans" cxnId="{6918A2DA-FC96-4619-8C55-1CA09CD892AD}">
      <dgm:prSet/>
      <dgm:spPr/>
      <dgm:t>
        <a:bodyPr/>
        <a:lstStyle/>
        <a:p>
          <a:endParaRPr lang="en-US"/>
        </a:p>
      </dgm:t>
    </dgm:pt>
    <dgm:pt modelId="{4ECDCD50-7C8D-402B-9BC3-99C6944FC160}" type="sibTrans" cxnId="{6918A2DA-FC96-4619-8C55-1CA09CD892AD}">
      <dgm:prSet/>
      <dgm:spPr/>
      <dgm:t>
        <a:bodyPr/>
        <a:lstStyle/>
        <a:p>
          <a:endParaRPr lang="en-US"/>
        </a:p>
      </dgm:t>
    </dgm:pt>
    <dgm:pt modelId="{1776CED6-72AF-4F74-A4F9-73F11A47CE70}">
      <dgm:prSet/>
      <dgm:spPr/>
      <dgm:t>
        <a:bodyPr/>
        <a:lstStyle/>
        <a:p>
          <a:pPr rtl="0"/>
          <a:r>
            <a:rPr lang="en-US" dirty="0" smtClean="0"/>
            <a:t>Who cares?</a:t>
          </a:r>
          <a:endParaRPr lang="en-US" dirty="0"/>
        </a:p>
      </dgm:t>
    </dgm:pt>
    <dgm:pt modelId="{6583E2A0-CFDA-4639-A232-DB42033B2042}" type="parTrans" cxnId="{2DB64270-EF12-4FD0-AE29-DE2C27535AD9}">
      <dgm:prSet/>
      <dgm:spPr/>
      <dgm:t>
        <a:bodyPr/>
        <a:lstStyle/>
        <a:p>
          <a:endParaRPr lang="en-US"/>
        </a:p>
      </dgm:t>
    </dgm:pt>
    <dgm:pt modelId="{2159EF7E-341F-4D18-B299-11CC43918102}" type="sibTrans" cxnId="{2DB64270-EF12-4FD0-AE29-DE2C27535AD9}">
      <dgm:prSet/>
      <dgm:spPr/>
      <dgm:t>
        <a:bodyPr/>
        <a:lstStyle/>
        <a:p>
          <a:endParaRPr lang="en-US"/>
        </a:p>
      </dgm:t>
    </dgm:pt>
    <dgm:pt modelId="{56CBED24-EE91-47B7-876B-4CBABC3BC68D}">
      <dgm:prSet/>
      <dgm:spPr/>
      <dgm:t>
        <a:bodyPr/>
        <a:lstStyle/>
        <a:p>
          <a:pPr rtl="0"/>
          <a:r>
            <a:rPr lang="en-US" dirty="0" smtClean="0"/>
            <a:t>Is it even a useful construct?</a:t>
          </a:r>
          <a:endParaRPr lang="en-US" dirty="0"/>
        </a:p>
      </dgm:t>
    </dgm:pt>
    <dgm:pt modelId="{D4FCBD5E-E088-4726-9700-DC029E5CC5B6}" type="parTrans" cxnId="{D3FB7177-1831-4C33-865F-EDD7BBACD0C4}">
      <dgm:prSet/>
      <dgm:spPr/>
      <dgm:t>
        <a:bodyPr/>
        <a:lstStyle/>
        <a:p>
          <a:endParaRPr lang="en-US"/>
        </a:p>
      </dgm:t>
    </dgm:pt>
    <dgm:pt modelId="{CA2E4AD5-C92F-4916-81DA-94DCD2AF9DEA}" type="sibTrans" cxnId="{D3FB7177-1831-4C33-865F-EDD7BBACD0C4}">
      <dgm:prSet/>
      <dgm:spPr/>
      <dgm:t>
        <a:bodyPr/>
        <a:lstStyle/>
        <a:p>
          <a:endParaRPr lang="en-US"/>
        </a:p>
      </dgm:t>
    </dgm:pt>
    <dgm:pt modelId="{CBF31AF1-D090-4D8C-8109-6DCCA6EE9FF9}" type="pres">
      <dgm:prSet presAssocID="{8561FF6F-1EAC-4113-972C-32915C80519F}" presName="Name0" presStyleCnt="0">
        <dgm:presLayoutVars>
          <dgm:dir/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DFC04138-B564-4218-A13F-5B2672C69791}" type="pres">
      <dgm:prSet presAssocID="{6A0068BF-4982-4F22-BA8C-5734A5BA9335}" presName="linNode" presStyleCnt="0"/>
      <dgm:spPr/>
      <dgm:t>
        <a:bodyPr/>
        <a:lstStyle/>
        <a:p>
          <a:endParaRPr lang="en-US"/>
        </a:p>
      </dgm:t>
    </dgm:pt>
    <dgm:pt modelId="{BDFA1D6C-301C-40F4-AB83-63791C0888F4}" type="pres">
      <dgm:prSet presAssocID="{6A0068BF-4982-4F22-BA8C-5734A5BA9335}" presName="parentText" presStyleLbl="node1" presStyleIdx="0" presStyleCnt="1">
        <dgm:presLayoutVars>
          <dgm:chMax val="1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F804700A-637E-4D8D-9866-3D29130ABCA9}" type="pres">
      <dgm:prSet presAssocID="{6A0068BF-4982-4F22-BA8C-5734A5BA9335}" presName="descendantText" presStyleLbl="alignAccFollowNode1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ED95015B-E213-42D6-8EE4-530EE4492B97}" type="presOf" srcId="{56CBED24-EE91-47B7-876B-4CBABC3BC68D}" destId="{F804700A-637E-4D8D-9866-3D29130ABCA9}" srcOrd="0" destOrd="2" presId="urn:microsoft.com/office/officeart/2005/8/layout/vList5"/>
    <dgm:cxn modelId="{2DB64270-EF12-4FD0-AE29-DE2C27535AD9}" srcId="{6A0068BF-4982-4F22-BA8C-5734A5BA9335}" destId="{1776CED6-72AF-4F74-A4F9-73F11A47CE70}" srcOrd="1" destOrd="0" parTransId="{6583E2A0-CFDA-4639-A232-DB42033B2042}" sibTransId="{2159EF7E-341F-4D18-B299-11CC43918102}"/>
    <dgm:cxn modelId="{6D48E094-7985-41B7-8850-73270CD4EF39}" srcId="{8561FF6F-1EAC-4113-972C-32915C80519F}" destId="{6A0068BF-4982-4F22-BA8C-5734A5BA9335}" srcOrd="0" destOrd="0" parTransId="{C336C813-B309-4D1E-B476-CD8FCBFA6048}" sibTransId="{CFA5A6D9-8EEB-428E-BDA7-06F1E0E055E8}"/>
    <dgm:cxn modelId="{D3FB7177-1831-4C33-865F-EDD7BBACD0C4}" srcId="{6A0068BF-4982-4F22-BA8C-5734A5BA9335}" destId="{56CBED24-EE91-47B7-876B-4CBABC3BC68D}" srcOrd="2" destOrd="0" parTransId="{D4FCBD5E-E088-4726-9700-DC029E5CC5B6}" sibTransId="{CA2E4AD5-C92F-4916-81DA-94DCD2AF9DEA}"/>
    <dgm:cxn modelId="{845ED9BB-FD87-4653-8B9C-8A9126F2AFF2}" type="presOf" srcId="{8561FF6F-1EAC-4113-972C-32915C80519F}" destId="{CBF31AF1-D090-4D8C-8109-6DCCA6EE9FF9}" srcOrd="0" destOrd="0" presId="urn:microsoft.com/office/officeart/2005/8/layout/vList5"/>
    <dgm:cxn modelId="{0171A020-03FA-4C8C-9902-234A15CAA692}" type="presOf" srcId="{1776CED6-72AF-4F74-A4F9-73F11A47CE70}" destId="{F804700A-637E-4D8D-9866-3D29130ABCA9}" srcOrd="0" destOrd="1" presId="urn:microsoft.com/office/officeart/2005/8/layout/vList5"/>
    <dgm:cxn modelId="{6918A2DA-FC96-4619-8C55-1CA09CD892AD}" srcId="{6A0068BF-4982-4F22-BA8C-5734A5BA9335}" destId="{23D6F788-2CC9-4DE0-A66D-C11B0648FA9A}" srcOrd="0" destOrd="0" parTransId="{5403C31A-61FB-49E3-87B4-DBC59422DB34}" sibTransId="{4ECDCD50-7C8D-402B-9BC3-99C6944FC160}"/>
    <dgm:cxn modelId="{C642AEDA-9CB3-419B-B9AB-6EA3D65DD2A4}" type="presOf" srcId="{23D6F788-2CC9-4DE0-A66D-C11B0648FA9A}" destId="{F804700A-637E-4D8D-9866-3D29130ABCA9}" srcOrd="0" destOrd="0" presId="urn:microsoft.com/office/officeart/2005/8/layout/vList5"/>
    <dgm:cxn modelId="{B1B0E676-1112-47EE-8159-C813146D9774}" type="presOf" srcId="{6A0068BF-4982-4F22-BA8C-5734A5BA9335}" destId="{BDFA1D6C-301C-40F4-AB83-63791C0888F4}" srcOrd="0" destOrd="0" presId="urn:microsoft.com/office/officeart/2005/8/layout/vList5"/>
    <dgm:cxn modelId="{BF6D03FE-1D22-416B-98B0-777930BC35FA}" type="presParOf" srcId="{CBF31AF1-D090-4D8C-8109-6DCCA6EE9FF9}" destId="{DFC04138-B564-4218-A13F-5B2672C69791}" srcOrd="0" destOrd="0" presId="urn:microsoft.com/office/officeart/2005/8/layout/vList5"/>
    <dgm:cxn modelId="{6CFB3DED-EEE7-409C-AC94-DAD0323A4B3D}" type="presParOf" srcId="{DFC04138-B564-4218-A13F-5B2672C69791}" destId="{BDFA1D6C-301C-40F4-AB83-63791C0888F4}" srcOrd="0" destOrd="0" presId="urn:microsoft.com/office/officeart/2005/8/layout/vList5"/>
    <dgm:cxn modelId="{A40C76EF-FCAA-4DBF-972E-F44E7E7BB2D6}" type="presParOf" srcId="{DFC04138-B564-4218-A13F-5B2672C69791}" destId="{F804700A-637E-4D8D-9866-3D29130ABCA9}" srcOrd="1" destOrd="0" presId="urn:microsoft.com/office/officeart/2005/8/layout/vList5"/>
  </dgm:cxnLst>
  <dgm:bg/>
  <dgm:whole/>
  <dgm:extLst>
    <a:ext uri="http://schemas.microsoft.com/office/drawing/2008/diagram">
      <dsp:dataModelExt xmlns:dsp="http://schemas.microsoft.com/office/drawing/2008/diagram" relId="rId6" minVer="http://schemas.openxmlformats.org/drawingml/2006/diagram"/>
    </a:ext>
  </dgm:extLst>
</dgm:dataModel>
</file>

<file path=ppt/diagrams/data6.xml><?xml version="1.0" encoding="utf-8"?>
<dgm:dataModel xmlns:dgm="http://schemas.openxmlformats.org/drawingml/2006/diagram" xmlns:a="http://schemas.openxmlformats.org/drawingml/2006/main">
  <dgm:ptLst>
    <dgm:pt modelId="{0B1FB875-74AC-456C-9F4D-B18F5813662B}" type="doc">
      <dgm:prSet loTypeId="urn:microsoft.com/office/officeart/2005/8/layout/vList2" loCatId="list" qsTypeId="urn:microsoft.com/office/officeart/2005/8/quickstyle/simple1" qsCatId="simple" csTypeId="urn:microsoft.com/office/officeart/2005/8/colors/accent1_2" csCatId="accent1" phldr="1"/>
      <dgm:spPr/>
      <dgm:t>
        <a:bodyPr/>
        <a:lstStyle/>
        <a:p>
          <a:endParaRPr lang="en-US"/>
        </a:p>
      </dgm:t>
    </dgm:pt>
    <dgm:pt modelId="{8DE00D7A-B9C9-4AE7-ADEC-A9CDFC5ACC2C}">
      <dgm:prSet phldrT="[Text]"/>
      <dgm:spPr/>
      <dgm:t>
        <a:bodyPr/>
        <a:lstStyle/>
        <a:p>
          <a:r>
            <a:rPr lang="en-US" dirty="0" smtClean="0"/>
            <a:t>What do they deal in?</a:t>
          </a:r>
        </a:p>
      </dgm:t>
    </dgm:pt>
    <dgm:pt modelId="{22816CCB-8031-475B-9CFE-35FC005E57EB}" type="parTrans" cxnId="{A7532550-743B-4B0E-B93D-9C55F30A5B1C}">
      <dgm:prSet/>
      <dgm:spPr/>
      <dgm:t>
        <a:bodyPr/>
        <a:lstStyle/>
        <a:p>
          <a:endParaRPr lang="en-US"/>
        </a:p>
      </dgm:t>
    </dgm:pt>
    <dgm:pt modelId="{4313998B-4F02-4D78-AAC0-DE5BB71BDD91}" type="sibTrans" cxnId="{A7532550-743B-4B0E-B93D-9C55F30A5B1C}">
      <dgm:prSet/>
      <dgm:spPr/>
      <dgm:t>
        <a:bodyPr/>
        <a:lstStyle/>
        <a:p>
          <a:endParaRPr lang="en-US"/>
        </a:p>
      </dgm:t>
    </dgm:pt>
    <dgm:pt modelId="{D565DEE4-B09C-4BA2-A11B-8E1D69819444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Data, information, or knowledge</a:t>
          </a:r>
          <a:endParaRPr lang="en-US" dirty="0">
            <a:solidFill>
              <a:schemeClr val="bg1"/>
            </a:solidFill>
          </a:endParaRPr>
        </a:p>
      </dgm:t>
    </dgm:pt>
    <dgm:pt modelId="{DBAEC784-8E82-4676-8A18-3D9C8DFFE483}" type="parTrans" cxnId="{72E1BEF9-C3A1-42E1-BD86-670D61BB8DA2}">
      <dgm:prSet/>
      <dgm:spPr/>
      <dgm:t>
        <a:bodyPr/>
        <a:lstStyle/>
        <a:p>
          <a:endParaRPr lang="en-US"/>
        </a:p>
      </dgm:t>
    </dgm:pt>
    <dgm:pt modelId="{3E4DA4AB-9602-4A35-A535-33877D5D3633}" type="sibTrans" cxnId="{72E1BEF9-C3A1-42E1-BD86-670D61BB8DA2}">
      <dgm:prSet/>
      <dgm:spPr/>
      <dgm:t>
        <a:bodyPr/>
        <a:lstStyle/>
        <a:p>
          <a:endParaRPr lang="en-US"/>
        </a:p>
      </dgm:t>
    </dgm:pt>
    <dgm:pt modelId="{9DBA65E5-1FAB-4374-899C-FFBC394F2267}">
      <dgm:prSet phldrT="[Text]"/>
      <dgm:spPr/>
      <dgm:t>
        <a:bodyPr/>
        <a:lstStyle/>
        <a:p>
          <a:r>
            <a:rPr lang="en-US" dirty="0" smtClean="0">
              <a:solidFill>
                <a:schemeClr val="bg1"/>
              </a:solidFill>
            </a:rPr>
            <a:t>Structured or unstructured</a:t>
          </a:r>
          <a:endParaRPr lang="en-US" dirty="0">
            <a:solidFill>
              <a:schemeClr val="bg1"/>
            </a:solidFill>
          </a:endParaRPr>
        </a:p>
      </dgm:t>
    </dgm:pt>
    <dgm:pt modelId="{DB054446-3030-41C8-B2F5-0644198A6C4D}" type="parTrans" cxnId="{6993BED3-3439-4E9F-9F80-A81FEF6EAA6D}">
      <dgm:prSet/>
      <dgm:spPr/>
      <dgm:t>
        <a:bodyPr/>
        <a:lstStyle/>
        <a:p>
          <a:endParaRPr lang="en-US"/>
        </a:p>
      </dgm:t>
    </dgm:pt>
    <dgm:pt modelId="{1BDC8922-A84F-4174-A934-AD1F2174203F}" type="sibTrans" cxnId="{6993BED3-3439-4E9F-9F80-A81FEF6EAA6D}">
      <dgm:prSet/>
      <dgm:spPr/>
      <dgm:t>
        <a:bodyPr/>
        <a:lstStyle/>
        <a:p>
          <a:endParaRPr lang="en-US"/>
        </a:p>
      </dgm:t>
    </dgm:pt>
    <dgm:pt modelId="{1517449B-D76E-4CE2-B2E2-6A5779F4DED8}" type="pres">
      <dgm:prSet presAssocID="{0B1FB875-74AC-456C-9F4D-B18F5813662B}" presName="linear" presStyleCnt="0">
        <dgm:presLayoutVars>
          <dgm:animLvl val="lvl"/>
          <dgm:resizeHandles val="exact"/>
        </dgm:presLayoutVars>
      </dgm:prSet>
      <dgm:spPr/>
      <dgm:t>
        <a:bodyPr/>
        <a:lstStyle/>
        <a:p>
          <a:endParaRPr lang="en-US"/>
        </a:p>
      </dgm:t>
    </dgm:pt>
    <dgm:pt modelId="{FCE6FCE8-44EB-43E1-9B8A-4F717B2D04DE}" type="pres">
      <dgm:prSet presAssocID="{8DE00D7A-B9C9-4AE7-ADEC-A9CDFC5ACC2C}" presName="parentText" presStyleLbl="node1" presStyleIdx="0" presStyleCnt="1">
        <dgm:presLayoutVars>
          <dgm:chMax val="0"/>
          <dgm:bulletEnabled val="1"/>
        </dgm:presLayoutVars>
      </dgm:prSet>
      <dgm:spPr/>
      <dgm:t>
        <a:bodyPr/>
        <a:lstStyle/>
        <a:p>
          <a:endParaRPr lang="en-US"/>
        </a:p>
      </dgm:t>
    </dgm:pt>
    <dgm:pt modelId="{B3BA049F-1D1A-4CF8-A4E9-858BA9CBD361}" type="pres">
      <dgm:prSet presAssocID="{8DE00D7A-B9C9-4AE7-ADEC-A9CDFC5ACC2C}" presName="childText" presStyleLbl="revTx" presStyleIdx="0" presStyleCnt="1">
        <dgm:presLayoutVars>
          <dgm:bulletEnabled val="1"/>
        </dgm:presLayoutVars>
      </dgm:prSet>
      <dgm:spPr/>
      <dgm:t>
        <a:bodyPr/>
        <a:lstStyle/>
        <a:p>
          <a:endParaRPr lang="en-US"/>
        </a:p>
      </dgm:t>
    </dgm:pt>
  </dgm:ptLst>
  <dgm:cxnLst>
    <dgm:cxn modelId="{F7D0C203-34E0-4166-A158-72C6890FC195}" type="presOf" srcId="{D565DEE4-B09C-4BA2-A11B-8E1D69819444}" destId="{B3BA049F-1D1A-4CF8-A4E9-858BA9CBD361}" srcOrd="0" destOrd="0" presId="urn:microsoft.com/office/officeart/2005/8/layout/vList2"/>
    <dgm:cxn modelId="{A7532550-743B-4B0E-B93D-9C55F30A5B1C}" srcId="{0B1FB875-74AC-456C-9F4D-B18F5813662B}" destId="{8DE00D7A-B9C9-4AE7-ADEC-A9CDFC5ACC2C}" srcOrd="0" destOrd="0" parTransId="{22816CCB-8031-475B-9CFE-35FC005E57EB}" sibTransId="{4313998B-4F02-4D78-AAC0-DE5BB71BDD91}"/>
    <dgm:cxn modelId="{07719983-9092-4E07-84E7-7CB12021A66C}" type="presOf" srcId="{8DE00D7A-B9C9-4AE7-ADEC-A9CDFC5ACC2C}" destId="{FCE6FCE8-44EB-43E1-9B8A-4F717B2D04DE}" srcOrd="0" destOrd="0" presId="urn:microsoft.com/office/officeart/2005/8/layout/vList2"/>
    <dgm:cxn modelId="{72E1BEF9-C3A1-42E1-BD86-670D61BB8DA2}" srcId="{8DE00D7A-B9C9-4AE7-ADEC-A9CDFC5ACC2C}" destId="{D565DEE4-B09C-4BA2-A11B-8E1D69819444}" srcOrd="0" destOrd="0" parTransId="{DBAEC784-8E82-4676-8A18-3D9C8DFFE483}" sibTransId="{3E4DA4AB-9602-4A35-A535-33877D5D3633}"/>
    <dgm:cxn modelId="{CA480573-A0FE-4D8C-A7A1-14FD4391818B}" type="presOf" srcId="{9DBA65E5-1FAB-4374-899C-FFBC394F2267}" destId="{B3BA049F-1D1A-4CF8-A4E9-858BA9CBD361}" srcOrd="0" destOrd="1" presId="urn:microsoft.com/office/officeart/2005/8/layout/vList2"/>
    <dgm:cxn modelId="{6993BED3-3439-4E9F-9F80-A81FEF6EAA6D}" srcId="{8DE00D7A-B9C9-4AE7-ADEC-A9CDFC5ACC2C}" destId="{9DBA65E5-1FAB-4374-899C-FFBC394F2267}" srcOrd="1" destOrd="0" parTransId="{DB054446-3030-41C8-B2F5-0644198A6C4D}" sibTransId="{1BDC8922-A84F-4174-A934-AD1F2174203F}"/>
    <dgm:cxn modelId="{06913ADB-3010-4C70-95EE-B73B49AE97CF}" type="presOf" srcId="{0B1FB875-74AC-456C-9F4D-B18F5813662B}" destId="{1517449B-D76E-4CE2-B2E2-6A5779F4DED8}" srcOrd="0" destOrd="0" presId="urn:microsoft.com/office/officeart/2005/8/layout/vList2"/>
    <dgm:cxn modelId="{5B001564-7455-48DB-AF0E-BBF252832ED8}" type="presParOf" srcId="{1517449B-D76E-4CE2-B2E2-6A5779F4DED8}" destId="{FCE6FCE8-44EB-43E1-9B8A-4F717B2D04DE}" srcOrd="0" destOrd="0" presId="urn:microsoft.com/office/officeart/2005/8/layout/vList2"/>
    <dgm:cxn modelId="{0FB07D02-9D41-45A0-BF54-22B7ABF2BDE2}" type="presParOf" srcId="{1517449B-D76E-4CE2-B2E2-6A5779F4DED8}" destId="{B3BA049F-1D1A-4CF8-A4E9-858BA9CBD361}" srcOrd="1" destOrd="0" presId="urn:microsoft.com/office/officeart/2005/8/layout/vList2"/>
  </dgm:cxnLst>
  <dgm:bg/>
  <dgm:whole/>
  <dgm:extLst>
    <a:ext uri="http://schemas.microsoft.com/office/drawing/2008/diagram">
      <dsp:dataModelExt xmlns:dsp="http://schemas.microsoft.com/office/drawing/2008/diagram" relId="rId7" minVer="http://schemas.openxmlformats.org/drawingml/2006/diagram"/>
    </a:ext>
  </dgm:extLst>
</dgm:dataModel>
</file>

<file path=ppt/diagrams/drawing1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430AD230-01E7-46B8-877A-020AD3122D7E}">
      <dsp:nvSpPr>
        <dsp:cNvPr id="0" name=""/>
        <dsp:cNvSpPr/>
      </dsp:nvSpPr>
      <dsp:spPr>
        <a:xfrm rot="5400000">
          <a:off x="5114817" y="-2030011"/>
          <a:ext cx="962620" cy="5266944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Of decisions by managers are made by using their “gut”</a:t>
          </a:r>
          <a:endParaRPr lang="en-US" sz="2500" kern="1200" dirty="0"/>
        </a:p>
      </dsp:txBody>
      <dsp:txXfrm rot="-5400000">
        <a:off x="2962656" y="169141"/>
        <a:ext cx="5219953" cy="868638"/>
      </dsp:txXfrm>
    </dsp:sp>
    <dsp:sp modelId="{3FD23D79-7D19-4498-A341-C4B63285A6F8}">
      <dsp:nvSpPr>
        <dsp:cNvPr id="0" name=""/>
        <dsp:cNvSpPr/>
      </dsp:nvSpPr>
      <dsp:spPr>
        <a:xfrm>
          <a:off x="0" y="1823"/>
          <a:ext cx="2962656" cy="120327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 smtClean="0"/>
            <a:t>40%</a:t>
          </a:r>
          <a:endParaRPr lang="en-US" sz="6100" kern="1200" dirty="0"/>
        </a:p>
      </dsp:txBody>
      <dsp:txXfrm>
        <a:off x="58739" y="60562"/>
        <a:ext cx="2845178" cy="1085797"/>
      </dsp:txXfrm>
    </dsp:sp>
    <dsp:sp modelId="{14A8AE12-EF77-45D8-AADB-2CA35E52F681}">
      <dsp:nvSpPr>
        <dsp:cNvPr id="0" name=""/>
        <dsp:cNvSpPr/>
      </dsp:nvSpPr>
      <dsp:spPr>
        <a:xfrm rot="5400000">
          <a:off x="5114817" y="-766572"/>
          <a:ext cx="962620" cy="5266944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Say this is because there is “no good data”</a:t>
          </a:r>
          <a:endParaRPr lang="en-US" sz="2500" kern="1200" dirty="0"/>
        </a:p>
      </dsp:txBody>
      <dsp:txXfrm rot="-5400000">
        <a:off x="2962656" y="1432580"/>
        <a:ext cx="5219953" cy="868638"/>
      </dsp:txXfrm>
    </dsp:sp>
    <dsp:sp modelId="{2BDF3C75-67F9-4FE9-9C7D-72FE2FC6F5EB}">
      <dsp:nvSpPr>
        <dsp:cNvPr id="0" name=""/>
        <dsp:cNvSpPr/>
      </dsp:nvSpPr>
      <dsp:spPr>
        <a:xfrm>
          <a:off x="0" y="1265262"/>
          <a:ext cx="2962656" cy="120327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 smtClean="0"/>
            <a:t>61%</a:t>
          </a:r>
          <a:endParaRPr lang="en-US" sz="6100" kern="1200" dirty="0"/>
        </a:p>
      </dsp:txBody>
      <dsp:txXfrm>
        <a:off x="58739" y="1324001"/>
        <a:ext cx="2845178" cy="1085797"/>
      </dsp:txXfrm>
    </dsp:sp>
    <dsp:sp modelId="{F4BA0843-2421-4660-9282-5BBAC3038695}">
      <dsp:nvSpPr>
        <dsp:cNvPr id="0" name=""/>
        <dsp:cNvSpPr/>
      </dsp:nvSpPr>
      <dsp:spPr>
        <a:xfrm rot="5400000">
          <a:off x="5114817" y="496867"/>
          <a:ext cx="962620" cy="5266944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95250" tIns="47625" rIns="95250" bIns="47625" numCol="1" spcCol="1270" anchor="ctr" anchorCtr="0">
          <a:noAutofit/>
        </a:bodyPr>
        <a:lstStyle/>
        <a:p>
          <a:pPr marL="228600" lvl="1" indent="-228600" algn="l" defTabSz="111125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500" kern="1200" dirty="0" smtClean="0"/>
            <a:t>Want to increase their organization’s use of business intelligence</a:t>
          </a:r>
          <a:endParaRPr lang="en-US" sz="2500" kern="1200" dirty="0"/>
        </a:p>
      </dsp:txBody>
      <dsp:txXfrm rot="-5400000">
        <a:off x="2962656" y="2696020"/>
        <a:ext cx="5219953" cy="868638"/>
      </dsp:txXfrm>
    </dsp:sp>
    <dsp:sp modelId="{EAD5B317-BD58-41FA-ACA8-F7D690A83E0E}">
      <dsp:nvSpPr>
        <dsp:cNvPr id="0" name=""/>
        <dsp:cNvSpPr/>
      </dsp:nvSpPr>
      <dsp:spPr>
        <a:xfrm>
          <a:off x="0" y="2528701"/>
          <a:ext cx="2962656" cy="120327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232410" tIns="116205" rIns="232410" bIns="116205" numCol="1" spcCol="1270" anchor="ctr" anchorCtr="0">
          <a:noAutofit/>
        </a:bodyPr>
        <a:lstStyle/>
        <a:p>
          <a:pPr lvl="0" algn="ctr" defTabSz="27114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6100" kern="1200" dirty="0" smtClean="0"/>
            <a:t>72%</a:t>
          </a:r>
          <a:endParaRPr lang="en-US" sz="6100" kern="1200" dirty="0"/>
        </a:p>
      </dsp:txBody>
      <dsp:txXfrm>
        <a:off x="58739" y="2587440"/>
        <a:ext cx="2845178" cy="1085797"/>
      </dsp:txXfrm>
    </dsp:sp>
  </dsp:spTree>
</dsp:drawing>
</file>

<file path=ppt/diagrams/drawing2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1CEA6F52-E9FE-477A-8E21-A7F28C2DD243}">
      <dsp:nvSpPr>
        <dsp:cNvPr id="0" name=""/>
        <dsp:cNvSpPr/>
      </dsp:nvSpPr>
      <dsp:spPr>
        <a:xfrm rot="16200000">
          <a:off x="114300" y="-114300"/>
          <a:ext cx="1562100" cy="1790700"/>
        </a:xfrm>
        <a:prstGeom prst="round1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Gathering</a:t>
          </a:r>
          <a:endParaRPr lang="en-US" sz="2300" kern="1200" dirty="0"/>
        </a:p>
      </dsp:txBody>
      <dsp:txXfrm rot="5400000">
        <a:off x="0" y="0"/>
        <a:ext cx="1790700" cy="1171575"/>
      </dsp:txXfrm>
    </dsp:sp>
    <dsp:sp modelId="{BD453401-F4BD-4DE1-8B89-744739E9BDA5}">
      <dsp:nvSpPr>
        <dsp:cNvPr id="0" name=""/>
        <dsp:cNvSpPr/>
      </dsp:nvSpPr>
      <dsp:spPr>
        <a:xfrm>
          <a:off x="1790700" y="0"/>
          <a:ext cx="1790700" cy="1562100"/>
        </a:xfrm>
        <a:prstGeom prst="round1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Storing</a:t>
          </a:r>
          <a:endParaRPr lang="en-US" sz="2300" kern="1200" dirty="0"/>
        </a:p>
      </dsp:txBody>
      <dsp:txXfrm>
        <a:off x="1790700" y="0"/>
        <a:ext cx="1790700" cy="1171575"/>
      </dsp:txXfrm>
    </dsp:sp>
    <dsp:sp modelId="{47E0C660-47E0-4241-A012-4DA70C84C756}">
      <dsp:nvSpPr>
        <dsp:cNvPr id="0" name=""/>
        <dsp:cNvSpPr/>
      </dsp:nvSpPr>
      <dsp:spPr>
        <a:xfrm rot="10800000">
          <a:off x="0" y="1562100"/>
          <a:ext cx="1790700" cy="1562100"/>
        </a:xfrm>
        <a:prstGeom prst="round1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Retrieving</a:t>
          </a:r>
          <a:endParaRPr lang="en-US" sz="2300" kern="1200" dirty="0"/>
        </a:p>
      </dsp:txBody>
      <dsp:txXfrm rot="10800000">
        <a:off x="0" y="1952625"/>
        <a:ext cx="1790700" cy="1171575"/>
      </dsp:txXfrm>
    </dsp:sp>
    <dsp:sp modelId="{784CBBE5-C72E-42FA-9FC7-39511CD0BB61}">
      <dsp:nvSpPr>
        <dsp:cNvPr id="0" name=""/>
        <dsp:cNvSpPr/>
      </dsp:nvSpPr>
      <dsp:spPr>
        <a:xfrm rot="5400000">
          <a:off x="1905000" y="1447800"/>
          <a:ext cx="1562100" cy="1790700"/>
        </a:xfrm>
        <a:prstGeom prst="round1Rect">
          <a:avLst/>
        </a:prstGeom>
        <a:solidFill>
          <a:schemeClr val="accent5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63576" tIns="163576" rIns="163576" bIns="163576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Interpreting</a:t>
          </a:r>
          <a:endParaRPr lang="en-US" sz="2300" kern="1200" dirty="0"/>
        </a:p>
      </dsp:txBody>
      <dsp:txXfrm rot="-5400000">
        <a:off x="1790700" y="1952624"/>
        <a:ext cx="1790700" cy="1171575"/>
      </dsp:txXfrm>
    </dsp:sp>
    <dsp:sp modelId="{E19277DE-74FD-4C0E-BDFD-15E83338FB65}">
      <dsp:nvSpPr>
        <dsp:cNvPr id="0" name=""/>
        <dsp:cNvSpPr/>
      </dsp:nvSpPr>
      <dsp:spPr>
        <a:xfrm>
          <a:off x="1253489" y="1171575"/>
          <a:ext cx="1074420" cy="781050"/>
        </a:xfrm>
        <a:prstGeom prst="roundRect">
          <a:avLst/>
        </a:prstGeom>
        <a:solidFill>
          <a:schemeClr val="accent2"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87630" tIns="87630" rIns="87630" bIns="87630" numCol="1" spcCol="1270" anchor="ctr" anchorCtr="0">
          <a:noAutofit/>
        </a:bodyPr>
        <a:lstStyle/>
        <a:p>
          <a:pPr lvl="0" algn="ctr" defTabSz="10223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300" kern="1200" dirty="0" smtClean="0"/>
            <a:t>Data</a:t>
          </a:r>
          <a:endParaRPr lang="en-US" sz="2300" kern="1200" dirty="0"/>
        </a:p>
      </dsp:txBody>
      <dsp:txXfrm>
        <a:off x="1291617" y="1209703"/>
        <a:ext cx="998164" cy="704794"/>
      </dsp:txXfrm>
    </dsp:sp>
  </dsp:spTree>
</dsp:drawing>
</file>

<file path=ppt/diagrams/drawing3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6D6A03BC-CC12-48EC-B3BA-C09652E3829A}">
      <dsp:nvSpPr>
        <dsp:cNvPr id="0" name=""/>
        <dsp:cNvSpPr/>
      </dsp:nvSpPr>
      <dsp:spPr>
        <a:xfrm>
          <a:off x="0" y="217147"/>
          <a:ext cx="5029199" cy="925852"/>
        </a:xfrm>
        <a:prstGeom prst="roundRect">
          <a:avLst/>
        </a:prstGeom>
        <a:gradFill rotWithShape="0">
          <a:gsLst>
            <a:gs pos="0">
              <a:schemeClr val="accent2">
                <a:hueOff val="0"/>
                <a:satOff val="0"/>
                <a:lumOff val="0"/>
                <a:alphaOff val="0"/>
                <a:tint val="50000"/>
                <a:satMod val="300000"/>
              </a:schemeClr>
            </a:gs>
            <a:gs pos="35000">
              <a:schemeClr val="accent2">
                <a:hueOff val="0"/>
                <a:satOff val="0"/>
                <a:lumOff val="0"/>
                <a:alphaOff val="0"/>
                <a:tint val="37000"/>
                <a:satMod val="300000"/>
              </a:schemeClr>
            </a:gs>
            <a:gs pos="100000">
              <a:schemeClr val="accent2">
                <a:hueOff val="0"/>
                <a:satOff val="0"/>
                <a:lumOff val="0"/>
                <a:alphaOff val="0"/>
                <a:tint val="15000"/>
                <a:satMod val="350000"/>
              </a:schemeClr>
            </a:gs>
          </a:gsLst>
          <a:lin ang="16200000" scaled="1"/>
        </a:gradFill>
        <a:ln>
          <a:noFill/>
        </a:ln>
        <a:effectLst>
          <a:outerShdw blurRad="40000" dist="20000" dir="5400000" rotWithShape="0">
            <a:srgbClr val="000000">
              <a:alpha val="38000"/>
            </a:srgbClr>
          </a:outerShdw>
        </a:effectLst>
        <a:scene3d>
          <a:camera prst="orthographicFront"/>
          <a:lightRig rig="flat" dir="t"/>
        </a:scene3d>
        <a:sp3d prstMaterial="dkEdge">
          <a:bevelT w="8200" h="38100"/>
        </a:sp3d>
      </dsp:spPr>
      <dsp:style>
        <a:lnRef idx="0">
          <a:scrgbClr r="0" g="0" b="0"/>
        </a:lnRef>
        <a:fillRef idx="2">
          <a:scrgbClr r="0" g="0" b="0"/>
        </a:fillRef>
        <a:effectRef idx="1">
          <a:scrgbClr r="0" g="0" b="0"/>
        </a:effectRef>
        <a:fontRef idx="minor">
          <a:schemeClr val="dk1"/>
        </a:fontRef>
      </dsp:style>
      <dsp:txBody>
        <a:bodyPr spcFirstLastPara="0" vert="horz" wrap="square" lIns="91440" tIns="91440" rIns="91440" bIns="91440" numCol="1" spcCol="1270" anchor="ctr" anchorCtr="0">
          <a:noAutofit/>
        </a:bodyPr>
        <a:lstStyle/>
        <a:p>
          <a:pPr lvl="0" algn="ctr" defTabSz="10668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2400" kern="1200" dirty="0" smtClean="0"/>
            <a:t>Definitions for these conflict, overlap, and are ambiguous. So don’t panic!</a:t>
          </a:r>
          <a:endParaRPr lang="en-US" sz="2400" kern="1200" dirty="0"/>
        </a:p>
      </dsp:txBody>
      <dsp:txXfrm>
        <a:off x="45196" y="262343"/>
        <a:ext cx="4938807" cy="835460"/>
      </dsp:txXfrm>
    </dsp:sp>
  </dsp:spTree>
</dsp:drawing>
</file>

<file path=ppt/diagrams/drawing4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4700A-637E-4D8D-9866-3D29130ABCA9}">
      <dsp:nvSpPr>
        <dsp:cNvPr id="0" name=""/>
        <dsp:cNvSpPr/>
      </dsp:nvSpPr>
      <dsp:spPr>
        <a:xfrm rot="5400000">
          <a:off x="4693169" y="-1785429"/>
          <a:ext cx="1080492" cy="4925568"/>
        </a:xfrm>
        <a:prstGeom prst="round2SameRect">
          <a:avLst/>
        </a:prstGeom>
        <a:solidFill>
          <a:schemeClr val="accent2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2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Raw, unorganized facts</a:t>
          </a:r>
          <a:endParaRPr lang="en-US" sz="2000" kern="1200" dirty="0"/>
        </a:p>
      </dsp:txBody>
      <dsp:txXfrm rot="-5400000">
        <a:off x="2770632" y="189853"/>
        <a:ext cx="4872823" cy="975002"/>
      </dsp:txXfrm>
    </dsp:sp>
    <dsp:sp modelId="{BDFA1D6C-301C-40F4-AB83-63791C0888F4}">
      <dsp:nvSpPr>
        <dsp:cNvPr id="0" name=""/>
        <dsp:cNvSpPr/>
      </dsp:nvSpPr>
      <dsp:spPr>
        <a:xfrm>
          <a:off x="0" y="2046"/>
          <a:ext cx="2770632" cy="1350615"/>
        </a:xfrm>
        <a:prstGeom prst="roundRect">
          <a:avLst/>
        </a:prstGeom>
        <a:solidFill>
          <a:schemeClr val="accent2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Data</a:t>
          </a:r>
          <a:endParaRPr lang="en-US" sz="3600" kern="1200" dirty="0"/>
        </a:p>
      </dsp:txBody>
      <dsp:txXfrm>
        <a:off x="65932" y="67978"/>
        <a:ext cx="2638768" cy="1218751"/>
      </dsp:txXfrm>
    </dsp:sp>
    <dsp:sp modelId="{C9144D8C-9898-451E-A484-9AEC7C97D1FD}">
      <dsp:nvSpPr>
        <dsp:cNvPr id="0" name=""/>
        <dsp:cNvSpPr/>
      </dsp:nvSpPr>
      <dsp:spPr>
        <a:xfrm rot="5400000">
          <a:off x="4693169" y="-367284"/>
          <a:ext cx="1080492" cy="4925568"/>
        </a:xfrm>
        <a:prstGeom prst="round2SameRect">
          <a:avLst/>
        </a:prstGeom>
        <a:solidFill>
          <a:schemeClr val="accent3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3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Summarized, analyzed data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Aids interpretation</a:t>
          </a:r>
          <a:endParaRPr lang="en-US" sz="2000" kern="1200" dirty="0"/>
        </a:p>
      </dsp:txBody>
      <dsp:txXfrm rot="-5400000">
        <a:off x="2770632" y="1607998"/>
        <a:ext cx="4872823" cy="975002"/>
      </dsp:txXfrm>
    </dsp:sp>
    <dsp:sp modelId="{74F8462D-AED9-4416-91F3-EA9BE322DE15}">
      <dsp:nvSpPr>
        <dsp:cNvPr id="0" name=""/>
        <dsp:cNvSpPr/>
      </dsp:nvSpPr>
      <dsp:spPr>
        <a:xfrm>
          <a:off x="0" y="1420192"/>
          <a:ext cx="2770632" cy="1350615"/>
        </a:xfrm>
        <a:prstGeom prst="roundRect">
          <a:avLst/>
        </a:prstGeom>
        <a:solidFill>
          <a:schemeClr val="accent3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Information</a:t>
          </a:r>
          <a:endParaRPr lang="en-US" sz="3600" kern="1200" dirty="0"/>
        </a:p>
      </dsp:txBody>
      <dsp:txXfrm>
        <a:off x="65932" y="1486124"/>
        <a:ext cx="2638768" cy="1218751"/>
      </dsp:txXfrm>
    </dsp:sp>
    <dsp:sp modelId="{1167B284-AAAE-4B7A-8E1A-8621977498F4}">
      <dsp:nvSpPr>
        <dsp:cNvPr id="0" name=""/>
        <dsp:cNvSpPr/>
      </dsp:nvSpPr>
      <dsp:spPr>
        <a:xfrm rot="5400000">
          <a:off x="4693169" y="1050861"/>
          <a:ext cx="1080492" cy="4925568"/>
        </a:xfrm>
        <a:prstGeom prst="round2SameRect">
          <a:avLst/>
        </a:prstGeom>
        <a:solidFill>
          <a:schemeClr val="accent4">
            <a:tint val="40000"/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4">
              <a:tint val="40000"/>
              <a:alpha val="9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76200" tIns="38100" rIns="76200" bIns="38100" numCol="1" spcCol="1270" anchor="ctr" anchorCtr="0">
          <a:noAutofit/>
        </a:bodyPr>
        <a:lstStyle/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Map of the world; beliefs and explanations</a:t>
          </a:r>
          <a:endParaRPr lang="en-US" sz="2000" kern="1200" dirty="0"/>
        </a:p>
        <a:p>
          <a:pPr marL="228600" lvl="1" indent="-228600" algn="l" defTabSz="88900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2000" kern="1200" dirty="0" smtClean="0"/>
            <a:t>“Information into instructions” (</a:t>
          </a:r>
          <a:r>
            <a:rPr lang="en-US" sz="2000" kern="1200" dirty="0" err="1" smtClean="0"/>
            <a:t>Ackoff</a:t>
          </a:r>
          <a:r>
            <a:rPr lang="en-US" sz="2000" kern="1200" dirty="0" smtClean="0"/>
            <a:t>)</a:t>
          </a:r>
          <a:endParaRPr lang="en-US" sz="2000" kern="1200" dirty="0"/>
        </a:p>
      </dsp:txBody>
      <dsp:txXfrm rot="-5400000">
        <a:off x="2770632" y="3026144"/>
        <a:ext cx="4872823" cy="975002"/>
      </dsp:txXfrm>
    </dsp:sp>
    <dsp:sp modelId="{C6A5E60A-E683-4431-91E8-D27EB79D3AFC}">
      <dsp:nvSpPr>
        <dsp:cNvPr id="0" name=""/>
        <dsp:cNvSpPr/>
      </dsp:nvSpPr>
      <dsp:spPr>
        <a:xfrm>
          <a:off x="0" y="2838338"/>
          <a:ext cx="2770632" cy="1350615"/>
        </a:xfrm>
        <a:prstGeom prst="roundRect">
          <a:avLst/>
        </a:prstGeom>
        <a:solidFill>
          <a:schemeClr val="accent4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37160" tIns="68580" rIns="137160" bIns="68580" numCol="1" spcCol="1270" anchor="ctr" anchorCtr="0">
          <a:noAutofit/>
        </a:bodyPr>
        <a:lstStyle/>
        <a:p>
          <a:pPr lvl="0" algn="ctr" defTabSz="160020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3600" kern="1200" dirty="0" smtClean="0"/>
            <a:t>Knowledge</a:t>
          </a:r>
          <a:endParaRPr lang="en-US" sz="3600" kern="1200" dirty="0"/>
        </a:p>
      </dsp:txBody>
      <dsp:txXfrm>
        <a:off x="65932" y="2904270"/>
        <a:ext cx="2638768" cy="1218751"/>
      </dsp:txXfrm>
    </dsp:sp>
  </dsp:spTree>
</dsp:drawing>
</file>

<file path=ppt/diagrams/drawing5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804700A-637E-4D8D-9866-3D29130ABCA9}">
      <dsp:nvSpPr>
        <dsp:cNvPr id="0" name=""/>
        <dsp:cNvSpPr/>
      </dsp:nvSpPr>
      <dsp:spPr>
        <a:xfrm rot="5400000">
          <a:off x="3875436" y="-682752"/>
          <a:ext cx="2923222" cy="5023104"/>
        </a:xfrm>
        <a:prstGeom prst="round2SameRect">
          <a:avLst/>
        </a:prstGeom>
        <a:solidFill>
          <a:schemeClr val="accent1">
            <a:alpha val="90000"/>
            <a:tint val="4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accent1">
              <a:alpha val="90000"/>
              <a:tint val="40000"/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56210" tIns="78105" rIns="156210" bIns="78105" numCol="1" spcCol="1270" anchor="ctr" anchorCtr="0">
          <a:noAutofit/>
        </a:bodyPr>
        <a:lstStyle/>
        <a:p>
          <a:pPr marL="285750" lvl="1" indent="-285750" algn="l" defTabSz="1822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100" kern="1200" dirty="0" smtClean="0"/>
            <a:t>Who knows?</a:t>
          </a:r>
          <a:endParaRPr lang="en-US" sz="4100" kern="1200" dirty="0"/>
        </a:p>
        <a:p>
          <a:pPr marL="285750" lvl="1" indent="-285750" algn="l" defTabSz="1822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100" kern="1200" dirty="0" smtClean="0"/>
            <a:t>Who cares?</a:t>
          </a:r>
          <a:endParaRPr lang="en-US" sz="4100" kern="1200" dirty="0"/>
        </a:p>
        <a:p>
          <a:pPr marL="285750" lvl="1" indent="-285750" algn="l" defTabSz="1822450" rtl="0">
            <a:lnSpc>
              <a:spcPct val="90000"/>
            </a:lnSpc>
            <a:spcBef>
              <a:spcPct val="0"/>
            </a:spcBef>
            <a:spcAft>
              <a:spcPct val="15000"/>
            </a:spcAft>
            <a:buChar char="••"/>
          </a:pPr>
          <a:r>
            <a:rPr lang="en-US" sz="4100" kern="1200" dirty="0" smtClean="0"/>
            <a:t>Is it even a useful construct?</a:t>
          </a:r>
          <a:endParaRPr lang="en-US" sz="4100" kern="1200" dirty="0"/>
        </a:p>
      </dsp:txBody>
      <dsp:txXfrm rot="-5400000">
        <a:off x="2825495" y="509889"/>
        <a:ext cx="4880404" cy="2637822"/>
      </dsp:txXfrm>
    </dsp:sp>
    <dsp:sp modelId="{BDFA1D6C-301C-40F4-AB83-63791C0888F4}">
      <dsp:nvSpPr>
        <dsp:cNvPr id="0" name=""/>
        <dsp:cNvSpPr/>
      </dsp:nvSpPr>
      <dsp:spPr>
        <a:xfrm>
          <a:off x="0" y="1785"/>
          <a:ext cx="2825496" cy="3654028"/>
        </a:xfrm>
        <a:prstGeom prst="roundRect">
          <a:avLst/>
        </a:prstGeom>
        <a:solidFill>
          <a:schemeClr val="accent1">
            <a:alpha val="90000"/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758190" tIns="379095" rIns="758190" bIns="379095" numCol="1" spcCol="1270" anchor="ctr" anchorCtr="0">
          <a:noAutofit/>
        </a:bodyPr>
        <a:lstStyle/>
        <a:p>
          <a:pPr lvl="0" algn="ctr" defTabSz="8845550" rtl="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19900" b="1" kern="1200" dirty="0" smtClean="0"/>
            <a:t>?</a:t>
          </a:r>
          <a:endParaRPr lang="en-US" sz="19900" b="1" kern="1200" dirty="0"/>
        </a:p>
      </dsp:txBody>
      <dsp:txXfrm>
        <a:off x="137929" y="139714"/>
        <a:ext cx="2549638" cy="3378170"/>
      </dsp:txXfrm>
    </dsp:sp>
  </dsp:spTree>
</dsp:drawing>
</file>

<file path=ppt/diagrams/drawing6.xml><?xml version="1.0" encoding="utf-8"?>
<dsp:drawing xmlns:dgm="http://schemas.openxmlformats.org/drawingml/2006/diagram" xmlns:dsp="http://schemas.microsoft.com/office/drawing/2008/diagram" xmlns:a="http://schemas.openxmlformats.org/drawingml/2006/main">
  <dsp:spTree>
    <dsp:nvGrpSpPr>
      <dsp:cNvPr id="0" name=""/>
      <dsp:cNvGrpSpPr/>
    </dsp:nvGrpSpPr>
    <dsp:grpSpPr/>
    <dsp:sp modelId="{FCE6FCE8-44EB-43E1-9B8A-4F717B2D04DE}">
      <dsp:nvSpPr>
        <dsp:cNvPr id="0" name=""/>
        <dsp:cNvSpPr/>
      </dsp:nvSpPr>
      <dsp:spPr>
        <a:xfrm>
          <a:off x="0" y="116474"/>
          <a:ext cx="3581400" cy="1790100"/>
        </a:xfrm>
        <a:prstGeom prst="roundRect">
          <a:avLst/>
        </a:prstGeom>
        <a:solidFill>
          <a:schemeClr val="accent1">
            <a:hueOff val="0"/>
            <a:satOff val="0"/>
            <a:lumOff val="0"/>
            <a:alphaOff val="0"/>
          </a:schemeClr>
        </a:solidFill>
        <a:ln w="25400" cap="flat" cmpd="sng" algn="ctr">
          <a:solidFill>
            <a:schemeClr val="lt1">
              <a:hueOff val="0"/>
              <a:satOff val="0"/>
              <a:lumOff val="0"/>
              <a:alphaOff val="0"/>
            </a:schemeClr>
          </a:solidFill>
          <a:prstDash val="solid"/>
        </a:ln>
        <a:effectLst/>
      </dsp:spPr>
      <dsp:style>
        <a:lnRef idx="2">
          <a:scrgbClr r="0" g="0" b="0"/>
        </a:lnRef>
        <a:fillRef idx="1">
          <a:scrgbClr r="0" g="0" b="0"/>
        </a:fillRef>
        <a:effectRef idx="0">
          <a:scrgbClr r="0" g="0" b="0"/>
        </a:effectRef>
        <a:fontRef idx="minor">
          <a:schemeClr val="lt1"/>
        </a:fontRef>
      </dsp:style>
      <dsp:txBody>
        <a:bodyPr spcFirstLastPara="0" vert="horz" wrap="square" lIns="171450" tIns="171450" rIns="171450" bIns="171450" numCol="1" spcCol="1270" anchor="ctr" anchorCtr="0">
          <a:noAutofit/>
        </a:bodyPr>
        <a:lstStyle/>
        <a:p>
          <a:pPr lvl="0" algn="l" defTabSz="2000250">
            <a:lnSpc>
              <a:spcPct val="90000"/>
            </a:lnSpc>
            <a:spcBef>
              <a:spcPct val="0"/>
            </a:spcBef>
            <a:spcAft>
              <a:spcPct val="35000"/>
            </a:spcAft>
          </a:pPr>
          <a:r>
            <a:rPr lang="en-US" sz="4500" kern="1200" dirty="0" smtClean="0"/>
            <a:t>What do they deal in?</a:t>
          </a:r>
        </a:p>
      </dsp:txBody>
      <dsp:txXfrm>
        <a:off x="87385" y="203859"/>
        <a:ext cx="3406630" cy="1615330"/>
      </dsp:txXfrm>
    </dsp:sp>
    <dsp:sp modelId="{B3BA049F-1D1A-4CF8-A4E9-858BA9CBD361}">
      <dsp:nvSpPr>
        <dsp:cNvPr id="0" name=""/>
        <dsp:cNvSpPr/>
      </dsp:nvSpPr>
      <dsp:spPr>
        <a:xfrm>
          <a:off x="0" y="1906575"/>
          <a:ext cx="3581400" cy="2701349"/>
        </a:xfrm>
        <a:prstGeom prst="rect">
          <a:avLst/>
        </a:prstGeom>
        <a:noFill/>
        <a:ln>
          <a:noFill/>
        </a:ln>
        <a:effectLst/>
      </dsp:spPr>
      <dsp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minor"/>
      </dsp:style>
      <dsp:txBody>
        <a:bodyPr spcFirstLastPara="0" vert="horz" wrap="square" lIns="113709" tIns="57150" rIns="320040" bIns="57150" numCol="1" spcCol="1270" anchor="t" anchorCtr="0">
          <a:noAutofit/>
        </a:bodyPr>
        <a:lstStyle/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500" kern="1200" dirty="0" smtClean="0">
              <a:solidFill>
                <a:schemeClr val="bg1"/>
              </a:solidFill>
            </a:rPr>
            <a:t>Data, information, or knowledge</a:t>
          </a:r>
          <a:endParaRPr lang="en-US" sz="3500" kern="1200" dirty="0">
            <a:solidFill>
              <a:schemeClr val="bg1"/>
            </a:solidFill>
          </a:endParaRPr>
        </a:p>
        <a:p>
          <a:pPr marL="285750" lvl="1" indent="-285750" algn="l" defTabSz="1555750">
            <a:lnSpc>
              <a:spcPct val="90000"/>
            </a:lnSpc>
            <a:spcBef>
              <a:spcPct val="0"/>
            </a:spcBef>
            <a:spcAft>
              <a:spcPct val="20000"/>
            </a:spcAft>
            <a:buChar char="••"/>
          </a:pPr>
          <a:r>
            <a:rPr lang="en-US" sz="3500" kern="1200" dirty="0" smtClean="0">
              <a:solidFill>
                <a:schemeClr val="bg1"/>
              </a:solidFill>
            </a:rPr>
            <a:t>Structured or unstructured</a:t>
          </a:r>
          <a:endParaRPr lang="en-US" sz="3500" kern="1200" dirty="0">
            <a:solidFill>
              <a:schemeClr val="bg1"/>
            </a:solidFill>
          </a:endParaRPr>
        </a:p>
      </dsp:txBody>
      <dsp:txXfrm>
        <a:off x="0" y="1906575"/>
        <a:ext cx="3581400" cy="2701349"/>
      </dsp:txXfrm>
    </dsp:sp>
  </dsp:spTree>
</dsp:drawing>
</file>

<file path=ppt/diagrams/layout1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2.xml><?xml version="1.0" encoding="utf-8"?>
<dgm:layoutDef xmlns:dgm="http://schemas.openxmlformats.org/drawingml/2006/diagram" xmlns:a="http://schemas.openxmlformats.org/drawingml/2006/main" uniqueId="urn:microsoft.com/office/officeart/2005/8/layout/matrix1">
  <dgm:title val=""/>
  <dgm:desc val=""/>
  <dgm:catLst>
    <dgm:cat type="matrix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13">
          <dgm:prSet phldr="1"/>
        </dgm:pt>
        <dgm:pt modelId="14">
          <dgm:prSet phldr="1"/>
        </dgm:pt>
      </dgm:ptLst>
      <dgm:cxnLst>
        <dgm:cxn modelId="2" srcId="0" destId="1" srcOrd="0" destOrd="0"/>
        <dgm:cxn modelId="3" srcId="1" destId="11" srcOrd="0" destOrd="0"/>
        <dgm:cxn modelId="4" srcId="1" destId="12" srcOrd="1" destOrd="0"/>
        <dgm:cxn modelId="5" srcId="1" destId="13" srcOrd="2" destOrd="0"/>
        <dgm:cxn modelId="6" srcId="1" destId="14" srcOrd="3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12"/>
        <dgm:pt modelId="13"/>
        <dgm:pt modelId="14"/>
      </dgm:ptLst>
      <dgm:cxnLst>
        <dgm:cxn modelId="2" srcId="0" destId="1" srcOrd="0" destOrd="0"/>
        <dgm:cxn modelId="15" srcId="1" destId="11" srcOrd="0" destOrd="0"/>
        <dgm:cxn modelId="16" srcId="1" destId="12" srcOrd="1" destOrd="0"/>
        <dgm:cxn modelId="17" srcId="1" destId="13" srcOrd="2" destOrd="0"/>
        <dgm:cxn modelId="18" srcId="1" destId="14" srcOrd="3" destOrd="0"/>
      </dgm:cxnLst>
      <dgm:bg/>
      <dgm:whole/>
    </dgm:dataModel>
  </dgm:clrData>
  <dgm:layoutNode name="diagram">
    <dgm:varLst>
      <dgm:chMax val="1"/>
      <dgm:dir/>
      <dgm:animLvl val="ctr"/>
      <dgm:resizeHandles val="exact"/>
    </dgm:varLst>
    <dgm:alg type="composite"/>
    <dgm:shape xmlns:r="http://schemas.openxmlformats.org/officeDocument/2006/relationships" r:blip="">
      <dgm:adjLst/>
    </dgm:shape>
    <dgm:presOf/>
    <dgm:constrLst>
      <dgm:constr type="ctrX" for="ch" forName="matrix" refType="w" fact="0.5"/>
      <dgm:constr type="ctrY" for="ch" forName="matrix" refType="h" fact="0.5"/>
      <dgm:constr type="w" for="ch" forName="matrix" refType="w"/>
      <dgm:constr type="h" for="ch" forName="matrix" refType="h"/>
      <dgm:constr type="ctrX" for="ch" forName="centerTile" refType="w" fact="0.5"/>
      <dgm:constr type="ctrY" for="ch" forName="centerTile" refType="h" fact="0.5"/>
      <dgm:constr type="w" for="ch" forName="centerTile" refType="w" fact="0.3"/>
      <dgm:constr type="h" for="ch" forName="centerTile" refType="h" fact="0.25"/>
      <dgm:constr type="primFontSz" for="des" ptType="node" op="equ" val="65"/>
    </dgm:constrLst>
    <dgm:ruleLst/>
    <dgm:choose name="Name0">
      <dgm:if name="Name1" axis="ch" ptType="node" func="cnt" op="gte" val="1">
        <dgm:layoutNode name="matrix">
          <dgm:alg type="composite"/>
          <dgm:shape xmlns:r="http://schemas.openxmlformats.org/officeDocument/2006/relationships" r:blip="">
            <dgm:adjLst/>
          </dgm:shape>
          <dgm:presOf/>
          <dgm:constrLst>
            <dgm:constr type="l" for="ch" forName="tile1"/>
            <dgm:constr type="t" for="ch" forName="tile1"/>
            <dgm:constr type="r" for="ch" forName="tile1" refType="w" fact="0.5"/>
            <dgm:constr type="b" for="ch" forName="tile1" refType="h" fact="0.5"/>
            <dgm:constr type="l" for="ch" forName="tile1text" refType="l" refFor="ch" refForName="tile1"/>
            <dgm:constr type="t" for="ch" forName="tile1text" refType="t" refFor="ch" refForName="tile1"/>
            <dgm:constr type="w" for="ch" forName="tile1text" refType="w" refFor="ch" refForName="tile1"/>
            <dgm:constr type="h" for="ch" forName="tile1text" refType="h" refFor="ch" refForName="tile1" fact="0.75"/>
            <dgm:constr type="r" for="ch" forName="tile2" refType="w"/>
            <dgm:constr type="t" for="ch" forName="tile2"/>
            <dgm:constr type="l" for="ch" forName="tile2" refType="w" fact="0.5"/>
            <dgm:constr type="b" for="ch" forName="tile2" refType="h" fact="0.5"/>
            <dgm:constr type="r" for="ch" forName="tile2text" refType="r" refFor="ch" refForName="tile2"/>
            <dgm:constr type="t" for="ch" forName="tile2text" refType="t" refFor="ch" refForName="tile2"/>
            <dgm:constr type="w" for="ch" forName="tile2text" refType="w" refFor="ch" refForName="tile2"/>
            <dgm:constr type="h" for="ch" forName="tile2text" refType="h" refFor="ch" refForName="tile2" fact="0.75"/>
            <dgm:constr type="l" for="ch" forName="tile3"/>
            <dgm:constr type="b" for="ch" forName="tile3" refType="h"/>
            <dgm:constr type="r" for="ch" forName="tile3" refType="w" fact="0.5"/>
            <dgm:constr type="t" for="ch" forName="tile3" refType="h" fact="0.5"/>
            <dgm:constr type="l" for="ch" forName="tile3text" refType="l" refFor="ch" refForName="tile3"/>
            <dgm:constr type="b" for="ch" forName="tile3text" refType="b" refFor="ch" refForName="tile3"/>
            <dgm:constr type="w" for="ch" forName="tile3text" refType="w" refFor="ch" refForName="tile3"/>
            <dgm:constr type="h" for="ch" forName="tile3text" refType="h" refFor="ch" refForName="tile3" fact="0.75"/>
            <dgm:constr type="r" for="ch" forName="tile4" refType="w"/>
            <dgm:constr type="b" for="ch" forName="tile4" refType="h"/>
            <dgm:constr type="l" for="ch" forName="tile4" refType="w" fact="0.5"/>
            <dgm:constr type="t" for="ch" forName="tile4" refType="h" fact="0.5"/>
            <dgm:constr type="r" for="ch" forName="tile4text" refType="r" refFor="ch" refForName="tile4"/>
            <dgm:constr type="b" for="ch" forName="tile4text" refType="b" refFor="ch" refForName="tile4"/>
            <dgm:constr type="w" for="ch" forName="tile4text" refType="w" refFor="ch" refForName="tile4"/>
            <dgm:constr type="h" for="ch" forName="tile4text" refType="h" refFor="ch" refForName="tile4" fact="0.75"/>
          </dgm:constrLst>
          <dgm:ruleLst/>
          <dgm:layoutNode name="tile1" styleLbl="node1">
            <dgm:alg type="sp"/>
            <dgm:shape xmlns:r="http://schemas.openxmlformats.org/officeDocument/2006/relationships" rot="270" type="round1Rect" r:blip="">
              <dgm:adjLst/>
            </dgm:shape>
            <dgm:choose name="Name2">
              <dgm:if name="Name3" func="var" arg="dir" op="equ" val="norm">
                <dgm:presOf axis="ch ch desOrSelf" ptType="node node node" st="1 1 1" cnt="1 1 0"/>
              </dgm:if>
              <dgm:else name="Name4">
                <dgm:presOf axis="ch ch desOrSelf" ptType="node node node" st="1 2 1" cnt="1 1 0"/>
              </dgm:else>
            </dgm:choose>
            <dgm:constrLst/>
            <dgm:ruleLst/>
          </dgm:layoutNode>
          <dgm:layoutNode name="tile1text" styleLbl="node1">
            <dgm:varLst>
              <dgm:chMax val="0"/>
              <dgm:chPref val="0"/>
              <dgm:bulletEnabled val="1"/>
            </dgm:varLst>
            <dgm:choose name="Name5">
              <dgm:if name="Name6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7">
                <dgm:alg type="tx"/>
              </dgm:else>
            </dgm:choose>
            <dgm:shape xmlns:r="http://schemas.openxmlformats.org/officeDocument/2006/relationships" rot="270" type="rect" r:blip="" hideGeom="1">
              <dgm:adjLst>
                <dgm:adj idx="1" val="0.2"/>
              </dgm:adjLst>
            </dgm:shape>
            <dgm:choose name="Name8">
              <dgm:if name="Name9" func="var" arg="dir" op="equ" val="norm">
                <dgm:presOf axis="ch ch desOrSelf" ptType="node node node" st="1 1 1" cnt="1 1 0"/>
              </dgm:if>
              <dgm:else name="Name10">
                <dgm:presOf axis="ch ch desOrSelf" ptType="node node node" st="1 2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2" styleLbl="node1">
            <dgm:alg type="sp"/>
            <dgm:shape xmlns:r="http://schemas.openxmlformats.org/officeDocument/2006/relationships" type="round1Rect" r:blip="">
              <dgm:adjLst/>
            </dgm:shape>
            <dgm:choose name="Name11">
              <dgm:if name="Name12" func="var" arg="dir" op="equ" val="norm">
                <dgm:presOf axis="ch ch desOrSelf" ptType="node node node" st="1 2 1" cnt="1 1 0"/>
              </dgm:if>
              <dgm:else name="Name13">
                <dgm:presOf axis="ch ch desOrSelf" ptType="node node node" st="1 1 1" cnt="1 1 0"/>
              </dgm:else>
            </dgm:choose>
            <dgm:constrLst/>
            <dgm:ruleLst/>
          </dgm:layoutNode>
          <dgm:layoutNode name="tile2text" styleLbl="node1">
            <dgm:varLst>
              <dgm:chMax val="0"/>
              <dgm:chPref val="0"/>
              <dgm:bulletEnabled val="1"/>
            </dgm:varLst>
            <dgm:choose name="Name14">
              <dgm:if name="Name15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16">
                <dgm:alg type="tx"/>
              </dgm:else>
            </dgm:choose>
            <dgm:shape xmlns:r="http://schemas.openxmlformats.org/officeDocument/2006/relationships" type="rect" r:blip="" hideGeom="1">
              <dgm:adjLst/>
            </dgm:shape>
            <dgm:choose name="Name17">
              <dgm:if name="Name18" func="var" arg="dir" op="equ" val="norm">
                <dgm:presOf axis="ch ch desOrSelf" ptType="node node node" st="1 2 1" cnt="1 1 0"/>
              </dgm:if>
              <dgm:else name="Name19">
                <dgm:presOf axis="ch ch desOrSelf" ptType="node node node" st="1 1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3" styleLbl="node1">
            <dgm:alg type="sp"/>
            <dgm:shape xmlns:r="http://schemas.openxmlformats.org/officeDocument/2006/relationships" rot="180" type="round1Rect" r:blip="">
              <dgm:adjLst/>
            </dgm:shape>
            <dgm:choose name="Name20">
              <dgm:if name="Name21" func="var" arg="dir" op="equ" val="norm">
                <dgm:presOf axis="ch ch desOrSelf" ptType="node node node" st="1 3 1" cnt="1 1 0"/>
              </dgm:if>
              <dgm:else name="Name22">
                <dgm:presOf axis="ch ch desOrSelf" ptType="node node node" st="1 4 1" cnt="1 1 0"/>
              </dgm:else>
            </dgm:choose>
            <dgm:constrLst/>
            <dgm:ruleLst/>
          </dgm:layoutNode>
          <dgm:layoutNode name="tile3text" styleLbl="node1">
            <dgm:varLst>
              <dgm:chMax val="0"/>
              <dgm:chPref val="0"/>
              <dgm:bulletEnabled val="1"/>
            </dgm:varLst>
            <dgm:choose name="Name23">
              <dgm:if name="Name24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25">
                <dgm:alg type="tx"/>
              </dgm:else>
            </dgm:choose>
            <dgm:shape xmlns:r="http://schemas.openxmlformats.org/officeDocument/2006/relationships" rot="180" type="rect" r:blip="" hideGeom="1">
              <dgm:adjLst/>
            </dgm:shape>
            <dgm:choose name="Name26">
              <dgm:if name="Name27" func="var" arg="dir" op="equ" val="norm">
                <dgm:presOf axis="ch ch desOrSelf" ptType="node node node" st="1 3 1" cnt="1 1 0"/>
              </dgm:if>
              <dgm:else name="Name28">
                <dgm:presOf axis="ch ch desOrSelf" ptType="node node node" st="1 4 1" cnt="1 1 0"/>
              </dgm:else>
            </dgm:choose>
            <dgm:constrLst/>
            <dgm:ruleLst>
              <dgm:rule type="primFontSz" val="5" fact="NaN" max="NaN"/>
            </dgm:ruleLst>
          </dgm:layoutNode>
          <dgm:layoutNode name="tile4" styleLbl="node1">
            <dgm:alg type="sp"/>
            <dgm:shape xmlns:r="http://schemas.openxmlformats.org/officeDocument/2006/relationships" rot="90" type="round1Rect" r:blip="">
              <dgm:adjLst/>
            </dgm:shape>
            <dgm:choose name="Name29">
              <dgm:if name="Name30" func="var" arg="dir" op="equ" val="norm">
                <dgm:presOf axis="ch ch desOrSelf" ptType="node node node" st="1 4 1" cnt="1 1 0"/>
              </dgm:if>
              <dgm:else name="Name31">
                <dgm:presOf axis="ch ch desOrSelf" ptType="node node node" st="1 3 1" cnt="1 1 0"/>
              </dgm:else>
            </dgm:choose>
            <dgm:constrLst/>
            <dgm:ruleLst/>
          </dgm:layoutNode>
          <dgm:layoutNode name="tile4text" styleLbl="node1">
            <dgm:varLst>
              <dgm:chMax val="0"/>
              <dgm:chPref val="0"/>
              <dgm:bulletEnabled val="1"/>
            </dgm:varLst>
            <dgm:choose name="Name32">
              <dgm:if name="Name33" axis="root des" func="maxDepth" op="gte" val="3">
                <dgm:alg type="tx">
                  <dgm:param type="txAnchorVert" val="t"/>
                  <dgm:param type="parTxLTRAlign" val="l"/>
                  <dgm:param type="parTxRTLAlign" val="r"/>
                </dgm:alg>
              </dgm:if>
              <dgm:else name="Name34">
                <dgm:alg type="tx"/>
              </dgm:else>
            </dgm:choose>
            <dgm:shape xmlns:r="http://schemas.openxmlformats.org/officeDocument/2006/relationships" rot="90" type="rect" r:blip="" hideGeom="1">
              <dgm:adjLst/>
            </dgm:shape>
            <dgm:choose name="Name35">
              <dgm:if name="Name36" func="var" arg="dir" op="equ" val="norm">
                <dgm:presOf axis="ch ch desOrSelf" ptType="node node node" st="1 4 1" cnt="1 1 0"/>
              </dgm:if>
              <dgm:else name="Name37">
                <dgm:presOf axis="ch ch desOrSelf" ptType="node node node" st="1 3 1" cnt="1 1 0"/>
              </dgm:else>
            </dgm:choose>
            <dgm:constrLst/>
            <dgm:ruleLst>
              <dgm:rule type="primFontSz" val="5" fact="NaN" max="NaN"/>
            </dgm:ruleLst>
          </dgm:layoutNode>
        </dgm:layoutNode>
        <dgm:layoutNode name="centerTile" styleLbl="fgShp">
          <dgm:varLst>
            <dgm:chMax val="0"/>
            <dgm:chPref val="0"/>
          </dgm:varLst>
          <dgm:alg type="tx"/>
          <dgm:shape xmlns:r="http://schemas.openxmlformats.org/officeDocument/2006/relationships" type="roundRect" r:blip="">
            <dgm:adjLst/>
          </dgm:shape>
          <dgm:presOf axis="ch" ptType="node" cnt="1"/>
          <dgm:constrLst>
            <dgm:constr type="tMarg" refType="primFontSz" fact="0.3"/>
            <dgm:constr type="bMarg" refType="primFontSz" fact="0.3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</dgm:if>
      <dgm:else name="Name38"/>
    </dgm:choose>
  </dgm:layoutNode>
</dgm:layoutDef>
</file>

<file path=ppt/diagrams/layout3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layout4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5.xml><?xml version="1.0" encoding="utf-8"?>
<dgm:layoutDef xmlns:dgm="http://schemas.openxmlformats.org/drawingml/2006/diagram" xmlns:a="http://schemas.openxmlformats.org/drawingml/2006/main" uniqueId="urn:microsoft.com/office/officeart/2005/8/layout/vList5">
  <dgm:title val=""/>
  <dgm:desc val=""/>
  <dgm:catLst>
    <dgm:cat type="list" pri="15000"/>
    <dgm:cat type="convert" pri="2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12">
          <dgm:prSet phldr="1"/>
        </dgm:pt>
        <dgm:pt modelId="2">
          <dgm:prSet phldr="1"/>
        </dgm:pt>
        <dgm:pt modelId="21">
          <dgm:prSet phldr="1"/>
        </dgm:pt>
        <dgm:pt modelId="22">
          <dgm:prSet phldr="1"/>
        </dgm:pt>
        <dgm:pt modelId="3">
          <dgm:prSet phldr="1"/>
        </dgm:pt>
        <dgm:pt modelId="31">
          <dgm:prSet phldr="1"/>
        </dgm:pt>
        <dgm:pt modelId="32">
          <dgm:prSet phldr="1"/>
        </dgm:pt>
      </dgm:ptLst>
      <dgm:cxnLst>
        <dgm:cxn modelId="4" srcId="0" destId="1" srcOrd="0" destOrd="0"/>
        <dgm:cxn modelId="5" srcId="0" destId="2" srcOrd="1" destOrd="0"/>
        <dgm:cxn modelId="6" srcId="0" destId="3" srcOrd="2" destOrd="0"/>
        <dgm:cxn modelId="13" srcId="1" destId="11" srcOrd="0" destOrd="0"/>
        <dgm:cxn modelId="14" srcId="1" destId="12" srcOrd="1" destOrd="0"/>
        <dgm:cxn modelId="23" srcId="2" destId="21" srcOrd="0" destOrd="0"/>
        <dgm:cxn modelId="24" srcId="2" destId="22" srcOrd="1" destOrd="0"/>
        <dgm:cxn modelId="33" srcId="3" destId="31" srcOrd="0" destOrd="0"/>
        <dgm:cxn modelId="34" srcId="3" destId="32" srcOrd="1" destOrd="0"/>
      </dgm:cxnLst>
      <dgm:bg/>
      <dgm:whole/>
    </dgm:dataModel>
  </dgm:sampData>
  <dgm:styleData>
    <dgm:dataModel>
      <dgm:ptLst>
        <dgm:pt modelId="0" type="doc"/>
        <dgm:pt modelId="1"/>
        <dgm:pt modelId="11"/>
        <dgm:pt modelId="2"/>
        <dgm:pt modelId="21"/>
      </dgm:ptLst>
      <dgm:cxnLst>
        <dgm:cxn modelId="4" srcId="0" destId="1" srcOrd="0" destOrd="0"/>
        <dgm:cxn modelId="5" srcId="0" destId="2" srcOrd="1" destOrd="0"/>
        <dgm:cxn modelId="13" srcId="1" destId="11" srcOrd="0" destOrd="0"/>
        <dgm:cxn modelId="23" srcId="2" destId="21" srcOrd="0" destOrd="0"/>
      </dgm:cxnLst>
      <dgm:bg/>
      <dgm:whole/>
    </dgm:dataModel>
  </dgm:styleData>
  <dgm:clrData>
    <dgm:dataModel>
      <dgm:ptLst>
        <dgm:pt modelId="0" type="doc"/>
        <dgm:pt modelId="1"/>
        <dgm:pt modelId="11"/>
        <dgm:pt modelId="2"/>
        <dgm:pt modelId="21"/>
        <dgm:pt modelId="3"/>
        <dgm:pt modelId="31"/>
        <dgm:pt modelId="4"/>
        <dgm:pt modelId="41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  <dgm:cxn modelId="13" srcId="1" destId="11" srcOrd="0" destOrd="0"/>
        <dgm:cxn modelId="23" srcId="2" destId="21" srcOrd="0" destOrd="0"/>
        <dgm:cxn modelId="33" srcId="3" destId="31" srcOrd="0" destOrd="0"/>
        <dgm:cxn modelId="43" srcId="4" destId="41" srcOrd="0" destOrd="0"/>
      </dgm:cxnLst>
      <dgm:bg/>
      <dgm:whole/>
    </dgm:dataModel>
  </dgm:clrData>
  <dgm:layoutNode name="Name0">
    <dgm:varLst>
      <dgm:dir/>
      <dgm:animLvl val="lvl"/>
      <dgm:resizeHandles val="exact"/>
    </dgm:varLst>
    <dgm:choose name="Name1">
      <dgm:if name="Name2" func="var" arg="dir" op="equ" val="norm">
        <dgm:alg type="lin">
          <dgm:param type="linDir" val="fromT"/>
          <dgm:param type="nodeHorzAlign" val="l"/>
        </dgm:alg>
      </dgm:if>
      <dgm:else name="Name3">
        <dgm:alg type="lin">
          <dgm:param type="linDir" val="fromT"/>
          <dgm:param type="nodeHorzAlign" val="r"/>
        </dgm:alg>
      </dgm:else>
    </dgm:choose>
    <dgm:shape xmlns:r="http://schemas.openxmlformats.org/officeDocument/2006/relationships" r:blip="">
      <dgm:adjLst/>
    </dgm:shape>
    <dgm:presOf/>
    <dgm:constrLst>
      <dgm:constr type="h" for="ch" forName="linNode" refType="h"/>
      <dgm:constr type="w" for="ch" forName="linNode" refType="w"/>
      <dgm:constr type="h" for="ch" forName="sp" refType="h" fact="0.05"/>
      <dgm:constr type="primFontSz" for="des" forName="parentText" op="equ" val="65"/>
      <dgm:constr type="secFontSz" for="des" forName="descendantText" op="equ"/>
    </dgm:constrLst>
    <dgm:ruleLst/>
    <dgm:forEach name="Name4" axis="ch" ptType="node">
      <dgm:layoutNode name="linNode">
        <dgm:choose name="Name5">
          <dgm:if name="Name6" func="var" arg="dir" op="equ" val="norm">
            <dgm:alg type="lin">
              <dgm:param type="linDir" val="fromL"/>
            </dgm:alg>
          </dgm:if>
          <dgm:else name="Name7">
            <dgm:alg type="lin">
              <dgm:param type="linDir" val="fromR"/>
            </dgm:alg>
          </dgm:else>
        </dgm:choose>
        <dgm:shape xmlns:r="http://schemas.openxmlformats.org/officeDocument/2006/relationships" r:blip="">
          <dgm:adjLst/>
        </dgm:shape>
        <dgm:presOf/>
        <dgm:constrLst>
          <dgm:constr type="w" for="ch" forName="parentText" refType="w" fact="0.36"/>
          <dgm:constr type="w" for="ch" forName="descendantText" refType="w" fact="0.64"/>
          <dgm:constr type="h" for="ch" forName="parentText" refType="h"/>
          <dgm:constr type="h" for="ch" forName="descendantText" refType="h" refFor="ch" refForName="parentText" fact="0.8"/>
        </dgm:constrLst>
        <dgm:ruleLst/>
        <dgm:layoutNode name="parentText">
          <dgm:varLst>
            <dgm:chMax val="1"/>
            <dgm:bulletEnabled val="1"/>
          </dgm:varLst>
          <dgm:alg type="tx"/>
          <dgm:shape xmlns:r="http://schemas.openxmlformats.org/officeDocument/2006/relationships" type="roundRect" r:blip="" zOrderOff="3">
            <dgm:adjLst/>
          </dgm:shape>
          <dgm:presOf axis="self" ptType="node"/>
          <dgm:constrLst>
            <dgm:constr type="tMarg" refType="primFontSz" fact="0.15"/>
            <dgm:constr type="bMarg" refType="primFontSz" fact="0.15"/>
            <dgm:constr type="lMarg" refType="primFontSz" fact="0.3"/>
            <dgm:constr type="rMarg" refType="primFontSz" fact="0.3"/>
          </dgm:constrLst>
          <dgm:ruleLst>
            <dgm:rule type="primFontSz" val="5" fact="NaN" max="NaN"/>
          </dgm:ruleLst>
        </dgm:layoutNode>
        <dgm:choose name="Name8">
          <dgm:if name="Name9" axis="ch" ptType="node" func="cnt" op="gte" val="1">
            <dgm:layoutNode name="descendantText" styleLbl="alignAccFollowNode1">
              <dgm:varLst>
                <dgm:bulletEnabled val="1"/>
              </dgm:varLst>
              <dgm:alg type="tx">
                <dgm:param type="stBulletLvl" val="1"/>
                <dgm:param type="txAnchorVertCh" val="mid"/>
              </dgm:alg>
              <dgm:choose name="Name10">
                <dgm:if name="Name11" func="var" arg="dir" op="equ" val="norm">
                  <dgm:shape xmlns:r="http://schemas.openxmlformats.org/officeDocument/2006/relationships" rot="90" type="round2SameRect" r:blip="">
                    <dgm:adjLst/>
                  </dgm:shape>
                </dgm:if>
                <dgm:else name="Name12">
                  <dgm:shape xmlns:r="http://schemas.openxmlformats.org/officeDocument/2006/relationships" rot="-90" type="round2SameRect" r:blip="">
                    <dgm:adjLst/>
                  </dgm:shape>
                </dgm:else>
              </dgm:choose>
              <dgm:presOf axis="des" ptType="node"/>
              <dgm:constrLst>
                <dgm:constr type="secFontSz" val="65"/>
                <dgm:constr type="primFontSz" refType="secFontSz"/>
                <dgm:constr type="lMarg" refType="secFontSz" fact="0.3"/>
                <dgm:constr type="rMarg" refType="secFontSz" fact="0.3"/>
                <dgm:constr type="tMarg" refType="secFontSz" fact="0.15"/>
                <dgm:constr type="bMarg" refType="secFontSz" fact="0.15"/>
              </dgm:constrLst>
              <dgm:ruleLst>
                <dgm:rule type="secFontSz" val="5" fact="NaN" max="NaN"/>
              </dgm:ruleLst>
            </dgm:layoutNode>
          </dgm:if>
          <dgm:else name="Name13"/>
        </dgm:choose>
      </dgm:layoutNode>
      <dgm:forEach name="Name14" axis="followSib" ptType="sibTrans" cnt="1">
        <dgm:layoutNode name="sp">
          <dgm:alg type="sp"/>
          <dgm:shape xmlns:r="http://schemas.openxmlformats.org/officeDocument/2006/relationships" r:blip="">
            <dgm:adjLst/>
          </dgm:shape>
          <dgm:presOf/>
          <dgm:constrLst/>
          <dgm:ruleLst/>
        </dgm:layoutNode>
      </dgm:forEach>
    </dgm:forEach>
  </dgm:layoutNode>
</dgm:layoutDef>
</file>

<file path=ppt/diagrams/layout6.xml><?xml version="1.0" encoding="utf-8"?>
<dgm:layoutDef xmlns:dgm="http://schemas.openxmlformats.org/drawingml/2006/diagram" xmlns:a="http://schemas.openxmlformats.org/drawingml/2006/main" uniqueId="urn:microsoft.com/office/officeart/2005/8/layout/vList2">
  <dgm:title val=""/>
  <dgm:desc val=""/>
  <dgm:catLst>
    <dgm:cat type="list" pri="3000"/>
    <dgm:cat type="convert" pri="1000"/>
  </dgm:catLst>
  <dgm:sampData>
    <dgm:dataModel>
      <dgm:ptLst>
        <dgm:pt modelId="0" type="doc"/>
        <dgm:pt modelId="1">
          <dgm:prSet phldr="1"/>
        </dgm:pt>
        <dgm:pt modelId="11">
          <dgm:prSet phldr="1"/>
        </dgm:pt>
        <dgm:pt modelId="2">
          <dgm:prSet phldr="1"/>
        </dgm:pt>
        <dgm:pt modelId="21">
          <dgm:prSet phldr="1"/>
        </dgm:pt>
      </dgm:ptLst>
      <dgm:cxnLst>
        <dgm:cxn modelId="4" srcId="0" destId="1" srcOrd="0" destOrd="0"/>
        <dgm:cxn modelId="5" srcId="0" destId="2" srcOrd="1" destOrd="0"/>
        <dgm:cxn modelId="12" srcId="1" destId="11" srcOrd="0" destOrd="0"/>
        <dgm:cxn modelId="23" srcId="2" destId="21" srcOrd="0" destOrd="0"/>
      </dgm:cxnLst>
      <dgm:bg/>
      <dgm:whole/>
    </dgm:dataModel>
  </dgm:sampData>
  <dgm:styleData>
    <dgm:dataModel>
      <dgm:ptLst>
        <dgm:pt modelId="0" type="doc"/>
        <dgm:pt modelId="1"/>
        <dgm:pt modelId="2"/>
      </dgm:ptLst>
      <dgm:cxnLst>
        <dgm:cxn modelId="3" srcId="0" destId="1" srcOrd="0" destOrd="0"/>
        <dgm:cxn modelId="4" srcId="0" destId="2" srcOrd="1" destOrd="0"/>
      </dgm:cxnLst>
      <dgm:bg/>
      <dgm:whole/>
    </dgm:dataModel>
  </dgm:styleData>
  <dgm:clrData>
    <dgm:dataModel>
      <dgm:ptLst>
        <dgm:pt modelId="0" type="doc"/>
        <dgm:pt modelId="1"/>
        <dgm:pt modelId="2"/>
        <dgm:pt modelId="3"/>
        <dgm:pt modelId="4"/>
      </dgm:ptLst>
      <dgm:cxnLst>
        <dgm:cxn modelId="5" srcId="0" destId="1" srcOrd="0" destOrd="0"/>
        <dgm:cxn modelId="6" srcId="0" destId="2" srcOrd="1" destOrd="0"/>
        <dgm:cxn modelId="7" srcId="0" destId="3" srcOrd="2" destOrd="0"/>
        <dgm:cxn modelId="8" srcId="0" destId="4" srcOrd="3" destOrd="0"/>
      </dgm:cxnLst>
      <dgm:bg/>
      <dgm:whole/>
    </dgm:dataModel>
  </dgm:clrData>
  <dgm:layoutNode name="linear">
    <dgm:varLst>
      <dgm:animLvl val="lvl"/>
      <dgm:resizeHandles val="exact"/>
    </dgm:varLst>
    <dgm:alg type="lin">
      <dgm:param type="linDir" val="fromT"/>
      <dgm:param type="vertAlign" val="mid"/>
    </dgm:alg>
    <dgm:shape xmlns:r="http://schemas.openxmlformats.org/officeDocument/2006/relationships" r:blip="">
      <dgm:adjLst/>
    </dgm:shape>
    <dgm:presOf/>
    <dgm:constrLst>
      <dgm:constr type="w" for="ch" forName="parentText" refType="w"/>
      <dgm:constr type="h" for="ch" forName="parentText" refType="primFontSz" refFor="ch" refForName="parentText" fact="0.52"/>
      <dgm:constr type="w" for="ch" forName="childText" refType="w"/>
      <dgm:constr type="h" for="ch" forName="childText" refType="primFontSz" refFor="ch" refForName="parentText" fact="0.46"/>
      <dgm:constr type="h" for="ch" forName="parentText" op="equ"/>
      <dgm:constr type="primFontSz" for="ch" forName="parentText" op="equ" val="65"/>
      <dgm:constr type="primFontSz" for="ch" forName="childText" refType="primFontSz" refFor="ch" refForName="parentText" op="equ"/>
      <dgm:constr type="h" for="ch" forName="spacer" refType="primFontSz" refFor="ch" refForName="parentText" fact="0.08"/>
    </dgm:constrLst>
    <dgm:ruleLst>
      <dgm:rule type="primFontSz" for="ch" forName="parentText" val="5" fact="NaN" max="NaN"/>
    </dgm:ruleLst>
    <dgm:forEach name="Name0" axis="ch" ptType="node">
      <dgm:layoutNode name="parentText" styleLbl="node1">
        <dgm:varLst>
          <dgm:chMax val="0"/>
          <dgm:bulletEnabled val="1"/>
        </dgm:varLst>
        <dgm:alg type="tx">
          <dgm:param type="parTxLTRAlign" val="l"/>
          <dgm:param type="parTxRTLAlign" val="r"/>
        </dgm:alg>
        <dgm:shape xmlns:r="http://schemas.openxmlformats.org/officeDocument/2006/relationships" type="roundRect" r:blip="">
          <dgm:adjLst/>
        </dgm:shape>
        <dgm:presOf axis="self"/>
        <dgm:constrLst>
          <dgm:constr type="tMarg" refType="primFontSz" fact="0.3"/>
          <dgm:constr type="bMarg" refType="primFontSz" fact="0.3"/>
          <dgm:constr type="lMarg" refType="primFontSz" fact="0.3"/>
          <dgm:constr type="rMarg" refType="primFontSz" fact="0.3"/>
        </dgm:constrLst>
        <dgm:ruleLst>
          <dgm:rule type="h" val="INF" fact="NaN" max="NaN"/>
        </dgm:ruleLst>
      </dgm:layoutNode>
      <dgm:choose name="Name1">
        <dgm:if name="Name2" axis="ch" ptType="node" func="cnt" op="gte" val="1">
          <dgm:layoutNode name="childText" styleLbl="revTx">
            <dgm:varLst>
              <dgm:bulletEnabled val="1"/>
            </dgm:varLst>
            <dgm:alg type="tx">
              <dgm:param type="stBulletLvl" val="1"/>
              <dgm:param type="lnSpAfChP" val="20"/>
            </dgm:alg>
            <dgm:shape xmlns:r="http://schemas.openxmlformats.org/officeDocument/2006/relationships" type="rect" r:blip="">
              <dgm:adjLst/>
            </dgm:shape>
            <dgm:presOf axis="des" ptType="node"/>
            <dgm:constrLst>
              <dgm:constr type="tMarg" refType="primFontSz" fact="0.1"/>
              <dgm:constr type="bMarg" refType="primFontSz" fact="0.1"/>
              <dgm:constr type="lMarg" refType="w" fact="0.09"/>
            </dgm:constrLst>
            <dgm:ruleLst>
              <dgm:rule type="h" val="INF" fact="NaN" max="NaN"/>
            </dgm:ruleLst>
          </dgm:layoutNode>
        </dgm:if>
        <dgm:else name="Name3">
          <dgm:choose name="Name4">
            <dgm:if name="Name5" axis="par ch" ptType="doc node" func="cnt" op="gte" val="2">
              <dgm:forEach name="Name6" axis="followSib" ptType="sibTrans" cnt="1">
                <dgm:layoutNode name="spacer">
                  <dgm:alg type="sp"/>
                  <dgm:shape xmlns:r="http://schemas.openxmlformats.org/officeDocument/2006/relationships" r:blip="">
                    <dgm:adjLst/>
                  </dgm:shape>
                  <dgm:presOf/>
                  <dgm:constrLst/>
                  <dgm:ruleLst/>
                </dgm:layoutNode>
              </dgm:forEach>
            </dgm:if>
            <dgm:else name="Name7"/>
          </dgm:choose>
        </dgm:else>
      </dgm:choose>
    </dgm:forEach>
  </dgm:layoutNode>
</dgm:layoutDef>
</file>

<file path=ppt/diagrams/quickStyle1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2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3.xml><?xml version="1.0" encoding="utf-8"?>
<dgm:styleDef xmlns:dgm="http://schemas.openxmlformats.org/drawingml/2006/diagram" xmlns:a="http://schemas.openxmlformats.org/drawingml/2006/main" uniqueId="urn:microsoft.com/office/officeart/2005/8/quickstyle/simple3">
  <dgm:title val=""/>
  <dgm:desc val=""/>
  <dgm:catLst>
    <dgm:cat type="simple" pri="10300"/>
  </dgm:catLst>
  <dgm:scene3d>
    <a:camera prst="orthographicFront"/>
    <a:lightRig rig="threePt" dir="t"/>
  </dgm:scene3d>
  <dgm:styleLbl name="node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lnNode1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dk1"/>
      </a:fontRef>
    </dgm:style>
  </dgm:styleLbl>
  <dgm:styleLbl name="venn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node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asst0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1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2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3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asst4">
    <dgm:scene3d>
      <a:camera prst="orthographicFront"/>
      <a:lightRig rig="flat" dir="t"/>
    </dgm:scene3d>
    <dgm:sp3d prstMaterial="dkEdge">
      <a:bevelT w="8200" h="38100"/>
    </dgm:sp3d>
    <dgm:txPr/>
    <dgm:style>
      <a:lnRef idx="0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>
        <a:schemeClr val="dk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2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1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flat" dir="t"/>
    </dgm:scene3d>
    <dgm:sp3d prstMaterial="dkEdge">
      <a:bevelT w="8200" h="38100"/>
    </dgm:sp3d>
    <dgm:txPr/>
    <dgm:style>
      <a:lnRef idx="1">
        <a:scrgbClr r="0" g="0" b="0"/>
      </a:lnRef>
      <a:fillRef idx="2">
        <a:scrgbClr r="0" g="0" b="0"/>
      </a:fillRef>
      <a:effectRef idx="1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4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5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diagrams/quickStyle6.xml><?xml version="1.0" encoding="utf-8"?>
<dgm:styleDef xmlns:dgm="http://schemas.openxmlformats.org/drawingml/2006/diagram" xmlns:a="http://schemas.openxmlformats.org/drawingml/2006/main" uniqueId="urn:microsoft.com/office/officeart/2005/8/quickstyle/simple1">
  <dgm:title val=""/>
  <dgm:desc val=""/>
  <dgm:catLst>
    <dgm:cat type="simple" pri="10100"/>
  </dgm:catLst>
  <dgm:scene3d>
    <a:camera prst="orthographicFront"/>
    <a:lightRig rig="threePt" dir="t"/>
  </dgm:scene3d>
  <dgm:styleLbl name="node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l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ven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tx1"/>
      </a:fontRef>
    </dgm:style>
  </dgm:styleLbl>
  <dgm:styleLbl name="align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node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ImgPlac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f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bgSibTrans2D1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sibTrans1D1">
    <dgm:scene3d>
      <a:camera prst="orthographicFront"/>
      <a:lightRig rig="threePt" dir="t"/>
    </dgm:scene3d>
    <dgm:sp3d/>
    <dgm:txPr/>
    <dgm:style>
      <a:lnRef idx="1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callout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sst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asst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2D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>
        <a:schemeClr val="lt1"/>
      </a:fontRef>
    </dgm:style>
  </dgm:styleLbl>
  <dgm:styleLbl name="parChTrans1D1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2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3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parChTrans1D4">
    <dgm:scene3d>
      <a:camera prst="orthographicFront"/>
      <a:lightRig rig="threePt" dir="t"/>
    </dgm:scene3d>
    <dgm:sp3d/>
    <dgm:txPr/>
    <dgm:style>
      <a:lnRef idx="2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  <dgm:styleLbl name="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con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AlignAcc1">
    <dgm:scene3d>
      <a:camera prst="orthographicFront"/>
      <a:lightRig rig="threePt" dir="t"/>
    </dgm:scene3d>
    <dgm:sp3d/>
    <dgm:txPr/>
    <dgm:style>
      <a:lnRef idx="1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F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Align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solidBgAcc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align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AccFollowNode1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0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2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3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Acc4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dk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trBgShp">
    <dgm:scene3d>
      <a:camera prst="orthographicFront"/>
      <a:lightRig rig="threePt" dir="t"/>
    </dgm:scene3d>
    <dgm:sp3d/>
    <dgm:txPr/>
    <dgm:style>
      <a:lnRef idx="0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fgShp">
    <dgm:scene3d>
      <a:camera prst="orthographicFront"/>
      <a:lightRig rig="threePt" dir="t"/>
    </dgm:scene3d>
    <dgm:sp3d/>
    <dgm:txPr/>
    <dgm:style>
      <a:lnRef idx="2">
        <a:scrgbClr r="0" g="0" b="0"/>
      </a:lnRef>
      <a:fillRef idx="1">
        <a:scrgbClr r="0" g="0" b="0"/>
      </a:fillRef>
      <a:effectRef idx="0">
        <a:scrgbClr r="0" g="0" b="0"/>
      </a:effectRef>
      <a:fontRef idx="minor"/>
    </dgm:style>
  </dgm:styleLbl>
  <dgm:styleLbl name="revTx">
    <dgm:scene3d>
      <a:camera prst="orthographicFront"/>
      <a:lightRig rig="threePt" dir="t"/>
    </dgm:scene3d>
    <dgm:sp3d/>
    <dgm:txPr/>
    <dgm:style>
      <a:lnRef idx="0">
        <a:scrgbClr r="0" g="0" b="0"/>
      </a:lnRef>
      <a:fillRef idx="0">
        <a:scrgbClr r="0" g="0" b="0"/>
      </a:fillRef>
      <a:effectRef idx="0">
        <a:scrgbClr r="0" g="0" b="0"/>
      </a:effectRef>
      <a:fontRef idx="minor"/>
    </dgm:style>
  </dgm:styleLbl>
</dgm:styleDef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FA980D9-A414-4D2D-8BDB-0AACE8C2ED1E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D1CCCAF-1928-494E-B0DC-B197F060A1D4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97286833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F51D4CB3-40A7-4D7D-8DD9-EDAA9A53ADAE}" type="slidenum">
              <a:rPr lang="en-US" smtClean="0"/>
              <a:pPr/>
              <a:t>4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703399741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887874272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6537405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162801376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8382170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6349971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578650944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956385559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26670179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96586529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EA7D6F30-B90C-4B8B-A9EC-5A92029B9428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8D53A5C-B3A1-4E2F-B4D5-E63C5F0D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3035034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>
            <a:lumMod val="7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EA7D6F30-B90C-4B8B-A9EC-5A92029B9428}" type="datetimeFigureOut">
              <a:rPr lang="en-US" smtClean="0"/>
              <a:t>12/16/2014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8D53A5C-B3A1-4E2F-B4D5-E63C5F0DD69B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08782650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6.xml"/><Relationship Id="rId7" Type="http://schemas.microsoft.com/office/2007/relationships/diagramDrawing" Target="../diagrams/drawing6.xml"/><Relationship Id="rId2" Type="http://schemas.openxmlformats.org/officeDocument/2006/relationships/image" Target="../media/image6.jpeg"/><Relationship Id="rId1" Type="http://schemas.openxmlformats.org/officeDocument/2006/relationships/slideLayout" Target="../slideLayouts/slideLayout2.xml"/><Relationship Id="rId6" Type="http://schemas.openxmlformats.org/officeDocument/2006/relationships/diagramColors" Target="../diagrams/colors6.xml"/><Relationship Id="rId5" Type="http://schemas.openxmlformats.org/officeDocument/2006/relationships/diagramQuickStyle" Target="../diagrams/quickStyle6.xml"/><Relationship Id="rId4" Type="http://schemas.openxmlformats.org/officeDocument/2006/relationships/diagramLayout" Target="../diagrams/layout6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1.xml"/><Relationship Id="rId2" Type="http://schemas.openxmlformats.org/officeDocument/2006/relationships/diagramData" Target="../diagrams/data1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1.xml"/><Relationship Id="rId5" Type="http://schemas.openxmlformats.org/officeDocument/2006/relationships/diagramColors" Target="../diagrams/colors1.xml"/><Relationship Id="rId4" Type="http://schemas.openxmlformats.org/officeDocument/2006/relationships/diagramQuickStyle" Target="../diagrams/quickStyle1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2.xml"/><Relationship Id="rId2" Type="http://schemas.openxmlformats.org/officeDocument/2006/relationships/diagramData" Target="../diagrams/data2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2.xml"/><Relationship Id="rId5" Type="http://schemas.openxmlformats.org/officeDocument/2006/relationships/diagramColors" Target="../diagrams/colors2.xml"/><Relationship Id="rId4" Type="http://schemas.openxmlformats.org/officeDocument/2006/relationships/diagramQuickStyle" Target="../diagrams/quickStyle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diagramData" Target="../diagrams/data3.xml"/><Relationship Id="rId7" Type="http://schemas.microsoft.com/office/2007/relationships/diagramDrawing" Target="../diagrams/drawing3.xml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Relationship Id="rId6" Type="http://schemas.openxmlformats.org/officeDocument/2006/relationships/diagramColors" Target="../diagrams/colors3.xml"/><Relationship Id="rId5" Type="http://schemas.openxmlformats.org/officeDocument/2006/relationships/diagramQuickStyle" Target="../diagrams/quickStyle3.xml"/><Relationship Id="rId4" Type="http://schemas.openxmlformats.org/officeDocument/2006/relationships/diagramLayout" Target="../diagrams/layout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4.xml"/><Relationship Id="rId2" Type="http://schemas.openxmlformats.org/officeDocument/2006/relationships/diagramData" Target="../diagrams/data4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4.xml"/><Relationship Id="rId5" Type="http://schemas.openxmlformats.org/officeDocument/2006/relationships/diagramColors" Target="../diagrams/colors4.xml"/><Relationship Id="rId4" Type="http://schemas.openxmlformats.org/officeDocument/2006/relationships/diagramQuickStyle" Target="../diagrams/quickStyle4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diagramLayout" Target="../diagrams/layout5.xml"/><Relationship Id="rId2" Type="http://schemas.openxmlformats.org/officeDocument/2006/relationships/diagramData" Target="../diagrams/data5.xml"/><Relationship Id="rId1" Type="http://schemas.openxmlformats.org/officeDocument/2006/relationships/slideLayout" Target="../slideLayouts/slideLayout2.xml"/><Relationship Id="rId6" Type="http://schemas.microsoft.com/office/2007/relationships/diagramDrawing" Target="../diagrams/drawing5.xml"/><Relationship Id="rId5" Type="http://schemas.openxmlformats.org/officeDocument/2006/relationships/diagramColors" Target="../diagrams/colors5.xml"/><Relationship Id="rId4" Type="http://schemas.openxmlformats.org/officeDocument/2006/relationships/diagramQuickStyle" Target="../diagrams/quickStyle5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Business Intelligence and Knowledge Management</a:t>
            </a:r>
            <a:endParaRPr lang="en-US" dirty="0">
              <a:solidFill>
                <a:schemeClr val="bg1"/>
              </a:solidFill>
            </a:endParaRP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>
            <a:normAutofit/>
          </a:bodyPr>
          <a:lstStyle/>
          <a:p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>MIS5801: </a:t>
            </a:r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Singapore</a:t>
            </a:r>
            <a:endParaRPr lang="en-US" dirty="0">
              <a:solidFill>
                <a:schemeClr val="tx2">
                  <a:lumMod val="20000"/>
                  <a:lumOff val="80000"/>
                </a:schemeClr>
              </a:solidFill>
            </a:endParaRPr>
          </a:p>
          <a:p>
            <a:r>
              <a:rPr lang="en-US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Bruce </a:t>
            </a:r>
            <a:r>
              <a:rPr lang="en-US" dirty="0" err="1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Hohne</a:t>
            </a:r>
            <a: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  <a:t/>
            </a:r>
            <a:br>
              <a:rPr lang="en-US" dirty="0">
                <a:solidFill>
                  <a:schemeClr val="tx2">
                    <a:lumMod val="20000"/>
                    <a:lumOff val="80000"/>
                  </a:schemeClr>
                </a:solidFill>
              </a:rPr>
            </a:br>
            <a:r>
              <a:rPr lang="en-US" sz="2600" dirty="0" smtClean="0">
                <a:solidFill>
                  <a:schemeClr val="tx2">
                    <a:lumMod val="20000"/>
                    <a:lumOff val="80000"/>
                  </a:schemeClr>
                </a:solidFill>
              </a:rPr>
              <a:t>(Bruce.Hohne@temple.edu</a:t>
            </a:r>
            <a:r>
              <a:rPr lang="en-US" sz="2600" dirty="0">
                <a:solidFill>
                  <a:schemeClr val="tx2">
                    <a:lumMod val="20000"/>
                    <a:lumOff val="80000"/>
                  </a:schemeClr>
                </a:solidFill>
              </a:rPr>
              <a:t>)</a:t>
            </a:r>
          </a:p>
        </p:txBody>
      </p:sp>
      <p:sp>
        <p:nvSpPr>
          <p:cNvPr id="4" name="TextBox 3"/>
          <p:cNvSpPr txBox="1"/>
          <p:nvPr/>
        </p:nvSpPr>
        <p:spPr>
          <a:xfrm>
            <a:off x="2996548" y="6550223"/>
            <a:ext cx="6147452" cy="307777"/>
          </a:xfrm>
          <a:prstGeom prst="rect">
            <a:avLst/>
          </a:prstGeom>
          <a:noFill/>
        </p:spPr>
        <p:txBody>
          <a:bodyPr wrap="none" rtlCol="0">
            <a:spAutoFit/>
          </a:bodyPr>
          <a:lstStyle>
            <a:defPPr>
              <a:defRPr lang="en-US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r"/>
            <a:r>
              <a:rPr lang="en-US" sz="1400" i="1" dirty="0" smtClean="0">
                <a:solidFill>
                  <a:schemeClr val="bg1"/>
                </a:solidFill>
              </a:rPr>
              <a:t>Adapted from material by </a:t>
            </a:r>
            <a:r>
              <a:rPr lang="en-US" sz="1400" i="1" dirty="0" err="1" smtClean="0">
                <a:solidFill>
                  <a:schemeClr val="bg1"/>
                </a:solidFill>
              </a:rPr>
              <a:t>Munir</a:t>
            </a:r>
            <a:r>
              <a:rPr lang="en-US" sz="1400" i="1" dirty="0" smtClean="0">
                <a:solidFill>
                  <a:schemeClr val="bg1"/>
                </a:solidFill>
              </a:rPr>
              <a:t> </a:t>
            </a:r>
            <a:r>
              <a:rPr lang="en-US" sz="1400" i="1" dirty="0" err="1" smtClean="0">
                <a:solidFill>
                  <a:schemeClr val="bg1"/>
                </a:solidFill>
              </a:rPr>
              <a:t>Mandviwalla</a:t>
            </a:r>
            <a:r>
              <a:rPr lang="en-US" sz="1400" i="1" dirty="0" smtClean="0">
                <a:solidFill>
                  <a:schemeClr val="bg1"/>
                </a:solidFill>
              </a:rPr>
              <a:t>, Steven L. Johnson, and Sunil </a:t>
            </a:r>
            <a:r>
              <a:rPr lang="en-US" sz="1400" i="1" dirty="0" err="1" smtClean="0">
                <a:solidFill>
                  <a:schemeClr val="bg1"/>
                </a:solidFill>
              </a:rPr>
              <a:t>Wattal</a:t>
            </a:r>
            <a:endParaRPr lang="en-US" sz="1400" i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73658137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Communities of Practice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7" name="Picture 3" descr="C:\Users\David\AppData\Local\Microsoft\Windows\Temporary Internet Files\Content.IE5\QLF2J0IL\MP900438475[1].jpg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" y="1524000"/>
            <a:ext cx="4589780" cy="4953000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graphicFrame>
        <p:nvGraphicFramePr>
          <p:cNvPr id="4" name="Diagram 3"/>
          <p:cNvGraphicFramePr/>
          <p:nvPr>
            <p:extLst>
              <p:ext uri="{D42A27DB-BD31-4B8C-83A1-F6EECF244321}">
                <p14:modId xmlns:p14="http://schemas.microsoft.com/office/powerpoint/2010/main" val="1933856446"/>
              </p:ext>
            </p:extLst>
          </p:nvPr>
        </p:nvGraphicFramePr>
        <p:xfrm>
          <a:off x="5181600" y="1600200"/>
          <a:ext cx="3581400" cy="47244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</p:spTree>
    <p:extLst>
      <p:ext uri="{BB962C8B-B14F-4D97-AF65-F5344CB8AC3E}">
        <p14:creationId xmlns:p14="http://schemas.microsoft.com/office/powerpoint/2010/main" val="80149471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By the numbers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410727787"/>
              </p:ext>
            </p:extLst>
          </p:nvPr>
        </p:nvGraphicFramePr>
        <p:xfrm>
          <a:off x="457200" y="1905000"/>
          <a:ext cx="8229600" cy="37338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5" name="TextBox 4"/>
          <p:cNvSpPr txBox="1"/>
          <p:nvPr/>
        </p:nvSpPr>
        <p:spPr>
          <a:xfrm>
            <a:off x="1752600" y="6553200"/>
            <a:ext cx="7350089" cy="26161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r"/>
            <a:r>
              <a:rPr lang="en-US" sz="1100" i="1" dirty="0" smtClean="0"/>
              <a:t>Source: http</a:t>
            </a:r>
            <a:r>
              <a:rPr lang="en-US" sz="1100" i="1" dirty="0"/>
              <a:t>://advice.cio.com/thomas_wailgum/to_hell_with_business_intelligence_40_percent_of_execs_trust_gut</a:t>
            </a:r>
          </a:p>
        </p:txBody>
      </p:sp>
    </p:spTree>
    <p:extLst>
      <p:ext uri="{BB962C8B-B14F-4D97-AF65-F5344CB8AC3E}">
        <p14:creationId xmlns:p14="http://schemas.microsoft.com/office/powerpoint/2010/main" val="201329288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It all starts with data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4130982424"/>
              </p:ext>
            </p:extLst>
          </p:nvPr>
        </p:nvGraphicFramePr>
        <p:xfrm>
          <a:off x="838200" y="2362200"/>
          <a:ext cx="3581400" cy="31242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  <p:sp>
        <p:nvSpPr>
          <p:cNvPr id="6" name="Rounded Rectangle 5"/>
          <p:cNvSpPr/>
          <p:nvPr/>
        </p:nvSpPr>
        <p:spPr>
          <a:xfrm>
            <a:off x="4800600" y="2667000"/>
            <a:ext cx="3657600" cy="2362200"/>
          </a:xfrm>
          <a:prstGeom prst="roundRect">
            <a:avLst/>
          </a:prstGeom>
          <a:ln/>
        </p:spPr>
        <p:style>
          <a:lnRef idx="1">
            <a:schemeClr val="accent5"/>
          </a:lnRef>
          <a:fillRef idx="2">
            <a:schemeClr val="accent5"/>
          </a:fillRef>
          <a:effectRef idx="1">
            <a:schemeClr val="accent5"/>
          </a:effectRef>
          <a:fontRef idx="minor">
            <a:schemeClr val="dk1"/>
          </a:fontRef>
        </p:style>
        <p:txBody>
          <a:bodyPr rtlCol="0" anchor="ctr"/>
          <a:lstStyle/>
          <a:p>
            <a:r>
              <a:rPr lang="en-US" sz="2800" dirty="0"/>
              <a:t>Almost every </a:t>
            </a:r>
            <a:r>
              <a:rPr lang="en-US" sz="2800" dirty="0" smtClean="0"/>
              <a:t>business </a:t>
            </a:r>
            <a:r>
              <a:rPr lang="en-US" sz="2800" dirty="0"/>
              <a:t>action requires at least one of these!</a:t>
            </a:r>
          </a:p>
        </p:txBody>
      </p:sp>
    </p:spTree>
    <p:extLst>
      <p:ext uri="{BB962C8B-B14F-4D97-AF65-F5344CB8AC3E}">
        <p14:creationId xmlns:p14="http://schemas.microsoft.com/office/powerpoint/2010/main" val="24905299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143000"/>
          </a:xfrm>
        </p:spPr>
        <p:txBody>
          <a:bodyPr>
            <a:normAutofit/>
          </a:bodyPr>
          <a:lstStyle/>
          <a:p>
            <a:r>
              <a:rPr lang="en-US" smtClean="0">
                <a:solidFill>
                  <a:srgbClr val="FFC000"/>
                </a:solidFill>
              </a:rPr>
              <a:t>Business Intelligence Examples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447800"/>
            <a:ext cx="6019800" cy="4876800"/>
          </a:xfrm>
        </p:spPr>
        <p:txBody>
          <a:bodyPr>
            <a:normAutofit lnSpcReduction="10000"/>
          </a:bodyPr>
          <a:lstStyle/>
          <a:p>
            <a:r>
              <a:rPr lang="en-US" sz="3200" dirty="0" smtClean="0">
                <a:solidFill>
                  <a:schemeClr val="bg1"/>
                </a:solidFill>
              </a:rPr>
              <a:t>Memphis Police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Used historical crime data 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Place police where and when crime was likely to occur</a:t>
            </a:r>
          </a:p>
          <a:p>
            <a:pPr>
              <a:buNone/>
            </a:pPr>
            <a:endParaRPr lang="en-US" sz="2800" dirty="0" smtClean="0">
              <a:solidFill>
                <a:schemeClr val="bg1"/>
              </a:solidFill>
            </a:endParaRPr>
          </a:p>
          <a:p>
            <a:r>
              <a:rPr lang="en-US" sz="3200" dirty="0" err="1" smtClean="0">
                <a:solidFill>
                  <a:schemeClr val="bg1"/>
                </a:solidFill>
              </a:rPr>
              <a:t>Elie</a:t>
            </a:r>
            <a:r>
              <a:rPr lang="en-US" sz="3200" dirty="0" smtClean="0">
                <a:solidFill>
                  <a:schemeClr val="bg1"/>
                </a:solidFill>
              </a:rPr>
              <a:t> </a:t>
            </a:r>
            <a:r>
              <a:rPr lang="en-US" sz="3200" dirty="0" err="1" smtClean="0">
                <a:solidFill>
                  <a:schemeClr val="bg1"/>
                </a:solidFill>
              </a:rPr>
              <a:t>Tahari</a:t>
            </a:r>
            <a:endParaRPr lang="en-US" sz="3200" dirty="0" smtClean="0">
              <a:solidFill>
                <a:schemeClr val="bg1"/>
              </a:solidFill>
            </a:endParaRP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Used real-time sales data </a:t>
            </a:r>
            <a:br>
              <a:rPr lang="en-US" sz="2400" dirty="0" smtClean="0">
                <a:solidFill>
                  <a:schemeClr val="bg1"/>
                </a:solidFill>
              </a:rPr>
            </a:br>
            <a:r>
              <a:rPr lang="en-US" sz="2400" dirty="0" smtClean="0">
                <a:solidFill>
                  <a:schemeClr val="bg1"/>
                </a:solidFill>
              </a:rPr>
              <a:t>“from the floor”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Efficiently source and distribute their inventory</a:t>
            </a:r>
          </a:p>
          <a:p>
            <a:pPr lvl="1"/>
            <a:r>
              <a:rPr lang="en-US" sz="2400" dirty="0" smtClean="0">
                <a:solidFill>
                  <a:schemeClr val="bg1"/>
                </a:solidFill>
              </a:rPr>
              <a:t>Air shipments fell from 80% to 50%</a:t>
            </a:r>
          </a:p>
          <a:p>
            <a:pPr lvl="1"/>
            <a:endParaRPr lang="en-US" sz="2400" dirty="0" smtClean="0">
              <a:solidFill>
                <a:schemeClr val="bg1"/>
              </a:solidFill>
            </a:endParaRPr>
          </a:p>
          <a:p>
            <a:endParaRPr lang="en-US" sz="2800" dirty="0"/>
          </a:p>
        </p:txBody>
      </p:sp>
      <p:sp>
        <p:nvSpPr>
          <p:cNvPr id="6" name="Rectangle 5"/>
          <p:cNvSpPr/>
          <p:nvPr/>
        </p:nvSpPr>
        <p:spPr>
          <a:xfrm>
            <a:off x="3581400" y="6504801"/>
            <a:ext cx="5486400" cy="276999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r"/>
            <a:r>
              <a:rPr lang="en-US" sz="1200" b="1" i="1" dirty="0" smtClean="0">
                <a:solidFill>
                  <a:schemeClr val="bg1"/>
                </a:solidFill>
              </a:rPr>
              <a:t>http://www.ibm.com/smarterplanet/us/en/business_analytics/examples</a:t>
            </a:r>
            <a:endParaRPr lang="en-US" dirty="0">
              <a:solidFill>
                <a:schemeClr val="bg1"/>
              </a:solidFill>
            </a:endParaRPr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400800" y="1219200"/>
            <a:ext cx="2200275" cy="16112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4" cstate="print"/>
          <a:srcRect t="621"/>
          <a:stretch>
            <a:fillRect/>
          </a:stretch>
        </p:blipFill>
        <p:spPr bwMode="auto">
          <a:xfrm>
            <a:off x="6019801" y="3200400"/>
            <a:ext cx="3124200" cy="31242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val="18941331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8" name="Picture 4" descr="C:\Users\David\AppData\Local\Microsoft\Windows\Temporary Internet Files\Content.IE5\2A0K0MXM\MP900402519[1]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38526" y="4114800"/>
            <a:ext cx="1601316" cy="2400802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Rounded Rectangle 4"/>
          <p:cNvSpPr/>
          <p:nvPr/>
        </p:nvSpPr>
        <p:spPr>
          <a:xfrm>
            <a:off x="1896184" y="1844936"/>
            <a:ext cx="2286000" cy="86980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The 2008 </a:t>
            </a:r>
            <a:br>
              <a:rPr lang="en-US" dirty="0" smtClean="0"/>
            </a:br>
            <a:r>
              <a:rPr lang="en-US" dirty="0" smtClean="0"/>
              <a:t>Housing Bubble</a:t>
            </a:r>
            <a:endParaRPr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When you don’t pay 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attention to your data…</a:t>
            </a:r>
            <a:endParaRPr lang="en-US" dirty="0">
              <a:solidFill>
                <a:srgbClr val="FFC000"/>
              </a:solidFill>
            </a:endParaRPr>
          </a:p>
        </p:txBody>
      </p:sp>
      <p:pic>
        <p:nvPicPr>
          <p:cNvPr id="1026" name="Picture 2" descr="C:\Users\David\AppData\Local\Microsoft\Windows\Temporary Internet Files\Content.IE5\XXTGGNP7\MP900442362[1]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86984" y="1828800"/>
            <a:ext cx="3124200" cy="2076674"/>
          </a:xfrm>
          <a:prstGeom prst="rect">
            <a:avLst/>
          </a:prstGeom>
          <a:ln>
            <a:noFill/>
          </a:ln>
          <a:effectLst>
            <a:softEdge rad="1125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ounded Rectangle 2"/>
          <p:cNvSpPr/>
          <p:nvPr/>
        </p:nvSpPr>
        <p:spPr>
          <a:xfrm>
            <a:off x="1278397" y="2606936"/>
            <a:ext cx="3394993" cy="121038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Careless record keeping and complex bundling led to unclear mortgage ownership.</a:t>
            </a:r>
            <a:endParaRPr lang="en-US" dirty="0"/>
          </a:p>
        </p:txBody>
      </p:sp>
      <p:sp>
        <p:nvSpPr>
          <p:cNvPr id="6" name="Rounded Rectangle 5"/>
          <p:cNvSpPr/>
          <p:nvPr/>
        </p:nvSpPr>
        <p:spPr>
          <a:xfrm>
            <a:off x="4287110" y="4362293"/>
            <a:ext cx="2286000" cy="869801"/>
          </a:xfrm>
          <a:prstGeom prst="roundRect">
            <a:avLst/>
          </a:prstGeom>
          <a:solidFill>
            <a:schemeClr val="accent3">
              <a:lumMod val="50000"/>
            </a:schemeClr>
          </a:solidFill>
          <a:ln>
            <a:noFill/>
          </a:ln>
        </p:spPr>
        <p:style>
          <a:lnRef idx="2">
            <a:schemeClr val="accent4">
              <a:shade val="50000"/>
            </a:schemeClr>
          </a:lnRef>
          <a:fillRef idx="1">
            <a:schemeClr val="accent4"/>
          </a:fillRef>
          <a:effectRef idx="0">
            <a:schemeClr val="accent4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Medicaid/Medicare </a:t>
            </a:r>
            <a:r>
              <a:rPr lang="en-US" smtClean="0"/>
              <a:t>Fraud Detection</a:t>
            </a:r>
            <a:endParaRPr lang="en-US" dirty="0"/>
          </a:p>
        </p:txBody>
      </p:sp>
      <p:sp>
        <p:nvSpPr>
          <p:cNvPr id="7" name="Rounded Rectangle 6"/>
          <p:cNvSpPr/>
          <p:nvPr/>
        </p:nvSpPr>
        <p:spPr>
          <a:xfrm>
            <a:off x="3669323" y="5124293"/>
            <a:ext cx="3394993" cy="1210383"/>
          </a:xfrm>
          <a:prstGeom prst="roundRect">
            <a:avLst/>
          </a:prstGeom>
          <a:solidFill>
            <a:schemeClr val="accent3">
              <a:lumMod val="60000"/>
              <a:lumOff val="40000"/>
            </a:schemeClr>
          </a:solidFill>
          <a:ln>
            <a:noFill/>
          </a:ln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Federal systems underused because of missing Medicaid data, disconnected systems.</a:t>
            </a:r>
            <a:endParaRPr lang="en-US" dirty="0"/>
          </a:p>
        </p:txBody>
      </p:sp>
      <p:sp>
        <p:nvSpPr>
          <p:cNvPr id="4" name="Rectangle 3"/>
          <p:cNvSpPr/>
          <p:nvPr/>
        </p:nvSpPr>
        <p:spPr>
          <a:xfrm>
            <a:off x="3559116" y="3793867"/>
            <a:ext cx="4572000" cy="246221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http://www.cbsnews.com/8301-504803_162-20049744-10391709.html</a:t>
            </a:r>
          </a:p>
        </p:txBody>
      </p:sp>
      <p:sp>
        <p:nvSpPr>
          <p:cNvPr id="8" name="Rectangle 7"/>
          <p:cNvSpPr/>
          <p:nvPr/>
        </p:nvSpPr>
        <p:spPr>
          <a:xfrm>
            <a:off x="2917884" y="6400800"/>
            <a:ext cx="4930716" cy="24622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000" dirty="0">
                <a:solidFill>
                  <a:schemeClr val="bg1"/>
                </a:solidFill>
              </a:rPr>
              <a:t>http://</a:t>
            </a:r>
            <a:r>
              <a:rPr lang="en-US" sz="1000" dirty="0" smtClean="0">
                <a:solidFill>
                  <a:schemeClr val="bg1"/>
                </a:solidFill>
              </a:rPr>
              <a:t>www.cbsnews.com/stories/2011/07/12/national/main20078688.shtml</a:t>
            </a:r>
            <a:endParaRPr lang="en-US" sz="1000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34204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5100" y="1524000"/>
            <a:ext cx="4791439" cy="3600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4" name="Title 3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Data, Information, and Knowledge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sz="half" idx="2"/>
          </p:nvPr>
        </p:nvSpPr>
        <p:spPr>
          <a:xfrm>
            <a:off x="5410200" y="2179637"/>
            <a:ext cx="3352800" cy="42211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Implication: data is always right, but information can be wrong</a:t>
            </a:r>
          </a:p>
          <a:p>
            <a:endParaRPr lang="en-US" dirty="0" smtClean="0">
              <a:solidFill>
                <a:schemeClr val="bg1"/>
              </a:solidFill>
            </a:endParaRPr>
          </a:p>
          <a:p>
            <a:r>
              <a:rPr lang="en-US" dirty="0" smtClean="0">
                <a:solidFill>
                  <a:schemeClr val="bg1"/>
                </a:solidFill>
              </a:rPr>
              <a:t>So in this view of the world, what is a “database”?</a:t>
            </a:r>
            <a:endParaRPr lang="en-US" dirty="0">
              <a:solidFill>
                <a:schemeClr val="bg1"/>
              </a:solidFill>
            </a:endParaRPr>
          </a:p>
        </p:txBody>
      </p:sp>
      <p:graphicFrame>
        <p:nvGraphicFramePr>
          <p:cNvPr id="9" name="Diagram 8"/>
          <p:cNvGraphicFramePr/>
          <p:nvPr>
            <p:extLst>
              <p:ext uri="{D42A27DB-BD31-4B8C-83A1-F6EECF244321}">
                <p14:modId xmlns:p14="http://schemas.microsoft.com/office/powerpoint/2010/main" val="1361348760"/>
              </p:ext>
            </p:extLst>
          </p:nvPr>
        </p:nvGraphicFramePr>
        <p:xfrm>
          <a:off x="326219" y="5181600"/>
          <a:ext cx="5029200" cy="1143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3" r:lo="rId4" r:qs="rId5" r:cs="rId6"/>
          </a:graphicData>
        </a:graphic>
      </p:graphicFrame>
      <p:sp>
        <p:nvSpPr>
          <p:cNvPr id="2" name="Rectangle 1"/>
          <p:cNvSpPr/>
          <p:nvPr/>
        </p:nvSpPr>
        <p:spPr>
          <a:xfrm>
            <a:off x="457200" y="4876800"/>
            <a:ext cx="5943600" cy="26161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1100" b="1" i="1" dirty="0" smtClean="0"/>
              <a:t>from http</a:t>
            </a:r>
            <a:r>
              <a:rPr lang="en-US" sz="1100" b="1" i="1" dirty="0"/>
              <a:t>://www.infogineering.net/data-information-knowledge.htm</a:t>
            </a:r>
          </a:p>
        </p:txBody>
      </p:sp>
    </p:spTree>
    <p:extLst>
      <p:ext uri="{BB962C8B-B14F-4D97-AF65-F5344CB8AC3E}">
        <p14:creationId xmlns:p14="http://schemas.microsoft.com/office/powerpoint/2010/main" val="142366814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le 4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So according to this framework, 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what is…</a:t>
            </a:r>
            <a:endParaRPr lang="en-US" dirty="0">
              <a:solidFill>
                <a:srgbClr val="FFC000"/>
              </a:solidFill>
            </a:endParaRPr>
          </a:p>
        </p:txBody>
      </p:sp>
      <p:sp>
        <p:nvSpPr>
          <p:cNvPr id="6" name="Content Placeholder 5"/>
          <p:cNvSpPr>
            <a:spLocks noGrp="1"/>
          </p:cNvSpPr>
          <p:nvPr>
            <p:ph idx="1"/>
          </p:nvPr>
        </p:nvSpPr>
        <p:spPr>
          <a:xfrm>
            <a:off x="457200" y="1874837"/>
            <a:ext cx="8229600" cy="4525963"/>
          </a:xfrm>
        </p:spPr>
        <p:txBody>
          <a:bodyPr/>
          <a:lstStyle/>
          <a:p>
            <a:r>
              <a:rPr lang="en-US" dirty="0" smtClean="0">
                <a:solidFill>
                  <a:schemeClr val="bg1"/>
                </a:solidFill>
              </a:rPr>
              <a:t>The fact that I’m 5’10” tall?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My height printed on a piece of paper?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Everyone’s height stored in an Excel spreadsheet?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statement “kids are generally shorter than adults?”</a:t>
            </a:r>
          </a:p>
          <a:p>
            <a:r>
              <a:rPr lang="en-US" dirty="0" smtClean="0">
                <a:solidFill>
                  <a:schemeClr val="bg1"/>
                </a:solidFill>
              </a:rPr>
              <a:t>The understanding that height and weight are correlated?</a:t>
            </a:r>
            <a:endParaRPr lang="en-US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09121858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630362"/>
          </a:xfrm>
        </p:spPr>
        <p:txBody>
          <a:bodyPr>
            <a:normAutofit/>
          </a:bodyPr>
          <a:lstStyle/>
          <a:p>
            <a:r>
              <a:rPr lang="en-US" dirty="0" smtClean="0">
                <a:solidFill>
                  <a:srgbClr val="FFC000"/>
                </a:solidFill>
              </a:rPr>
              <a:t>This is all very philosophical.</a:t>
            </a:r>
            <a:br>
              <a:rPr lang="en-US" dirty="0" smtClean="0">
                <a:solidFill>
                  <a:srgbClr val="FFC000"/>
                </a:solidFill>
              </a:rPr>
            </a:br>
            <a:r>
              <a:rPr lang="en-US" dirty="0" smtClean="0">
                <a:solidFill>
                  <a:srgbClr val="FFC000"/>
                </a:solidFill>
              </a:rPr>
              <a:t>In practical terms…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670252018"/>
              </p:ext>
            </p:extLst>
          </p:nvPr>
        </p:nvGraphicFramePr>
        <p:xfrm>
          <a:off x="762000" y="2209800"/>
          <a:ext cx="7696200" cy="41910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14421675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>
                <a:solidFill>
                  <a:srgbClr val="FFC000"/>
                </a:solidFill>
              </a:rPr>
              <a:t>So then what is </a:t>
            </a:r>
            <a:r>
              <a:rPr lang="en-US" b="1" i="1" dirty="0" smtClean="0">
                <a:solidFill>
                  <a:srgbClr val="FFC000"/>
                </a:solidFill>
              </a:rPr>
              <a:t>wisdom</a:t>
            </a:r>
            <a:r>
              <a:rPr lang="en-US" dirty="0" smtClean="0">
                <a:solidFill>
                  <a:srgbClr val="FFC000"/>
                </a:solidFill>
              </a:rPr>
              <a:t>?</a:t>
            </a:r>
            <a:endParaRPr lang="en-US" dirty="0">
              <a:solidFill>
                <a:srgbClr val="FFC000"/>
              </a:solidFill>
            </a:endParaRPr>
          </a:p>
        </p:txBody>
      </p:sp>
      <p:graphicFrame>
        <p:nvGraphicFramePr>
          <p:cNvPr id="4" name="Content Placeholder 3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1788816117"/>
              </p:ext>
            </p:extLst>
          </p:nvPr>
        </p:nvGraphicFramePr>
        <p:xfrm>
          <a:off x="609600" y="2133600"/>
          <a:ext cx="7848600" cy="3657600"/>
        </p:xfrm>
        <a:graphic>
          <a:graphicData uri="http://schemas.openxmlformats.org/drawingml/2006/diagram">
            <dgm:relIds xmlns:dgm="http://schemas.openxmlformats.org/drawingml/2006/diagram" xmlns:r="http://schemas.openxmlformats.org/officeDocument/2006/relationships" r:dm="rId2" r:lo="rId3" r:qs="rId4" r:cs="rId5"/>
          </a:graphicData>
        </a:graphic>
      </p:graphicFrame>
    </p:spTree>
    <p:extLst>
      <p:ext uri="{BB962C8B-B14F-4D97-AF65-F5344CB8AC3E}">
        <p14:creationId xmlns:p14="http://schemas.microsoft.com/office/powerpoint/2010/main" val="300684279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345</TotalTime>
  <Words>334</Words>
  <Application>Microsoft Office PowerPoint</Application>
  <PresentationFormat>On-screen Show (4:3)</PresentationFormat>
  <Paragraphs>67</Paragraphs>
  <Slides>10</Slides>
  <Notes>1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10</vt:i4>
      </vt:variant>
    </vt:vector>
  </HeadingPairs>
  <TitlesOfParts>
    <vt:vector size="11" baseType="lpstr">
      <vt:lpstr>Office Theme</vt:lpstr>
      <vt:lpstr>Business Intelligence and Knowledge Management</vt:lpstr>
      <vt:lpstr>By the numbers</vt:lpstr>
      <vt:lpstr>It all starts with data</vt:lpstr>
      <vt:lpstr>Business Intelligence Examples</vt:lpstr>
      <vt:lpstr>When you don’t pay  attention to your data…</vt:lpstr>
      <vt:lpstr>Data, Information, and Knowledge</vt:lpstr>
      <vt:lpstr>So according to this framework,  what is…</vt:lpstr>
      <vt:lpstr>This is all very philosophical. In practical terms…</vt:lpstr>
      <vt:lpstr>So then what is wisdom?</vt:lpstr>
      <vt:lpstr>Communities of Practice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Systems Thinking and Managing Complexity</dc:title>
  <dc:creator>David</dc:creator>
  <cp:lastModifiedBy>clientsvcs</cp:lastModifiedBy>
  <cp:revision>101</cp:revision>
  <dcterms:created xsi:type="dcterms:W3CDTF">2011-10-19T16:35:25Z</dcterms:created>
  <dcterms:modified xsi:type="dcterms:W3CDTF">2014-12-16T10:42:48Z</dcterms:modified>
</cp:coreProperties>
</file>