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60686" autoAdjust="0"/>
  </p:normalViewPr>
  <p:slideViewPr>
    <p:cSldViewPr>
      <p:cViewPr varScale="1">
        <p:scale>
          <a:sx n="43" d="100"/>
          <a:sy n="43" d="100"/>
        </p:scale>
        <p:origin x="-22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2A356-08DD-4C19-9B07-8D86EA9BC59E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0DE7B5F-0106-4D74-B24B-49A9EEC1A0EF}">
      <dgm:prSet phldrT="[Text]"/>
      <dgm:spPr/>
      <dgm:t>
        <a:bodyPr/>
        <a:lstStyle/>
        <a:p>
          <a:r>
            <a:rPr lang="en-US" smtClean="0"/>
            <a:t>These technologies can be disruptive</a:t>
          </a:r>
          <a:endParaRPr lang="en-US"/>
        </a:p>
      </dgm:t>
    </dgm:pt>
    <dgm:pt modelId="{6D39CA28-F33C-4ABF-BD32-4D5D81FDF37B}" type="parTrans" cxnId="{14BE8B86-53F1-4372-8F61-F7ADB30DD19E}">
      <dgm:prSet/>
      <dgm:spPr/>
      <dgm:t>
        <a:bodyPr/>
        <a:lstStyle/>
        <a:p>
          <a:endParaRPr lang="en-US"/>
        </a:p>
      </dgm:t>
    </dgm:pt>
    <dgm:pt modelId="{8C26D2BA-6A74-47B6-BDDD-4424C326C966}" type="sibTrans" cxnId="{14BE8B86-53F1-4372-8F61-F7ADB30DD19E}">
      <dgm:prSet/>
      <dgm:spPr/>
      <dgm:t>
        <a:bodyPr/>
        <a:lstStyle/>
        <a:p>
          <a:endParaRPr lang="en-US"/>
        </a:p>
      </dgm:t>
    </dgm:pt>
    <dgm:pt modelId="{42EE816B-CA1A-42C5-A324-0CED647B29BA}">
      <dgm:prSet/>
      <dgm:spPr/>
      <dgm:t>
        <a:bodyPr/>
        <a:lstStyle/>
        <a:p>
          <a:r>
            <a:rPr lang="en-US" smtClean="0"/>
            <a:t>To you</a:t>
          </a:r>
          <a:endParaRPr lang="en-US" dirty="0" smtClean="0"/>
        </a:p>
      </dgm:t>
    </dgm:pt>
    <dgm:pt modelId="{6723EF16-9E0C-4AA9-98D6-28DD26185D7F}" type="parTrans" cxnId="{34388904-249E-487A-BDA0-1B5F1E548CAB}">
      <dgm:prSet/>
      <dgm:spPr/>
      <dgm:t>
        <a:bodyPr/>
        <a:lstStyle/>
        <a:p>
          <a:endParaRPr lang="en-US"/>
        </a:p>
      </dgm:t>
    </dgm:pt>
    <dgm:pt modelId="{5F3CC33D-4131-4D2D-871F-3955AD63C9E7}" type="sibTrans" cxnId="{34388904-249E-487A-BDA0-1B5F1E548CAB}">
      <dgm:prSet/>
      <dgm:spPr/>
      <dgm:t>
        <a:bodyPr/>
        <a:lstStyle/>
        <a:p>
          <a:endParaRPr lang="en-US"/>
        </a:p>
      </dgm:t>
    </dgm:pt>
    <dgm:pt modelId="{39F4D822-6AFB-4C13-9A02-794E5595B7AC}">
      <dgm:prSet/>
      <dgm:spPr/>
      <dgm:t>
        <a:bodyPr/>
        <a:lstStyle/>
        <a:p>
          <a:r>
            <a:rPr lang="en-US" dirty="0" smtClean="0"/>
            <a:t>To your competition</a:t>
          </a:r>
          <a:endParaRPr lang="en-US" dirty="0"/>
        </a:p>
      </dgm:t>
    </dgm:pt>
    <dgm:pt modelId="{6951F36D-972C-48A4-95AF-1954DCD73F1D}" type="parTrans" cxnId="{C95FD4DF-752B-4BF9-9136-2916D38B2080}">
      <dgm:prSet/>
      <dgm:spPr/>
      <dgm:t>
        <a:bodyPr/>
        <a:lstStyle/>
        <a:p>
          <a:endParaRPr lang="en-US"/>
        </a:p>
      </dgm:t>
    </dgm:pt>
    <dgm:pt modelId="{D0DAB5F6-649A-4352-8E66-5F3048B357D6}" type="sibTrans" cxnId="{C95FD4DF-752B-4BF9-9136-2916D38B2080}">
      <dgm:prSet/>
      <dgm:spPr/>
      <dgm:t>
        <a:bodyPr/>
        <a:lstStyle/>
        <a:p>
          <a:endParaRPr lang="en-US"/>
        </a:p>
      </dgm:t>
    </dgm:pt>
    <dgm:pt modelId="{5134E33A-E206-4D81-8E24-82ACCAB71611}" type="pres">
      <dgm:prSet presAssocID="{0FE2A356-08DD-4C19-9B07-8D86EA9BC5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4AFA2A-2F66-4BC9-9507-75FAE3EB1518}" type="pres">
      <dgm:prSet presAssocID="{50DE7B5F-0106-4D74-B24B-49A9EEC1A0EF}" presName="parentLin" presStyleCnt="0"/>
      <dgm:spPr/>
    </dgm:pt>
    <dgm:pt modelId="{6E87FFA0-D8F1-4E59-97C1-E1DF21B52C7B}" type="pres">
      <dgm:prSet presAssocID="{50DE7B5F-0106-4D74-B24B-49A9EEC1A0E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5B79676-66C8-4B28-8702-65112CF1DC46}" type="pres">
      <dgm:prSet presAssocID="{50DE7B5F-0106-4D74-B24B-49A9EEC1A0E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15341-2973-478C-A481-629EE3CE2A05}" type="pres">
      <dgm:prSet presAssocID="{50DE7B5F-0106-4D74-B24B-49A9EEC1A0EF}" presName="negativeSpace" presStyleCnt="0"/>
      <dgm:spPr/>
    </dgm:pt>
    <dgm:pt modelId="{6A51C5DA-3732-4B7C-BB76-9F9E455F2DDC}" type="pres">
      <dgm:prSet presAssocID="{50DE7B5F-0106-4D74-B24B-49A9EEC1A0EF}" presName="childText" presStyleLbl="conFgAcc1" presStyleIdx="0" presStyleCnt="1" custLinFactNeighborY="-11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03E3B-981E-479C-990D-075ED408D2ED}" type="presOf" srcId="{50DE7B5F-0106-4D74-B24B-49A9EEC1A0EF}" destId="{6E87FFA0-D8F1-4E59-97C1-E1DF21B52C7B}" srcOrd="0" destOrd="0" presId="urn:microsoft.com/office/officeart/2005/8/layout/list1"/>
    <dgm:cxn modelId="{E201F757-1D14-42CB-8009-C8E968FC1F21}" type="presOf" srcId="{0FE2A356-08DD-4C19-9B07-8D86EA9BC59E}" destId="{5134E33A-E206-4D81-8E24-82ACCAB71611}" srcOrd="0" destOrd="0" presId="urn:microsoft.com/office/officeart/2005/8/layout/list1"/>
    <dgm:cxn modelId="{14BE8B86-53F1-4372-8F61-F7ADB30DD19E}" srcId="{0FE2A356-08DD-4C19-9B07-8D86EA9BC59E}" destId="{50DE7B5F-0106-4D74-B24B-49A9EEC1A0EF}" srcOrd="0" destOrd="0" parTransId="{6D39CA28-F33C-4ABF-BD32-4D5D81FDF37B}" sibTransId="{8C26D2BA-6A74-47B6-BDDD-4424C326C966}"/>
    <dgm:cxn modelId="{1C380841-70B4-46C4-A8EC-5861C5F77F6F}" type="presOf" srcId="{50DE7B5F-0106-4D74-B24B-49A9EEC1A0EF}" destId="{F5B79676-66C8-4B28-8702-65112CF1DC46}" srcOrd="1" destOrd="0" presId="urn:microsoft.com/office/officeart/2005/8/layout/list1"/>
    <dgm:cxn modelId="{34388904-249E-487A-BDA0-1B5F1E548CAB}" srcId="{50DE7B5F-0106-4D74-B24B-49A9EEC1A0EF}" destId="{42EE816B-CA1A-42C5-A324-0CED647B29BA}" srcOrd="0" destOrd="0" parTransId="{6723EF16-9E0C-4AA9-98D6-28DD26185D7F}" sibTransId="{5F3CC33D-4131-4D2D-871F-3955AD63C9E7}"/>
    <dgm:cxn modelId="{C95FD4DF-752B-4BF9-9136-2916D38B2080}" srcId="{50DE7B5F-0106-4D74-B24B-49A9EEC1A0EF}" destId="{39F4D822-6AFB-4C13-9A02-794E5595B7AC}" srcOrd="1" destOrd="0" parTransId="{6951F36D-972C-48A4-95AF-1954DCD73F1D}" sibTransId="{D0DAB5F6-649A-4352-8E66-5F3048B357D6}"/>
    <dgm:cxn modelId="{2E3695CD-F5E3-4258-A47D-8C380A2AF137}" type="presOf" srcId="{39F4D822-6AFB-4C13-9A02-794E5595B7AC}" destId="{6A51C5DA-3732-4B7C-BB76-9F9E455F2DDC}" srcOrd="0" destOrd="1" presId="urn:microsoft.com/office/officeart/2005/8/layout/list1"/>
    <dgm:cxn modelId="{EF975CA9-E8B2-4106-9F2B-0C1BBE093672}" type="presOf" srcId="{42EE816B-CA1A-42C5-A324-0CED647B29BA}" destId="{6A51C5DA-3732-4B7C-BB76-9F9E455F2DDC}" srcOrd="0" destOrd="0" presId="urn:microsoft.com/office/officeart/2005/8/layout/list1"/>
    <dgm:cxn modelId="{A994498E-E88E-4696-8C6A-4B04A44642B3}" type="presParOf" srcId="{5134E33A-E206-4D81-8E24-82ACCAB71611}" destId="{2C4AFA2A-2F66-4BC9-9507-75FAE3EB1518}" srcOrd="0" destOrd="0" presId="urn:microsoft.com/office/officeart/2005/8/layout/list1"/>
    <dgm:cxn modelId="{47D2C584-AD7B-4523-8F08-26241ADFDF57}" type="presParOf" srcId="{2C4AFA2A-2F66-4BC9-9507-75FAE3EB1518}" destId="{6E87FFA0-D8F1-4E59-97C1-E1DF21B52C7B}" srcOrd="0" destOrd="0" presId="urn:microsoft.com/office/officeart/2005/8/layout/list1"/>
    <dgm:cxn modelId="{115623F3-A118-44C6-9972-920471EADBC2}" type="presParOf" srcId="{2C4AFA2A-2F66-4BC9-9507-75FAE3EB1518}" destId="{F5B79676-66C8-4B28-8702-65112CF1DC46}" srcOrd="1" destOrd="0" presId="urn:microsoft.com/office/officeart/2005/8/layout/list1"/>
    <dgm:cxn modelId="{94A10FFC-50F6-4499-8313-30E6D701E1FD}" type="presParOf" srcId="{5134E33A-E206-4D81-8E24-82ACCAB71611}" destId="{3DD15341-2973-478C-A481-629EE3CE2A05}" srcOrd="1" destOrd="0" presId="urn:microsoft.com/office/officeart/2005/8/layout/list1"/>
    <dgm:cxn modelId="{2191DDA0-228B-4CEE-97D7-F8C906B45652}" type="presParOf" srcId="{5134E33A-E206-4D81-8E24-82ACCAB71611}" destId="{6A51C5DA-3732-4B7C-BB76-9F9E455F2DD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A612D-E8A6-4ED4-8FC8-601F25F06F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0E01C5-AD03-4480-81A9-E32DDAD26F28}">
      <dgm:prSet/>
      <dgm:spPr/>
      <dgm:t>
        <a:bodyPr/>
        <a:lstStyle/>
        <a:p>
          <a:pPr rtl="0"/>
          <a:r>
            <a:rPr lang="en-US" smtClean="0"/>
            <a:t>Firm position</a:t>
          </a:r>
          <a:endParaRPr lang="en-US"/>
        </a:p>
      </dgm:t>
    </dgm:pt>
    <dgm:pt modelId="{B8C4A82B-FC81-4C3E-ACF8-0992ED9FA76E}" type="parTrans" cxnId="{4430E413-8283-4A7A-9F8C-E231EA1F569E}">
      <dgm:prSet/>
      <dgm:spPr/>
      <dgm:t>
        <a:bodyPr/>
        <a:lstStyle/>
        <a:p>
          <a:endParaRPr lang="en-US"/>
        </a:p>
      </dgm:t>
    </dgm:pt>
    <dgm:pt modelId="{4A948CE9-FCE1-45BC-A7C1-1AF934E1762E}" type="sibTrans" cxnId="{4430E413-8283-4A7A-9F8C-E231EA1F569E}">
      <dgm:prSet/>
      <dgm:spPr/>
      <dgm:t>
        <a:bodyPr/>
        <a:lstStyle/>
        <a:p>
          <a:endParaRPr lang="en-US"/>
        </a:p>
      </dgm:t>
    </dgm:pt>
    <dgm:pt modelId="{59246C59-ECD3-45E1-8727-7DD878DE54BE}">
      <dgm:prSet/>
      <dgm:spPr/>
      <dgm:t>
        <a:bodyPr/>
        <a:lstStyle/>
        <a:p>
          <a:pPr rtl="0"/>
          <a:r>
            <a:rPr lang="en-US" smtClean="0"/>
            <a:t>Incumbent</a:t>
          </a:r>
          <a:endParaRPr lang="en-US"/>
        </a:p>
      </dgm:t>
    </dgm:pt>
    <dgm:pt modelId="{8B3C53FF-0681-409E-9558-32A20FDC23CC}" type="parTrans" cxnId="{85E286E2-BF94-40A8-9CE1-4BDB0E63CBB0}">
      <dgm:prSet/>
      <dgm:spPr/>
      <dgm:t>
        <a:bodyPr/>
        <a:lstStyle/>
        <a:p>
          <a:endParaRPr lang="en-US"/>
        </a:p>
      </dgm:t>
    </dgm:pt>
    <dgm:pt modelId="{E7A72457-6D90-428F-A1BE-B9A19AAEEA00}" type="sibTrans" cxnId="{85E286E2-BF94-40A8-9CE1-4BDB0E63CBB0}">
      <dgm:prSet/>
      <dgm:spPr/>
      <dgm:t>
        <a:bodyPr/>
        <a:lstStyle/>
        <a:p>
          <a:endParaRPr lang="en-US"/>
        </a:p>
      </dgm:t>
    </dgm:pt>
    <dgm:pt modelId="{7BEF6941-BFDA-4E59-AFF9-715591467E2B}">
      <dgm:prSet/>
      <dgm:spPr/>
      <dgm:t>
        <a:bodyPr/>
        <a:lstStyle/>
        <a:p>
          <a:pPr rtl="0"/>
          <a:r>
            <a:rPr lang="en-US" smtClean="0"/>
            <a:t>New entrant</a:t>
          </a:r>
          <a:endParaRPr lang="en-US"/>
        </a:p>
      </dgm:t>
    </dgm:pt>
    <dgm:pt modelId="{1DE5E6FB-2083-4ADC-AC03-E6C4389F80B5}" type="parTrans" cxnId="{8243B49E-C9B6-4B7D-A37C-246286C92242}">
      <dgm:prSet/>
      <dgm:spPr/>
      <dgm:t>
        <a:bodyPr/>
        <a:lstStyle/>
        <a:p>
          <a:endParaRPr lang="en-US"/>
        </a:p>
      </dgm:t>
    </dgm:pt>
    <dgm:pt modelId="{3320ACB5-6402-4284-AF8E-A6A0631AAE1D}" type="sibTrans" cxnId="{8243B49E-C9B6-4B7D-A37C-246286C92242}">
      <dgm:prSet/>
      <dgm:spPr/>
      <dgm:t>
        <a:bodyPr/>
        <a:lstStyle/>
        <a:p>
          <a:endParaRPr lang="en-US"/>
        </a:p>
      </dgm:t>
    </dgm:pt>
    <dgm:pt modelId="{D594FD9E-E7E0-44B6-906F-A2A4334DB2D3}">
      <dgm:prSet/>
      <dgm:spPr/>
      <dgm:t>
        <a:bodyPr/>
        <a:lstStyle/>
        <a:p>
          <a:pPr rtl="0"/>
          <a:r>
            <a:rPr lang="en-US" smtClean="0"/>
            <a:t>Technology</a:t>
          </a:r>
          <a:endParaRPr lang="en-US"/>
        </a:p>
      </dgm:t>
    </dgm:pt>
    <dgm:pt modelId="{5FBB8F0F-E300-44EB-88C4-C6BF871FEB7E}" type="parTrans" cxnId="{89D923C3-19A2-4052-A7EF-18637E93D67B}">
      <dgm:prSet/>
      <dgm:spPr/>
      <dgm:t>
        <a:bodyPr/>
        <a:lstStyle/>
        <a:p>
          <a:endParaRPr lang="en-US"/>
        </a:p>
      </dgm:t>
    </dgm:pt>
    <dgm:pt modelId="{F59DD462-F7B3-491B-AD1D-490B9C6E1C43}" type="sibTrans" cxnId="{89D923C3-19A2-4052-A7EF-18637E93D67B}">
      <dgm:prSet/>
      <dgm:spPr/>
      <dgm:t>
        <a:bodyPr/>
        <a:lstStyle/>
        <a:p>
          <a:endParaRPr lang="en-US"/>
        </a:p>
      </dgm:t>
    </dgm:pt>
    <dgm:pt modelId="{1892F0FC-DF1A-40F2-811D-14D2B1EC1496}">
      <dgm:prSet/>
      <dgm:spPr/>
      <dgm:t>
        <a:bodyPr/>
        <a:lstStyle/>
        <a:p>
          <a:pPr rtl="0"/>
          <a:r>
            <a:rPr lang="en-US" smtClean="0"/>
            <a:t>Evolutionary</a:t>
          </a:r>
          <a:endParaRPr lang="en-US"/>
        </a:p>
      </dgm:t>
    </dgm:pt>
    <dgm:pt modelId="{BE481EA4-A351-4F1B-94CD-7BE5748210B6}" type="parTrans" cxnId="{88191D20-C0C9-40D9-8D93-AD5A7DD04C54}">
      <dgm:prSet/>
      <dgm:spPr/>
      <dgm:t>
        <a:bodyPr/>
        <a:lstStyle/>
        <a:p>
          <a:endParaRPr lang="en-US"/>
        </a:p>
      </dgm:t>
    </dgm:pt>
    <dgm:pt modelId="{B6374FB9-1B43-4A99-9DD1-95E0ADBCB8FB}" type="sibTrans" cxnId="{88191D20-C0C9-40D9-8D93-AD5A7DD04C54}">
      <dgm:prSet/>
      <dgm:spPr/>
      <dgm:t>
        <a:bodyPr/>
        <a:lstStyle/>
        <a:p>
          <a:endParaRPr lang="en-US"/>
        </a:p>
      </dgm:t>
    </dgm:pt>
    <dgm:pt modelId="{80A788AF-B931-49EE-901D-F3F1D39B7CE2}">
      <dgm:prSet/>
      <dgm:spPr/>
      <dgm:t>
        <a:bodyPr/>
        <a:lstStyle/>
        <a:p>
          <a:pPr rtl="0"/>
          <a:r>
            <a:rPr lang="en-US" smtClean="0"/>
            <a:t>Discontinuous</a:t>
          </a:r>
          <a:endParaRPr lang="en-US"/>
        </a:p>
      </dgm:t>
    </dgm:pt>
    <dgm:pt modelId="{8DDEAD78-3104-42FE-B54B-72BBB1B10C6E}" type="parTrans" cxnId="{ECEBF5C6-3B8F-4AF5-851D-664580F312DE}">
      <dgm:prSet/>
      <dgm:spPr/>
      <dgm:t>
        <a:bodyPr/>
        <a:lstStyle/>
        <a:p>
          <a:endParaRPr lang="en-US"/>
        </a:p>
      </dgm:t>
    </dgm:pt>
    <dgm:pt modelId="{AEDEFCA2-030A-4732-A984-09D0CC042671}" type="sibTrans" cxnId="{ECEBF5C6-3B8F-4AF5-851D-664580F312DE}">
      <dgm:prSet/>
      <dgm:spPr/>
      <dgm:t>
        <a:bodyPr/>
        <a:lstStyle/>
        <a:p>
          <a:endParaRPr lang="en-US"/>
        </a:p>
      </dgm:t>
    </dgm:pt>
    <dgm:pt modelId="{99C2F612-6AD3-42B1-A94B-7ECD8CA2C116}">
      <dgm:prSet/>
      <dgm:spPr/>
      <dgm:t>
        <a:bodyPr/>
        <a:lstStyle/>
        <a:p>
          <a:pPr rtl="0"/>
          <a:r>
            <a:rPr lang="en-US" smtClean="0"/>
            <a:t>Response</a:t>
          </a:r>
          <a:endParaRPr lang="en-US"/>
        </a:p>
      </dgm:t>
    </dgm:pt>
    <dgm:pt modelId="{52E9C54B-E6DD-42A2-868D-89F7E4542FC6}" type="parTrans" cxnId="{B85552A1-0005-4A63-93E4-A6365C7DDC45}">
      <dgm:prSet/>
      <dgm:spPr/>
      <dgm:t>
        <a:bodyPr/>
        <a:lstStyle/>
        <a:p>
          <a:endParaRPr lang="en-US"/>
        </a:p>
      </dgm:t>
    </dgm:pt>
    <dgm:pt modelId="{028AE77C-631C-4F25-9725-AC6EE80EB016}" type="sibTrans" cxnId="{B85552A1-0005-4A63-93E4-A6365C7DDC45}">
      <dgm:prSet/>
      <dgm:spPr/>
      <dgm:t>
        <a:bodyPr/>
        <a:lstStyle/>
        <a:p>
          <a:endParaRPr lang="en-US"/>
        </a:p>
      </dgm:t>
    </dgm:pt>
    <dgm:pt modelId="{000C071F-5B9F-479B-9E0D-2A9B8DDF0CF3}">
      <dgm:prSet/>
      <dgm:spPr/>
      <dgm:t>
        <a:bodyPr/>
        <a:lstStyle/>
        <a:p>
          <a:pPr rtl="0"/>
          <a:r>
            <a:rPr lang="en-US" smtClean="0"/>
            <a:t>Aggressive Stance</a:t>
          </a:r>
          <a:endParaRPr lang="en-US"/>
        </a:p>
      </dgm:t>
    </dgm:pt>
    <dgm:pt modelId="{36D21C1B-6F0D-4B3C-BFD2-B33A3FB0E721}" type="parTrans" cxnId="{01D61EBE-A304-489E-B648-9BC320C73F9D}">
      <dgm:prSet/>
      <dgm:spPr/>
      <dgm:t>
        <a:bodyPr/>
        <a:lstStyle/>
        <a:p>
          <a:endParaRPr lang="en-US"/>
        </a:p>
      </dgm:t>
    </dgm:pt>
    <dgm:pt modelId="{D7FB8A1E-17A4-40F3-9A9B-F342EBE8029D}" type="sibTrans" cxnId="{01D61EBE-A304-489E-B648-9BC320C73F9D}">
      <dgm:prSet/>
      <dgm:spPr/>
      <dgm:t>
        <a:bodyPr/>
        <a:lstStyle/>
        <a:p>
          <a:endParaRPr lang="en-US"/>
        </a:p>
      </dgm:t>
    </dgm:pt>
    <dgm:pt modelId="{6F70D818-2FEE-45D7-B80F-AEDDE9C08373}">
      <dgm:prSet/>
      <dgm:spPr/>
      <dgm:t>
        <a:bodyPr/>
        <a:lstStyle/>
        <a:p>
          <a:pPr rtl="0"/>
          <a:r>
            <a:rPr lang="en-US" smtClean="0"/>
            <a:t>Passive Stance</a:t>
          </a:r>
          <a:endParaRPr lang="en-US"/>
        </a:p>
      </dgm:t>
    </dgm:pt>
    <dgm:pt modelId="{95AC19C6-A493-4311-ABF2-AFD79BE92980}" type="parTrans" cxnId="{EF43B068-28EB-4BAF-8338-DB54D64D80EC}">
      <dgm:prSet/>
      <dgm:spPr/>
      <dgm:t>
        <a:bodyPr/>
        <a:lstStyle/>
        <a:p>
          <a:endParaRPr lang="en-US"/>
        </a:p>
      </dgm:t>
    </dgm:pt>
    <dgm:pt modelId="{D88BFBE2-BB73-48A8-AA47-AAA026291F4F}" type="sibTrans" cxnId="{EF43B068-28EB-4BAF-8338-DB54D64D80EC}">
      <dgm:prSet/>
      <dgm:spPr/>
      <dgm:t>
        <a:bodyPr/>
        <a:lstStyle/>
        <a:p>
          <a:endParaRPr lang="en-US"/>
        </a:p>
      </dgm:t>
    </dgm:pt>
    <dgm:pt modelId="{17FEBF92-F955-4273-A411-443CAA7E60A1}" type="pres">
      <dgm:prSet presAssocID="{FC0A612D-E8A6-4ED4-8FC8-601F25F06F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51B1E4-8C75-4494-9C78-63A2ED885678}" type="pres">
      <dgm:prSet presAssocID="{040E01C5-AD03-4480-81A9-E32DDAD26F28}" presName="composite" presStyleCnt="0"/>
      <dgm:spPr/>
    </dgm:pt>
    <dgm:pt modelId="{DC6EC270-7B2E-4EC5-9B29-2C62A83DB83D}" type="pres">
      <dgm:prSet presAssocID="{040E01C5-AD03-4480-81A9-E32DDAD26F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E0B89-7802-4F4B-BBB2-28B8A7F47FB8}" type="pres">
      <dgm:prSet presAssocID="{040E01C5-AD03-4480-81A9-E32DDAD26F2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B4ADB-D932-4053-AD9E-A3D0293B4871}" type="pres">
      <dgm:prSet presAssocID="{4A948CE9-FCE1-45BC-A7C1-1AF934E1762E}" presName="space" presStyleCnt="0"/>
      <dgm:spPr/>
    </dgm:pt>
    <dgm:pt modelId="{3B57EDAC-AF77-48E2-95BB-0A37E19D80DF}" type="pres">
      <dgm:prSet presAssocID="{D594FD9E-E7E0-44B6-906F-A2A4334DB2D3}" presName="composite" presStyleCnt="0"/>
      <dgm:spPr/>
    </dgm:pt>
    <dgm:pt modelId="{2595B71C-69BD-413A-92D3-80F2484852ED}" type="pres">
      <dgm:prSet presAssocID="{D594FD9E-E7E0-44B6-906F-A2A4334DB2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907C5-D6C4-4050-9186-4F7FD81EB0EF}" type="pres">
      <dgm:prSet presAssocID="{D594FD9E-E7E0-44B6-906F-A2A4334DB2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625EF-D75B-43F4-AB01-282025AB09D9}" type="pres">
      <dgm:prSet presAssocID="{F59DD462-F7B3-491B-AD1D-490B9C6E1C43}" presName="space" presStyleCnt="0"/>
      <dgm:spPr/>
    </dgm:pt>
    <dgm:pt modelId="{81938E11-615F-478C-A076-FDA91208386E}" type="pres">
      <dgm:prSet presAssocID="{99C2F612-6AD3-42B1-A94B-7ECD8CA2C116}" presName="composite" presStyleCnt="0"/>
      <dgm:spPr/>
    </dgm:pt>
    <dgm:pt modelId="{B8693C02-9515-44BC-8C58-3323A74B2B5A}" type="pres">
      <dgm:prSet presAssocID="{99C2F612-6AD3-42B1-A94B-7ECD8CA2C11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05852-C1E5-4E50-B7B5-7E05717C3E1B}" type="pres">
      <dgm:prSet presAssocID="{99C2F612-6AD3-42B1-A94B-7ECD8CA2C11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43B068-28EB-4BAF-8338-DB54D64D80EC}" srcId="{99C2F612-6AD3-42B1-A94B-7ECD8CA2C116}" destId="{6F70D818-2FEE-45D7-B80F-AEDDE9C08373}" srcOrd="1" destOrd="0" parTransId="{95AC19C6-A493-4311-ABF2-AFD79BE92980}" sibTransId="{D88BFBE2-BB73-48A8-AA47-AAA026291F4F}"/>
    <dgm:cxn modelId="{99789892-02EA-416D-8AFA-1CD973B4C496}" type="presOf" srcId="{59246C59-ECD3-45E1-8727-7DD878DE54BE}" destId="{F7AE0B89-7802-4F4B-BBB2-28B8A7F47FB8}" srcOrd="0" destOrd="0" presId="urn:microsoft.com/office/officeart/2005/8/layout/hList1"/>
    <dgm:cxn modelId="{DEEE7B55-8ACD-4B3E-A025-35A8B2BF3258}" type="presOf" srcId="{D594FD9E-E7E0-44B6-906F-A2A4334DB2D3}" destId="{2595B71C-69BD-413A-92D3-80F2484852ED}" srcOrd="0" destOrd="0" presId="urn:microsoft.com/office/officeart/2005/8/layout/hList1"/>
    <dgm:cxn modelId="{ECEBF5C6-3B8F-4AF5-851D-664580F312DE}" srcId="{D594FD9E-E7E0-44B6-906F-A2A4334DB2D3}" destId="{80A788AF-B931-49EE-901D-F3F1D39B7CE2}" srcOrd="1" destOrd="0" parTransId="{8DDEAD78-3104-42FE-B54B-72BBB1B10C6E}" sibTransId="{AEDEFCA2-030A-4732-A984-09D0CC042671}"/>
    <dgm:cxn modelId="{C6D657E1-28DD-41D5-9381-6D03BC901EBB}" type="presOf" srcId="{99C2F612-6AD3-42B1-A94B-7ECD8CA2C116}" destId="{B8693C02-9515-44BC-8C58-3323A74B2B5A}" srcOrd="0" destOrd="0" presId="urn:microsoft.com/office/officeart/2005/8/layout/hList1"/>
    <dgm:cxn modelId="{85E286E2-BF94-40A8-9CE1-4BDB0E63CBB0}" srcId="{040E01C5-AD03-4480-81A9-E32DDAD26F28}" destId="{59246C59-ECD3-45E1-8727-7DD878DE54BE}" srcOrd="0" destOrd="0" parTransId="{8B3C53FF-0681-409E-9558-32A20FDC23CC}" sibTransId="{E7A72457-6D90-428F-A1BE-B9A19AAEEA00}"/>
    <dgm:cxn modelId="{8243B49E-C9B6-4B7D-A37C-246286C92242}" srcId="{040E01C5-AD03-4480-81A9-E32DDAD26F28}" destId="{7BEF6941-BFDA-4E59-AFF9-715591467E2B}" srcOrd="1" destOrd="0" parTransId="{1DE5E6FB-2083-4ADC-AC03-E6C4389F80B5}" sibTransId="{3320ACB5-6402-4284-AF8E-A6A0631AAE1D}"/>
    <dgm:cxn modelId="{88191D20-C0C9-40D9-8D93-AD5A7DD04C54}" srcId="{D594FD9E-E7E0-44B6-906F-A2A4334DB2D3}" destId="{1892F0FC-DF1A-40F2-811D-14D2B1EC1496}" srcOrd="0" destOrd="0" parTransId="{BE481EA4-A351-4F1B-94CD-7BE5748210B6}" sibTransId="{B6374FB9-1B43-4A99-9DD1-95E0ADBCB8FB}"/>
    <dgm:cxn modelId="{7762DB9F-98BA-480A-80BC-7BB7BEDAC30C}" type="presOf" srcId="{7BEF6941-BFDA-4E59-AFF9-715591467E2B}" destId="{F7AE0B89-7802-4F4B-BBB2-28B8A7F47FB8}" srcOrd="0" destOrd="1" presId="urn:microsoft.com/office/officeart/2005/8/layout/hList1"/>
    <dgm:cxn modelId="{F51E3EB3-9AE5-4D2A-9850-6EF64E2975B9}" type="presOf" srcId="{6F70D818-2FEE-45D7-B80F-AEDDE9C08373}" destId="{8E505852-C1E5-4E50-B7B5-7E05717C3E1B}" srcOrd="0" destOrd="1" presId="urn:microsoft.com/office/officeart/2005/8/layout/hList1"/>
    <dgm:cxn modelId="{89D923C3-19A2-4052-A7EF-18637E93D67B}" srcId="{FC0A612D-E8A6-4ED4-8FC8-601F25F06F47}" destId="{D594FD9E-E7E0-44B6-906F-A2A4334DB2D3}" srcOrd="1" destOrd="0" parTransId="{5FBB8F0F-E300-44EB-88C4-C6BF871FEB7E}" sibTransId="{F59DD462-F7B3-491B-AD1D-490B9C6E1C43}"/>
    <dgm:cxn modelId="{B16FDC94-5534-410F-825C-773082C35D40}" type="presOf" srcId="{000C071F-5B9F-479B-9E0D-2A9B8DDF0CF3}" destId="{8E505852-C1E5-4E50-B7B5-7E05717C3E1B}" srcOrd="0" destOrd="0" presId="urn:microsoft.com/office/officeart/2005/8/layout/hList1"/>
    <dgm:cxn modelId="{B85552A1-0005-4A63-93E4-A6365C7DDC45}" srcId="{FC0A612D-E8A6-4ED4-8FC8-601F25F06F47}" destId="{99C2F612-6AD3-42B1-A94B-7ECD8CA2C116}" srcOrd="2" destOrd="0" parTransId="{52E9C54B-E6DD-42A2-868D-89F7E4542FC6}" sibTransId="{028AE77C-631C-4F25-9725-AC6EE80EB016}"/>
    <dgm:cxn modelId="{867DD881-C17E-44B6-B26A-F7F5A50B69F5}" type="presOf" srcId="{80A788AF-B931-49EE-901D-F3F1D39B7CE2}" destId="{62F907C5-D6C4-4050-9186-4F7FD81EB0EF}" srcOrd="0" destOrd="1" presId="urn:microsoft.com/office/officeart/2005/8/layout/hList1"/>
    <dgm:cxn modelId="{4430E413-8283-4A7A-9F8C-E231EA1F569E}" srcId="{FC0A612D-E8A6-4ED4-8FC8-601F25F06F47}" destId="{040E01C5-AD03-4480-81A9-E32DDAD26F28}" srcOrd="0" destOrd="0" parTransId="{B8C4A82B-FC81-4C3E-ACF8-0992ED9FA76E}" sibTransId="{4A948CE9-FCE1-45BC-A7C1-1AF934E1762E}"/>
    <dgm:cxn modelId="{537E5F4F-C12E-41BC-8FAB-68F5141070DC}" type="presOf" srcId="{FC0A612D-E8A6-4ED4-8FC8-601F25F06F47}" destId="{17FEBF92-F955-4273-A411-443CAA7E60A1}" srcOrd="0" destOrd="0" presId="urn:microsoft.com/office/officeart/2005/8/layout/hList1"/>
    <dgm:cxn modelId="{C89F532C-4E0F-4E51-AD20-DC8352F30848}" type="presOf" srcId="{040E01C5-AD03-4480-81A9-E32DDAD26F28}" destId="{DC6EC270-7B2E-4EC5-9B29-2C62A83DB83D}" srcOrd="0" destOrd="0" presId="urn:microsoft.com/office/officeart/2005/8/layout/hList1"/>
    <dgm:cxn modelId="{01D61EBE-A304-489E-B648-9BC320C73F9D}" srcId="{99C2F612-6AD3-42B1-A94B-7ECD8CA2C116}" destId="{000C071F-5B9F-479B-9E0D-2A9B8DDF0CF3}" srcOrd="0" destOrd="0" parTransId="{36D21C1B-6F0D-4B3C-BFD2-B33A3FB0E721}" sibTransId="{D7FB8A1E-17A4-40F3-9A9B-F342EBE8029D}"/>
    <dgm:cxn modelId="{7B9944F4-80A8-4145-80D2-C84A423AE968}" type="presOf" srcId="{1892F0FC-DF1A-40F2-811D-14D2B1EC1496}" destId="{62F907C5-D6C4-4050-9186-4F7FD81EB0EF}" srcOrd="0" destOrd="0" presId="urn:microsoft.com/office/officeart/2005/8/layout/hList1"/>
    <dgm:cxn modelId="{D5C8A0C4-7F4D-4EDE-AC19-C1C0DBAE1411}" type="presParOf" srcId="{17FEBF92-F955-4273-A411-443CAA7E60A1}" destId="{0451B1E4-8C75-4494-9C78-63A2ED885678}" srcOrd="0" destOrd="0" presId="urn:microsoft.com/office/officeart/2005/8/layout/hList1"/>
    <dgm:cxn modelId="{1055D143-9106-474C-A04D-5698AD8CA251}" type="presParOf" srcId="{0451B1E4-8C75-4494-9C78-63A2ED885678}" destId="{DC6EC270-7B2E-4EC5-9B29-2C62A83DB83D}" srcOrd="0" destOrd="0" presId="urn:microsoft.com/office/officeart/2005/8/layout/hList1"/>
    <dgm:cxn modelId="{C625C05F-3EFB-47AF-A194-2414720BFB8E}" type="presParOf" srcId="{0451B1E4-8C75-4494-9C78-63A2ED885678}" destId="{F7AE0B89-7802-4F4B-BBB2-28B8A7F47FB8}" srcOrd="1" destOrd="0" presId="urn:microsoft.com/office/officeart/2005/8/layout/hList1"/>
    <dgm:cxn modelId="{2ED6727A-A18E-4642-831E-CD7D057A0DAC}" type="presParOf" srcId="{17FEBF92-F955-4273-A411-443CAA7E60A1}" destId="{F6AB4ADB-D932-4053-AD9E-A3D0293B4871}" srcOrd="1" destOrd="0" presId="urn:microsoft.com/office/officeart/2005/8/layout/hList1"/>
    <dgm:cxn modelId="{DEA270FF-A558-4827-B4C5-F91078F3E6EF}" type="presParOf" srcId="{17FEBF92-F955-4273-A411-443CAA7E60A1}" destId="{3B57EDAC-AF77-48E2-95BB-0A37E19D80DF}" srcOrd="2" destOrd="0" presId="urn:microsoft.com/office/officeart/2005/8/layout/hList1"/>
    <dgm:cxn modelId="{7644ABE4-6762-4FC0-8135-4866089B06A6}" type="presParOf" srcId="{3B57EDAC-AF77-48E2-95BB-0A37E19D80DF}" destId="{2595B71C-69BD-413A-92D3-80F2484852ED}" srcOrd="0" destOrd="0" presId="urn:microsoft.com/office/officeart/2005/8/layout/hList1"/>
    <dgm:cxn modelId="{53C163A3-171D-4194-AAAA-4C9D1B424964}" type="presParOf" srcId="{3B57EDAC-AF77-48E2-95BB-0A37E19D80DF}" destId="{62F907C5-D6C4-4050-9186-4F7FD81EB0EF}" srcOrd="1" destOrd="0" presId="urn:microsoft.com/office/officeart/2005/8/layout/hList1"/>
    <dgm:cxn modelId="{00D2B1B2-9625-49D8-AE72-CFAA3A08762F}" type="presParOf" srcId="{17FEBF92-F955-4273-A411-443CAA7E60A1}" destId="{643625EF-D75B-43F4-AB01-282025AB09D9}" srcOrd="3" destOrd="0" presId="urn:microsoft.com/office/officeart/2005/8/layout/hList1"/>
    <dgm:cxn modelId="{99789B69-2EF8-4CDA-B7BE-86DD519B5010}" type="presParOf" srcId="{17FEBF92-F955-4273-A411-443CAA7E60A1}" destId="{81938E11-615F-478C-A076-FDA91208386E}" srcOrd="4" destOrd="0" presId="urn:microsoft.com/office/officeart/2005/8/layout/hList1"/>
    <dgm:cxn modelId="{40026C04-3C78-4286-93E1-FF712C0ACF07}" type="presParOf" srcId="{81938E11-615F-478C-A076-FDA91208386E}" destId="{B8693C02-9515-44BC-8C58-3323A74B2B5A}" srcOrd="0" destOrd="0" presId="urn:microsoft.com/office/officeart/2005/8/layout/hList1"/>
    <dgm:cxn modelId="{C33970B8-8134-4026-872D-1A7A8239706F}" type="presParOf" srcId="{81938E11-615F-478C-A076-FDA91208386E}" destId="{8E505852-C1E5-4E50-B7B5-7E05717C3E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62AC6E-A679-4B11-B495-D59A4470D83D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7570D8A5-6203-435A-9FC3-1A75C8D6A548}">
      <dgm:prSet/>
      <dgm:spPr/>
      <dgm:t>
        <a:bodyPr/>
        <a:lstStyle/>
        <a:p>
          <a:pPr rtl="0"/>
          <a:r>
            <a:rPr lang="en-US" dirty="0" smtClean="0"/>
            <a:t>Delayed Participation</a:t>
          </a:r>
          <a:endParaRPr lang="en-US" dirty="0"/>
        </a:p>
      </dgm:t>
    </dgm:pt>
    <dgm:pt modelId="{8F240658-98D4-47BD-8398-F45276DEB751}" type="parTrans" cxnId="{B110EF3F-AE87-4324-A11D-6F1461BA7DBF}">
      <dgm:prSet/>
      <dgm:spPr/>
      <dgm:t>
        <a:bodyPr/>
        <a:lstStyle/>
        <a:p>
          <a:endParaRPr lang="en-US"/>
        </a:p>
      </dgm:t>
    </dgm:pt>
    <dgm:pt modelId="{38F98759-37CC-4E4C-BFDD-926D1CD59656}" type="sibTrans" cxnId="{B110EF3F-AE87-4324-A11D-6F1461BA7DBF}">
      <dgm:prSet/>
      <dgm:spPr/>
      <dgm:t>
        <a:bodyPr/>
        <a:lstStyle/>
        <a:p>
          <a:endParaRPr lang="en-US"/>
        </a:p>
      </dgm:t>
    </dgm:pt>
    <dgm:pt modelId="{D244675F-6669-40D4-80A0-2AB2731617F7}">
      <dgm:prSet/>
      <dgm:spPr/>
      <dgm:t>
        <a:bodyPr/>
        <a:lstStyle/>
        <a:p>
          <a:pPr rtl="0"/>
          <a:r>
            <a:rPr lang="en-US" smtClean="0"/>
            <a:t>Sticking with the Familiar</a:t>
          </a:r>
          <a:endParaRPr lang="en-US"/>
        </a:p>
      </dgm:t>
    </dgm:pt>
    <dgm:pt modelId="{29475EC6-102F-4B59-B727-F57221B000C6}" type="parTrans" cxnId="{07E14455-8516-4B40-ACED-CDA3244E2F25}">
      <dgm:prSet/>
      <dgm:spPr/>
      <dgm:t>
        <a:bodyPr/>
        <a:lstStyle/>
        <a:p>
          <a:endParaRPr lang="en-US"/>
        </a:p>
      </dgm:t>
    </dgm:pt>
    <dgm:pt modelId="{C667A56B-AAB0-4B44-9B5C-AD6665DB51AD}" type="sibTrans" cxnId="{07E14455-8516-4B40-ACED-CDA3244E2F25}">
      <dgm:prSet/>
      <dgm:spPr/>
      <dgm:t>
        <a:bodyPr/>
        <a:lstStyle/>
        <a:p>
          <a:endParaRPr lang="en-US"/>
        </a:p>
      </dgm:t>
    </dgm:pt>
    <dgm:pt modelId="{6C606C79-0350-41D7-B2D0-00584C4951CA}">
      <dgm:prSet/>
      <dgm:spPr/>
      <dgm:t>
        <a:bodyPr/>
        <a:lstStyle/>
        <a:p>
          <a:pPr rtl="0"/>
          <a:r>
            <a:rPr lang="en-US" smtClean="0"/>
            <a:t>Reluctance to Fully Commit</a:t>
          </a:r>
          <a:endParaRPr lang="en-US"/>
        </a:p>
      </dgm:t>
    </dgm:pt>
    <dgm:pt modelId="{DE550791-7763-46A3-99A6-981BA98075B9}" type="parTrans" cxnId="{D71D8188-5158-48F2-975E-9FF3ADC23561}">
      <dgm:prSet/>
      <dgm:spPr/>
      <dgm:t>
        <a:bodyPr/>
        <a:lstStyle/>
        <a:p>
          <a:endParaRPr lang="en-US"/>
        </a:p>
      </dgm:t>
    </dgm:pt>
    <dgm:pt modelId="{EFE867B2-E998-4CF4-840A-ECBF8D8DD108}" type="sibTrans" cxnId="{D71D8188-5158-48F2-975E-9FF3ADC23561}">
      <dgm:prSet/>
      <dgm:spPr/>
      <dgm:t>
        <a:bodyPr/>
        <a:lstStyle/>
        <a:p>
          <a:endParaRPr lang="en-US"/>
        </a:p>
      </dgm:t>
    </dgm:pt>
    <dgm:pt modelId="{5ED2F6A4-E446-418D-BFFB-2C5E9FF19CD2}">
      <dgm:prSet/>
      <dgm:spPr/>
      <dgm:t>
        <a:bodyPr/>
        <a:lstStyle/>
        <a:p>
          <a:pPr rtl="0"/>
          <a:r>
            <a:rPr lang="en-US" smtClean="0"/>
            <a:t>Lack of Persistence</a:t>
          </a:r>
          <a:endParaRPr lang="en-US"/>
        </a:p>
      </dgm:t>
    </dgm:pt>
    <dgm:pt modelId="{04DC3890-3C71-43E6-863F-6C27A28E3D21}" type="parTrans" cxnId="{8A9AD53D-33C1-464B-B716-837ABA6F8747}">
      <dgm:prSet/>
      <dgm:spPr/>
      <dgm:t>
        <a:bodyPr/>
        <a:lstStyle/>
        <a:p>
          <a:endParaRPr lang="en-US"/>
        </a:p>
      </dgm:t>
    </dgm:pt>
    <dgm:pt modelId="{6214BB97-A952-4FA9-89F4-8D28EC24178C}" type="sibTrans" cxnId="{8A9AD53D-33C1-464B-B716-837ABA6F8747}">
      <dgm:prSet/>
      <dgm:spPr/>
      <dgm:t>
        <a:bodyPr/>
        <a:lstStyle/>
        <a:p>
          <a:endParaRPr lang="en-US"/>
        </a:p>
      </dgm:t>
    </dgm:pt>
    <dgm:pt modelId="{B16B3ECC-321C-4C3D-94A4-0BFF85C9F789}" type="pres">
      <dgm:prSet presAssocID="{7262AC6E-A679-4B11-B495-D59A4470D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9167AF-B0CE-47B9-82F6-E2A10E60F981}" type="pres">
      <dgm:prSet presAssocID="{7570D8A5-6203-435A-9FC3-1A75C8D6A548}" presName="parentText" presStyleLbl="node1" presStyleIdx="0" presStyleCnt="4" custLinFactNeighborX="-15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1FC4B-B01C-43F9-978D-E7DC0D6AD94D}" type="pres">
      <dgm:prSet presAssocID="{38F98759-37CC-4E4C-BFDD-926D1CD59656}" presName="spacer" presStyleCnt="0"/>
      <dgm:spPr/>
    </dgm:pt>
    <dgm:pt modelId="{6572CABA-41B0-4439-972D-6A5DA7C14273}" type="pres">
      <dgm:prSet presAssocID="{D244675F-6669-40D4-80A0-2AB2731617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101D0-2F68-43F9-AB71-5794590549E6}" type="pres">
      <dgm:prSet presAssocID="{C667A56B-AAB0-4B44-9B5C-AD6665DB51AD}" presName="spacer" presStyleCnt="0"/>
      <dgm:spPr/>
    </dgm:pt>
    <dgm:pt modelId="{89BD48F3-457A-42C7-A7AA-55B6AC540B9E}" type="pres">
      <dgm:prSet presAssocID="{6C606C79-0350-41D7-B2D0-00584C4951C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6AE02-2B11-4319-94E1-0154C9146022}" type="pres">
      <dgm:prSet presAssocID="{EFE867B2-E998-4CF4-840A-ECBF8D8DD108}" presName="spacer" presStyleCnt="0"/>
      <dgm:spPr/>
    </dgm:pt>
    <dgm:pt modelId="{5C3D028B-94A6-403B-B6DF-B1FC63D2CF79}" type="pres">
      <dgm:prSet presAssocID="{5ED2F6A4-E446-418D-BFFB-2C5E9FF19CD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E14455-8516-4B40-ACED-CDA3244E2F25}" srcId="{7262AC6E-A679-4B11-B495-D59A4470D83D}" destId="{D244675F-6669-40D4-80A0-2AB2731617F7}" srcOrd="1" destOrd="0" parTransId="{29475EC6-102F-4B59-B727-F57221B000C6}" sibTransId="{C667A56B-AAB0-4B44-9B5C-AD6665DB51AD}"/>
    <dgm:cxn modelId="{D21403C0-7783-438E-89FA-B7B918611869}" type="presOf" srcId="{5ED2F6A4-E446-418D-BFFB-2C5E9FF19CD2}" destId="{5C3D028B-94A6-403B-B6DF-B1FC63D2CF79}" srcOrd="0" destOrd="0" presId="urn:microsoft.com/office/officeart/2005/8/layout/vList2"/>
    <dgm:cxn modelId="{8A9AD53D-33C1-464B-B716-837ABA6F8747}" srcId="{7262AC6E-A679-4B11-B495-D59A4470D83D}" destId="{5ED2F6A4-E446-418D-BFFB-2C5E9FF19CD2}" srcOrd="3" destOrd="0" parTransId="{04DC3890-3C71-43E6-863F-6C27A28E3D21}" sibTransId="{6214BB97-A952-4FA9-89F4-8D28EC24178C}"/>
    <dgm:cxn modelId="{2E422A74-157B-45D2-A99E-9C150DEBE769}" type="presOf" srcId="{6C606C79-0350-41D7-B2D0-00584C4951CA}" destId="{89BD48F3-457A-42C7-A7AA-55B6AC540B9E}" srcOrd="0" destOrd="0" presId="urn:microsoft.com/office/officeart/2005/8/layout/vList2"/>
    <dgm:cxn modelId="{A95A6C92-136D-489D-BC41-9AEF24037961}" type="presOf" srcId="{D244675F-6669-40D4-80A0-2AB2731617F7}" destId="{6572CABA-41B0-4439-972D-6A5DA7C14273}" srcOrd="0" destOrd="0" presId="urn:microsoft.com/office/officeart/2005/8/layout/vList2"/>
    <dgm:cxn modelId="{D71D8188-5158-48F2-975E-9FF3ADC23561}" srcId="{7262AC6E-A679-4B11-B495-D59A4470D83D}" destId="{6C606C79-0350-41D7-B2D0-00584C4951CA}" srcOrd="2" destOrd="0" parTransId="{DE550791-7763-46A3-99A6-981BA98075B9}" sibTransId="{EFE867B2-E998-4CF4-840A-ECBF8D8DD108}"/>
    <dgm:cxn modelId="{A55C0C15-2A3E-4F02-BD40-85E1FFC72D64}" type="presOf" srcId="{7570D8A5-6203-435A-9FC3-1A75C8D6A548}" destId="{AD9167AF-B0CE-47B9-82F6-E2A10E60F981}" srcOrd="0" destOrd="0" presId="urn:microsoft.com/office/officeart/2005/8/layout/vList2"/>
    <dgm:cxn modelId="{B110EF3F-AE87-4324-A11D-6F1461BA7DBF}" srcId="{7262AC6E-A679-4B11-B495-D59A4470D83D}" destId="{7570D8A5-6203-435A-9FC3-1A75C8D6A548}" srcOrd="0" destOrd="0" parTransId="{8F240658-98D4-47BD-8398-F45276DEB751}" sibTransId="{38F98759-37CC-4E4C-BFDD-926D1CD59656}"/>
    <dgm:cxn modelId="{602BEB5B-4D9C-4F08-92E6-7196722CDE8F}" type="presOf" srcId="{7262AC6E-A679-4B11-B495-D59A4470D83D}" destId="{B16B3ECC-321C-4C3D-94A4-0BFF85C9F789}" srcOrd="0" destOrd="0" presId="urn:microsoft.com/office/officeart/2005/8/layout/vList2"/>
    <dgm:cxn modelId="{7B5454F0-09D4-4397-B3E5-2561578E2101}" type="presParOf" srcId="{B16B3ECC-321C-4C3D-94A4-0BFF85C9F789}" destId="{AD9167AF-B0CE-47B9-82F6-E2A10E60F981}" srcOrd="0" destOrd="0" presId="urn:microsoft.com/office/officeart/2005/8/layout/vList2"/>
    <dgm:cxn modelId="{8E3F4033-6E6B-440C-8283-6CF04B030112}" type="presParOf" srcId="{B16B3ECC-321C-4C3D-94A4-0BFF85C9F789}" destId="{D2C1FC4B-B01C-43F9-978D-E7DC0D6AD94D}" srcOrd="1" destOrd="0" presId="urn:microsoft.com/office/officeart/2005/8/layout/vList2"/>
    <dgm:cxn modelId="{1DDECB53-7C17-47DB-8BFF-5CE3E39CB969}" type="presParOf" srcId="{B16B3ECC-321C-4C3D-94A4-0BFF85C9F789}" destId="{6572CABA-41B0-4439-972D-6A5DA7C14273}" srcOrd="2" destOrd="0" presId="urn:microsoft.com/office/officeart/2005/8/layout/vList2"/>
    <dgm:cxn modelId="{7CCA5CFB-39EA-4070-B513-C3B3CB5D839A}" type="presParOf" srcId="{B16B3ECC-321C-4C3D-94A4-0BFF85C9F789}" destId="{B3F101D0-2F68-43F9-AB71-5794590549E6}" srcOrd="3" destOrd="0" presId="urn:microsoft.com/office/officeart/2005/8/layout/vList2"/>
    <dgm:cxn modelId="{56AE462B-ADB0-4A7A-895A-6B4C433BB206}" type="presParOf" srcId="{B16B3ECC-321C-4C3D-94A4-0BFF85C9F789}" destId="{89BD48F3-457A-42C7-A7AA-55B6AC540B9E}" srcOrd="4" destOrd="0" presId="urn:microsoft.com/office/officeart/2005/8/layout/vList2"/>
    <dgm:cxn modelId="{7AA7F48A-4C72-420C-BAC7-40499D175EC7}" type="presParOf" srcId="{B16B3ECC-321C-4C3D-94A4-0BFF85C9F789}" destId="{80B6AE02-2B11-4319-94E1-0154C9146022}" srcOrd="5" destOrd="0" presId="urn:microsoft.com/office/officeart/2005/8/layout/vList2"/>
    <dgm:cxn modelId="{8C37DB17-4EE4-4C0B-91C0-15D93C7D74FF}" type="presParOf" srcId="{B16B3ECC-321C-4C3D-94A4-0BFF85C9F789}" destId="{5C3D028B-94A6-403B-B6DF-B1FC63D2CF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CDC2E0-6397-44B4-97E9-A0B3377C10AC}" type="doc">
      <dgm:prSet loTypeId="urn:microsoft.com/office/officeart/2005/8/layout/vList5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06634A-D610-4B41-9170-0C1BE3461E77}">
      <dgm:prSet/>
      <dgm:spPr/>
      <dgm:t>
        <a:bodyPr/>
        <a:lstStyle/>
        <a:p>
          <a:pPr rtl="0"/>
          <a:r>
            <a:rPr lang="en-US" dirty="0" smtClean="0"/>
            <a:t>Resources</a:t>
          </a:r>
          <a:endParaRPr lang="en-US" dirty="0"/>
        </a:p>
      </dgm:t>
    </dgm:pt>
    <dgm:pt modelId="{583DDF83-7F21-475C-A8A9-6EACEDB1B8A1}" type="parTrans" cxnId="{B792CB26-F6F4-4709-9DEC-DD69AAB03DA3}">
      <dgm:prSet/>
      <dgm:spPr/>
      <dgm:t>
        <a:bodyPr/>
        <a:lstStyle/>
        <a:p>
          <a:endParaRPr lang="en-US"/>
        </a:p>
      </dgm:t>
    </dgm:pt>
    <dgm:pt modelId="{5954DD01-23F2-407A-8C3E-06BA039CC303}" type="sibTrans" cxnId="{B792CB26-F6F4-4709-9DEC-DD69AAB03DA3}">
      <dgm:prSet/>
      <dgm:spPr/>
      <dgm:t>
        <a:bodyPr/>
        <a:lstStyle/>
        <a:p>
          <a:endParaRPr lang="en-US"/>
        </a:p>
      </dgm:t>
    </dgm:pt>
    <dgm:pt modelId="{BBCBE688-60C5-466B-8BAF-0CB02455034B}">
      <dgm:prSet/>
      <dgm:spPr/>
      <dgm:t>
        <a:bodyPr/>
        <a:lstStyle/>
        <a:p>
          <a:pPr rtl="0"/>
          <a:r>
            <a:rPr lang="en-US" smtClean="0"/>
            <a:t>Processes</a:t>
          </a:r>
          <a:endParaRPr lang="en-US"/>
        </a:p>
      </dgm:t>
    </dgm:pt>
    <dgm:pt modelId="{D34FF936-FE52-4C85-86B4-98DD1DC4F048}" type="parTrans" cxnId="{439599B1-EBD9-4E7B-BD79-090489765EE8}">
      <dgm:prSet/>
      <dgm:spPr/>
      <dgm:t>
        <a:bodyPr/>
        <a:lstStyle/>
        <a:p>
          <a:endParaRPr lang="en-US"/>
        </a:p>
      </dgm:t>
    </dgm:pt>
    <dgm:pt modelId="{30E6D16D-E56B-4AD7-AC11-81F00E6EBD98}" type="sibTrans" cxnId="{439599B1-EBD9-4E7B-BD79-090489765EE8}">
      <dgm:prSet/>
      <dgm:spPr/>
      <dgm:t>
        <a:bodyPr/>
        <a:lstStyle/>
        <a:p>
          <a:endParaRPr lang="en-US"/>
        </a:p>
      </dgm:t>
    </dgm:pt>
    <dgm:pt modelId="{EB0DB0EC-F00D-4702-A1F6-093F8BB541A3}">
      <dgm:prSet/>
      <dgm:spPr/>
      <dgm:t>
        <a:bodyPr/>
        <a:lstStyle/>
        <a:p>
          <a:pPr rtl="0"/>
          <a:r>
            <a:rPr lang="en-US" smtClean="0"/>
            <a:t>Values</a:t>
          </a:r>
          <a:endParaRPr lang="en-US"/>
        </a:p>
      </dgm:t>
    </dgm:pt>
    <dgm:pt modelId="{4226431F-1A43-4B16-BD09-BF67B5313F10}" type="parTrans" cxnId="{D3253B64-BBF3-465A-87B1-D93D1EAF730C}">
      <dgm:prSet/>
      <dgm:spPr/>
      <dgm:t>
        <a:bodyPr/>
        <a:lstStyle/>
        <a:p>
          <a:endParaRPr lang="en-US"/>
        </a:p>
      </dgm:t>
    </dgm:pt>
    <dgm:pt modelId="{14F85E38-E3B6-47C0-B013-749289EDFFD6}" type="sibTrans" cxnId="{D3253B64-BBF3-465A-87B1-D93D1EAF730C}">
      <dgm:prSet/>
      <dgm:spPr/>
      <dgm:t>
        <a:bodyPr/>
        <a:lstStyle/>
        <a:p>
          <a:endParaRPr lang="en-US"/>
        </a:p>
      </dgm:t>
    </dgm:pt>
    <dgm:pt modelId="{9F23596F-49E6-454C-BE92-9E0945C9B4A9}" type="pres">
      <dgm:prSet presAssocID="{16CDC2E0-6397-44B4-97E9-A0B3377C10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48D9BB-BA39-4369-BF49-72CCB836165E}" type="pres">
      <dgm:prSet presAssocID="{B906634A-D610-4B41-9170-0C1BE3461E77}" presName="linNode" presStyleCnt="0"/>
      <dgm:spPr/>
    </dgm:pt>
    <dgm:pt modelId="{860F5242-5C18-496A-845A-77FFB56223F7}" type="pres">
      <dgm:prSet presAssocID="{B906634A-D610-4B41-9170-0C1BE3461E7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BB381-470F-415E-876E-A31524DFE039}" type="pres">
      <dgm:prSet presAssocID="{5954DD01-23F2-407A-8C3E-06BA039CC303}" presName="sp" presStyleCnt="0"/>
      <dgm:spPr/>
    </dgm:pt>
    <dgm:pt modelId="{A05E96CE-134E-4069-98E1-68A3548C2862}" type="pres">
      <dgm:prSet presAssocID="{BBCBE688-60C5-466B-8BAF-0CB02455034B}" presName="linNode" presStyleCnt="0"/>
      <dgm:spPr/>
    </dgm:pt>
    <dgm:pt modelId="{8076AF98-5023-4531-B2DB-3BEDC5EABF3A}" type="pres">
      <dgm:prSet presAssocID="{BBCBE688-60C5-466B-8BAF-0CB0245503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36869-70C3-4E5B-BFEF-2E1F24F14628}" type="pres">
      <dgm:prSet presAssocID="{30E6D16D-E56B-4AD7-AC11-81F00E6EBD98}" presName="sp" presStyleCnt="0"/>
      <dgm:spPr/>
    </dgm:pt>
    <dgm:pt modelId="{46964966-2A01-4C60-BAC4-E7FD8D7DBB73}" type="pres">
      <dgm:prSet presAssocID="{EB0DB0EC-F00D-4702-A1F6-093F8BB541A3}" presName="linNode" presStyleCnt="0"/>
      <dgm:spPr/>
    </dgm:pt>
    <dgm:pt modelId="{BAFB60FA-762D-4F07-BB48-FAE0BD3F2CDC}" type="pres">
      <dgm:prSet presAssocID="{EB0DB0EC-F00D-4702-A1F6-093F8BB541A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92CB26-F6F4-4709-9DEC-DD69AAB03DA3}" srcId="{16CDC2E0-6397-44B4-97E9-A0B3377C10AC}" destId="{B906634A-D610-4B41-9170-0C1BE3461E77}" srcOrd="0" destOrd="0" parTransId="{583DDF83-7F21-475C-A8A9-6EACEDB1B8A1}" sibTransId="{5954DD01-23F2-407A-8C3E-06BA039CC303}"/>
    <dgm:cxn modelId="{439599B1-EBD9-4E7B-BD79-090489765EE8}" srcId="{16CDC2E0-6397-44B4-97E9-A0B3377C10AC}" destId="{BBCBE688-60C5-466B-8BAF-0CB02455034B}" srcOrd="1" destOrd="0" parTransId="{D34FF936-FE52-4C85-86B4-98DD1DC4F048}" sibTransId="{30E6D16D-E56B-4AD7-AC11-81F00E6EBD98}"/>
    <dgm:cxn modelId="{B2014B89-D214-4870-B005-12228D04F738}" type="presOf" srcId="{EB0DB0EC-F00D-4702-A1F6-093F8BB541A3}" destId="{BAFB60FA-762D-4F07-BB48-FAE0BD3F2CDC}" srcOrd="0" destOrd="0" presId="urn:microsoft.com/office/officeart/2005/8/layout/vList5"/>
    <dgm:cxn modelId="{FCB98048-8F02-477C-A261-06692848BCD0}" type="presOf" srcId="{B906634A-D610-4B41-9170-0C1BE3461E77}" destId="{860F5242-5C18-496A-845A-77FFB56223F7}" srcOrd="0" destOrd="0" presId="urn:microsoft.com/office/officeart/2005/8/layout/vList5"/>
    <dgm:cxn modelId="{D3253B64-BBF3-465A-87B1-D93D1EAF730C}" srcId="{16CDC2E0-6397-44B4-97E9-A0B3377C10AC}" destId="{EB0DB0EC-F00D-4702-A1F6-093F8BB541A3}" srcOrd="2" destOrd="0" parTransId="{4226431F-1A43-4B16-BD09-BF67B5313F10}" sibTransId="{14F85E38-E3B6-47C0-B013-749289EDFFD6}"/>
    <dgm:cxn modelId="{703F9827-4CB9-4104-B639-C55E60E8BFAD}" type="presOf" srcId="{BBCBE688-60C5-466B-8BAF-0CB02455034B}" destId="{8076AF98-5023-4531-B2DB-3BEDC5EABF3A}" srcOrd="0" destOrd="0" presId="urn:microsoft.com/office/officeart/2005/8/layout/vList5"/>
    <dgm:cxn modelId="{6E4161FC-0BB3-4FCA-ABAA-614D3C7D8843}" type="presOf" srcId="{16CDC2E0-6397-44B4-97E9-A0B3377C10AC}" destId="{9F23596F-49E6-454C-BE92-9E0945C9B4A9}" srcOrd="0" destOrd="0" presId="urn:microsoft.com/office/officeart/2005/8/layout/vList5"/>
    <dgm:cxn modelId="{827A7E24-2405-47FB-8402-6E910B7FA746}" type="presParOf" srcId="{9F23596F-49E6-454C-BE92-9E0945C9B4A9}" destId="{4D48D9BB-BA39-4369-BF49-72CCB836165E}" srcOrd="0" destOrd="0" presId="urn:microsoft.com/office/officeart/2005/8/layout/vList5"/>
    <dgm:cxn modelId="{2F58930D-4A62-4853-85BC-1B57D1746473}" type="presParOf" srcId="{4D48D9BB-BA39-4369-BF49-72CCB836165E}" destId="{860F5242-5C18-496A-845A-77FFB56223F7}" srcOrd="0" destOrd="0" presId="urn:microsoft.com/office/officeart/2005/8/layout/vList5"/>
    <dgm:cxn modelId="{7E827024-7651-42DB-9C02-EFC06E381B2B}" type="presParOf" srcId="{9F23596F-49E6-454C-BE92-9E0945C9B4A9}" destId="{547BB381-470F-415E-876E-A31524DFE039}" srcOrd="1" destOrd="0" presId="urn:microsoft.com/office/officeart/2005/8/layout/vList5"/>
    <dgm:cxn modelId="{B9B72552-BB44-4A94-938E-CBFA39A8A7DF}" type="presParOf" srcId="{9F23596F-49E6-454C-BE92-9E0945C9B4A9}" destId="{A05E96CE-134E-4069-98E1-68A3548C2862}" srcOrd="2" destOrd="0" presId="urn:microsoft.com/office/officeart/2005/8/layout/vList5"/>
    <dgm:cxn modelId="{6948C06F-830D-48D2-B5FC-AAFED02D68C3}" type="presParOf" srcId="{A05E96CE-134E-4069-98E1-68A3548C2862}" destId="{8076AF98-5023-4531-B2DB-3BEDC5EABF3A}" srcOrd="0" destOrd="0" presId="urn:microsoft.com/office/officeart/2005/8/layout/vList5"/>
    <dgm:cxn modelId="{4E5E83F1-670B-4DE1-8653-DC0896A1BE16}" type="presParOf" srcId="{9F23596F-49E6-454C-BE92-9E0945C9B4A9}" destId="{2A936869-70C3-4E5B-BFEF-2E1F24F14628}" srcOrd="3" destOrd="0" presId="urn:microsoft.com/office/officeart/2005/8/layout/vList5"/>
    <dgm:cxn modelId="{675EEFA4-1C87-455F-A73E-B320AE490E68}" type="presParOf" srcId="{9F23596F-49E6-454C-BE92-9E0945C9B4A9}" destId="{46964966-2A01-4C60-BAC4-E7FD8D7DBB73}" srcOrd="4" destOrd="0" presId="urn:microsoft.com/office/officeart/2005/8/layout/vList5"/>
    <dgm:cxn modelId="{07504912-35FB-4E1F-9FC3-431C866AFC9A}" type="presParOf" srcId="{46964966-2A01-4C60-BAC4-E7FD8D7DBB73}" destId="{BAFB60FA-762D-4F07-BB48-FAE0BD3F2CD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341874-A34B-467D-85B4-8D9AE6137F8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34B4B5CC-F227-4965-84E5-8F48E69DEDF8}">
      <dgm:prSet/>
      <dgm:spPr/>
      <dgm:t>
        <a:bodyPr/>
        <a:lstStyle/>
        <a:p>
          <a:pPr rtl="0"/>
          <a:r>
            <a:rPr lang="en-US" dirty="0" smtClean="0"/>
            <a:t>Attend to signals from the periphery</a:t>
          </a:r>
          <a:endParaRPr lang="en-US" dirty="0"/>
        </a:p>
      </dgm:t>
    </dgm:pt>
    <dgm:pt modelId="{071B92E4-1715-4FEE-A937-EA77E28A2E04}" type="parTrans" cxnId="{A3ED95DF-394E-40E0-861E-0A6CFAD5AC95}">
      <dgm:prSet/>
      <dgm:spPr/>
      <dgm:t>
        <a:bodyPr/>
        <a:lstStyle/>
        <a:p>
          <a:endParaRPr lang="en-US"/>
        </a:p>
      </dgm:t>
    </dgm:pt>
    <dgm:pt modelId="{2AC2580C-69F0-435C-8457-0D4E057B96DF}" type="sibTrans" cxnId="{A3ED95DF-394E-40E0-861E-0A6CFAD5AC95}">
      <dgm:prSet/>
      <dgm:spPr/>
      <dgm:t>
        <a:bodyPr/>
        <a:lstStyle/>
        <a:p>
          <a:endParaRPr lang="en-US"/>
        </a:p>
      </dgm:t>
    </dgm:pt>
    <dgm:pt modelId="{93D0F635-4D93-43E1-BAD6-EF48F0CE317B}">
      <dgm:prSet/>
      <dgm:spPr/>
      <dgm:t>
        <a:bodyPr/>
        <a:lstStyle/>
        <a:p>
          <a:pPr rtl="0"/>
          <a:r>
            <a:rPr lang="en-US" smtClean="0"/>
            <a:t>Invest in a learning capability</a:t>
          </a:r>
          <a:endParaRPr lang="en-US"/>
        </a:p>
      </dgm:t>
    </dgm:pt>
    <dgm:pt modelId="{903DFB11-87A7-489C-AE77-79973F8B7CBD}" type="parTrans" cxnId="{788348CE-C522-41EA-8538-A9BD13B41FBF}">
      <dgm:prSet/>
      <dgm:spPr/>
      <dgm:t>
        <a:bodyPr/>
        <a:lstStyle/>
        <a:p>
          <a:endParaRPr lang="en-US"/>
        </a:p>
      </dgm:t>
    </dgm:pt>
    <dgm:pt modelId="{0685F3D1-B5A0-468A-96E2-B69A78CCC810}" type="sibTrans" cxnId="{788348CE-C522-41EA-8538-A9BD13B41FBF}">
      <dgm:prSet/>
      <dgm:spPr/>
      <dgm:t>
        <a:bodyPr/>
        <a:lstStyle/>
        <a:p>
          <a:endParaRPr lang="en-US"/>
        </a:p>
      </dgm:t>
    </dgm:pt>
    <dgm:pt modelId="{BC9562E1-0BB0-4A75-9FAF-13F74FE91F29}">
      <dgm:prSet/>
      <dgm:spPr/>
      <dgm:t>
        <a:bodyPr/>
        <a:lstStyle/>
        <a:p>
          <a:pPr rtl="0"/>
          <a:r>
            <a:rPr lang="en-US" smtClean="0"/>
            <a:t>Maintain flexibility through an options perspective</a:t>
          </a:r>
          <a:endParaRPr lang="en-US"/>
        </a:p>
      </dgm:t>
    </dgm:pt>
    <dgm:pt modelId="{DE9E22BF-979A-412B-B7F2-2A10C7EE0D70}" type="parTrans" cxnId="{7882B457-F9E4-4B5A-9CBC-FB04CADB1FE4}">
      <dgm:prSet/>
      <dgm:spPr/>
      <dgm:t>
        <a:bodyPr/>
        <a:lstStyle/>
        <a:p>
          <a:endParaRPr lang="en-US"/>
        </a:p>
      </dgm:t>
    </dgm:pt>
    <dgm:pt modelId="{55341E82-F051-4AF3-AB2A-76112887C20E}" type="sibTrans" cxnId="{7882B457-F9E4-4B5A-9CBC-FB04CADB1FE4}">
      <dgm:prSet/>
      <dgm:spPr/>
      <dgm:t>
        <a:bodyPr/>
        <a:lstStyle/>
        <a:p>
          <a:endParaRPr lang="en-US"/>
        </a:p>
      </dgm:t>
    </dgm:pt>
    <dgm:pt modelId="{223CDE74-EF3A-4AAE-8DC5-3FD4FF3948A5}">
      <dgm:prSet/>
      <dgm:spPr/>
      <dgm:t>
        <a:bodyPr/>
        <a:lstStyle/>
        <a:p>
          <a:pPr rtl="0"/>
          <a:r>
            <a:rPr lang="en-US" smtClean="0"/>
            <a:t>Maintain organizational separation</a:t>
          </a:r>
          <a:endParaRPr lang="en-US"/>
        </a:p>
      </dgm:t>
    </dgm:pt>
    <dgm:pt modelId="{BA8ED67E-0CB3-4583-AD6B-E4F99264B7B0}" type="parTrans" cxnId="{ABB46885-D216-4276-9575-6930A955A14C}">
      <dgm:prSet/>
      <dgm:spPr/>
      <dgm:t>
        <a:bodyPr/>
        <a:lstStyle/>
        <a:p>
          <a:endParaRPr lang="en-US"/>
        </a:p>
      </dgm:t>
    </dgm:pt>
    <dgm:pt modelId="{58F223AC-E906-41A4-BB9A-993E1E4E8531}" type="sibTrans" cxnId="{ABB46885-D216-4276-9575-6930A955A14C}">
      <dgm:prSet/>
      <dgm:spPr/>
      <dgm:t>
        <a:bodyPr/>
        <a:lstStyle/>
        <a:p>
          <a:endParaRPr lang="en-US"/>
        </a:p>
      </dgm:t>
    </dgm:pt>
    <dgm:pt modelId="{4E909FE8-9034-4186-A091-BE9363202BB3}" type="pres">
      <dgm:prSet presAssocID="{C9341874-A34B-467D-85B4-8D9AE6137F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7DC56A-B763-4E81-892E-7FE982B6B438}" type="pres">
      <dgm:prSet presAssocID="{34B4B5CC-F227-4965-84E5-8F48E69DEDF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4FACC-1F7C-4F36-B90E-5D8816A601A6}" type="pres">
      <dgm:prSet presAssocID="{2AC2580C-69F0-435C-8457-0D4E057B96DF}" presName="spacer" presStyleCnt="0"/>
      <dgm:spPr/>
    </dgm:pt>
    <dgm:pt modelId="{62D42BF8-7AA3-470F-9CF6-B7F1D1E2F6C3}" type="pres">
      <dgm:prSet presAssocID="{93D0F635-4D93-43E1-BAD6-EF48F0CE317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C4224-A50B-40C5-AF13-0029E0C2AB79}" type="pres">
      <dgm:prSet presAssocID="{0685F3D1-B5A0-468A-96E2-B69A78CCC810}" presName="spacer" presStyleCnt="0"/>
      <dgm:spPr/>
    </dgm:pt>
    <dgm:pt modelId="{842408B1-48EF-479D-AEB1-4AA8A3B33E91}" type="pres">
      <dgm:prSet presAssocID="{BC9562E1-0BB0-4A75-9FAF-13F74FE91F2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D040F-6288-4BC6-8F52-F2D1EB482A23}" type="pres">
      <dgm:prSet presAssocID="{55341E82-F051-4AF3-AB2A-76112887C20E}" presName="spacer" presStyleCnt="0"/>
      <dgm:spPr/>
    </dgm:pt>
    <dgm:pt modelId="{7EC865D2-B68B-4466-82EF-45AFE609602E}" type="pres">
      <dgm:prSet presAssocID="{223CDE74-EF3A-4AAE-8DC5-3FD4FF3948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5D940B-CD75-4916-9E7E-FBE241491B43}" type="presOf" srcId="{C9341874-A34B-467D-85B4-8D9AE6137F87}" destId="{4E909FE8-9034-4186-A091-BE9363202BB3}" srcOrd="0" destOrd="0" presId="urn:microsoft.com/office/officeart/2005/8/layout/vList2"/>
    <dgm:cxn modelId="{EDC5C82E-D6F9-450C-8FDD-FE8CFD918998}" type="presOf" srcId="{34B4B5CC-F227-4965-84E5-8F48E69DEDF8}" destId="{857DC56A-B763-4E81-892E-7FE982B6B438}" srcOrd="0" destOrd="0" presId="urn:microsoft.com/office/officeart/2005/8/layout/vList2"/>
    <dgm:cxn modelId="{788348CE-C522-41EA-8538-A9BD13B41FBF}" srcId="{C9341874-A34B-467D-85B4-8D9AE6137F87}" destId="{93D0F635-4D93-43E1-BAD6-EF48F0CE317B}" srcOrd="1" destOrd="0" parTransId="{903DFB11-87A7-489C-AE77-79973F8B7CBD}" sibTransId="{0685F3D1-B5A0-468A-96E2-B69A78CCC810}"/>
    <dgm:cxn modelId="{41B69FB7-B037-4D53-B74B-9878584D8723}" type="presOf" srcId="{223CDE74-EF3A-4AAE-8DC5-3FD4FF3948A5}" destId="{7EC865D2-B68B-4466-82EF-45AFE609602E}" srcOrd="0" destOrd="0" presId="urn:microsoft.com/office/officeart/2005/8/layout/vList2"/>
    <dgm:cxn modelId="{C2568A83-55BE-47E8-A3F3-1E3291B11712}" type="presOf" srcId="{93D0F635-4D93-43E1-BAD6-EF48F0CE317B}" destId="{62D42BF8-7AA3-470F-9CF6-B7F1D1E2F6C3}" srcOrd="0" destOrd="0" presId="urn:microsoft.com/office/officeart/2005/8/layout/vList2"/>
    <dgm:cxn modelId="{A3ED95DF-394E-40E0-861E-0A6CFAD5AC95}" srcId="{C9341874-A34B-467D-85B4-8D9AE6137F87}" destId="{34B4B5CC-F227-4965-84E5-8F48E69DEDF8}" srcOrd="0" destOrd="0" parTransId="{071B92E4-1715-4FEE-A937-EA77E28A2E04}" sibTransId="{2AC2580C-69F0-435C-8457-0D4E057B96DF}"/>
    <dgm:cxn modelId="{ABB46885-D216-4276-9575-6930A955A14C}" srcId="{C9341874-A34B-467D-85B4-8D9AE6137F87}" destId="{223CDE74-EF3A-4AAE-8DC5-3FD4FF3948A5}" srcOrd="3" destOrd="0" parTransId="{BA8ED67E-0CB3-4583-AD6B-E4F99264B7B0}" sibTransId="{58F223AC-E906-41A4-BB9A-993E1E4E8531}"/>
    <dgm:cxn modelId="{7882B457-F9E4-4B5A-9CBC-FB04CADB1FE4}" srcId="{C9341874-A34B-467D-85B4-8D9AE6137F87}" destId="{BC9562E1-0BB0-4A75-9FAF-13F74FE91F29}" srcOrd="2" destOrd="0" parTransId="{DE9E22BF-979A-412B-B7F2-2A10C7EE0D70}" sibTransId="{55341E82-F051-4AF3-AB2A-76112887C20E}"/>
    <dgm:cxn modelId="{AB8BCEDD-61BB-4F03-914B-F0F2FA792BF7}" type="presOf" srcId="{BC9562E1-0BB0-4A75-9FAF-13F74FE91F29}" destId="{842408B1-48EF-479D-AEB1-4AA8A3B33E91}" srcOrd="0" destOrd="0" presId="urn:microsoft.com/office/officeart/2005/8/layout/vList2"/>
    <dgm:cxn modelId="{0A59D539-BFB6-477F-AF3F-B30CC8DEF682}" type="presParOf" srcId="{4E909FE8-9034-4186-A091-BE9363202BB3}" destId="{857DC56A-B763-4E81-892E-7FE982B6B438}" srcOrd="0" destOrd="0" presId="urn:microsoft.com/office/officeart/2005/8/layout/vList2"/>
    <dgm:cxn modelId="{43F06434-0FC0-4871-B850-FE6A72C164F9}" type="presParOf" srcId="{4E909FE8-9034-4186-A091-BE9363202BB3}" destId="{8454FACC-1F7C-4F36-B90E-5D8816A601A6}" srcOrd="1" destOrd="0" presId="urn:microsoft.com/office/officeart/2005/8/layout/vList2"/>
    <dgm:cxn modelId="{4BBFCE43-8262-44E9-B7D1-CB1C12A78593}" type="presParOf" srcId="{4E909FE8-9034-4186-A091-BE9363202BB3}" destId="{62D42BF8-7AA3-470F-9CF6-B7F1D1E2F6C3}" srcOrd="2" destOrd="0" presId="urn:microsoft.com/office/officeart/2005/8/layout/vList2"/>
    <dgm:cxn modelId="{C042C6B3-5363-467D-8E35-367F7EB55D01}" type="presParOf" srcId="{4E909FE8-9034-4186-A091-BE9363202BB3}" destId="{80FC4224-A50B-40C5-AF13-0029E0C2AB79}" srcOrd="3" destOrd="0" presId="urn:microsoft.com/office/officeart/2005/8/layout/vList2"/>
    <dgm:cxn modelId="{BA46F389-9154-4383-88A9-76D403CC9E3B}" type="presParOf" srcId="{4E909FE8-9034-4186-A091-BE9363202BB3}" destId="{842408B1-48EF-479D-AEB1-4AA8A3B33E91}" srcOrd="4" destOrd="0" presId="urn:microsoft.com/office/officeart/2005/8/layout/vList2"/>
    <dgm:cxn modelId="{5FFB07B6-91AA-4CA2-875D-C59F9F224EF3}" type="presParOf" srcId="{4E909FE8-9034-4186-A091-BE9363202BB3}" destId="{28AD040F-6288-4BC6-8F52-F2D1EB482A23}" srcOrd="5" destOrd="0" presId="urn:microsoft.com/office/officeart/2005/8/layout/vList2"/>
    <dgm:cxn modelId="{AF57BAC3-1BAE-4C81-9214-5CABEDF5EBC7}" type="presParOf" srcId="{4E909FE8-9034-4186-A091-BE9363202BB3}" destId="{7EC865D2-B68B-4466-82EF-45AFE609602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1C5DA-3732-4B7C-BB76-9F9E455F2DDC}">
      <dsp:nvSpPr>
        <dsp:cNvPr id="0" name=""/>
        <dsp:cNvSpPr/>
      </dsp:nvSpPr>
      <dsp:spPr>
        <a:xfrm>
          <a:off x="0" y="404448"/>
          <a:ext cx="7543800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20700" rIns="58548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smtClean="0"/>
            <a:t>To you</a:t>
          </a:r>
          <a:endParaRPr lang="en-US" sz="2500" kern="1200" dirty="0" smtClean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To your competition</a:t>
          </a:r>
          <a:endParaRPr lang="en-US" sz="2500" kern="1200" dirty="0"/>
        </a:p>
      </dsp:txBody>
      <dsp:txXfrm>
        <a:off x="0" y="404448"/>
        <a:ext cx="7543800" cy="1456875"/>
      </dsp:txXfrm>
    </dsp:sp>
    <dsp:sp modelId="{F5B79676-66C8-4B28-8702-65112CF1DC46}">
      <dsp:nvSpPr>
        <dsp:cNvPr id="0" name=""/>
        <dsp:cNvSpPr/>
      </dsp:nvSpPr>
      <dsp:spPr>
        <a:xfrm>
          <a:off x="377190" y="77662"/>
          <a:ext cx="5280660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These technologies can be disruptive</a:t>
          </a:r>
          <a:endParaRPr lang="en-US" sz="2500" kern="1200"/>
        </a:p>
      </dsp:txBody>
      <dsp:txXfrm>
        <a:off x="413216" y="113688"/>
        <a:ext cx="520860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EC270-7B2E-4EC5-9B29-2C62A83DB83D}">
      <dsp:nvSpPr>
        <dsp:cNvPr id="0" name=""/>
        <dsp:cNvSpPr/>
      </dsp:nvSpPr>
      <dsp:spPr>
        <a:xfrm>
          <a:off x="2571" y="1139196"/>
          <a:ext cx="2507456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Firm position</a:t>
          </a:r>
          <a:endParaRPr lang="en-US" sz="2600" kern="1200"/>
        </a:p>
      </dsp:txBody>
      <dsp:txXfrm>
        <a:off x="2571" y="1139196"/>
        <a:ext cx="2507456" cy="748800"/>
      </dsp:txXfrm>
    </dsp:sp>
    <dsp:sp modelId="{F7AE0B89-7802-4F4B-BBB2-28B8A7F47FB8}">
      <dsp:nvSpPr>
        <dsp:cNvPr id="0" name=""/>
        <dsp:cNvSpPr/>
      </dsp:nvSpPr>
      <dsp:spPr>
        <a:xfrm>
          <a:off x="2571" y="1887996"/>
          <a:ext cx="2507456" cy="14987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Incumbent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New entrant</a:t>
          </a:r>
          <a:endParaRPr lang="en-US" sz="2600" kern="1200"/>
        </a:p>
      </dsp:txBody>
      <dsp:txXfrm>
        <a:off x="2571" y="1887996"/>
        <a:ext cx="2507456" cy="1498769"/>
      </dsp:txXfrm>
    </dsp:sp>
    <dsp:sp modelId="{2595B71C-69BD-413A-92D3-80F2484852ED}">
      <dsp:nvSpPr>
        <dsp:cNvPr id="0" name=""/>
        <dsp:cNvSpPr/>
      </dsp:nvSpPr>
      <dsp:spPr>
        <a:xfrm>
          <a:off x="2861071" y="1139196"/>
          <a:ext cx="2507456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Technology</a:t>
          </a:r>
          <a:endParaRPr lang="en-US" sz="2600" kern="1200"/>
        </a:p>
      </dsp:txBody>
      <dsp:txXfrm>
        <a:off x="2861071" y="1139196"/>
        <a:ext cx="2507456" cy="748800"/>
      </dsp:txXfrm>
    </dsp:sp>
    <dsp:sp modelId="{62F907C5-D6C4-4050-9186-4F7FD81EB0EF}">
      <dsp:nvSpPr>
        <dsp:cNvPr id="0" name=""/>
        <dsp:cNvSpPr/>
      </dsp:nvSpPr>
      <dsp:spPr>
        <a:xfrm>
          <a:off x="2861071" y="1887996"/>
          <a:ext cx="2507456" cy="14987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Evolutionary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Discontinuous</a:t>
          </a:r>
          <a:endParaRPr lang="en-US" sz="2600" kern="1200"/>
        </a:p>
      </dsp:txBody>
      <dsp:txXfrm>
        <a:off x="2861071" y="1887996"/>
        <a:ext cx="2507456" cy="1498769"/>
      </dsp:txXfrm>
    </dsp:sp>
    <dsp:sp modelId="{B8693C02-9515-44BC-8C58-3323A74B2B5A}">
      <dsp:nvSpPr>
        <dsp:cNvPr id="0" name=""/>
        <dsp:cNvSpPr/>
      </dsp:nvSpPr>
      <dsp:spPr>
        <a:xfrm>
          <a:off x="5719571" y="1139196"/>
          <a:ext cx="2507456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Response</a:t>
          </a:r>
          <a:endParaRPr lang="en-US" sz="2600" kern="1200"/>
        </a:p>
      </dsp:txBody>
      <dsp:txXfrm>
        <a:off x="5719571" y="1139196"/>
        <a:ext cx="2507456" cy="748800"/>
      </dsp:txXfrm>
    </dsp:sp>
    <dsp:sp modelId="{8E505852-C1E5-4E50-B7B5-7E05717C3E1B}">
      <dsp:nvSpPr>
        <dsp:cNvPr id="0" name=""/>
        <dsp:cNvSpPr/>
      </dsp:nvSpPr>
      <dsp:spPr>
        <a:xfrm>
          <a:off x="5719571" y="1887996"/>
          <a:ext cx="2507456" cy="14987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Aggressive Stance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Passive Stance</a:t>
          </a:r>
          <a:endParaRPr lang="en-US" sz="2600" kern="1200"/>
        </a:p>
      </dsp:txBody>
      <dsp:txXfrm>
        <a:off x="5719571" y="1887996"/>
        <a:ext cx="2507456" cy="1498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167AF-B0CE-47B9-82F6-E2A10E60F981}">
      <dsp:nvSpPr>
        <dsp:cNvPr id="0" name=""/>
        <dsp:cNvSpPr/>
      </dsp:nvSpPr>
      <dsp:spPr>
        <a:xfrm>
          <a:off x="0" y="32391"/>
          <a:ext cx="5029199" cy="743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Delayed Participation</a:t>
          </a:r>
          <a:endParaRPr lang="en-US" sz="3100" kern="1200" dirty="0"/>
        </a:p>
      </dsp:txBody>
      <dsp:txXfrm>
        <a:off x="36296" y="68687"/>
        <a:ext cx="4956607" cy="670943"/>
      </dsp:txXfrm>
    </dsp:sp>
    <dsp:sp modelId="{6572CABA-41B0-4439-972D-6A5DA7C14273}">
      <dsp:nvSpPr>
        <dsp:cNvPr id="0" name=""/>
        <dsp:cNvSpPr/>
      </dsp:nvSpPr>
      <dsp:spPr>
        <a:xfrm>
          <a:off x="0" y="865206"/>
          <a:ext cx="5029199" cy="743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Sticking with the Familiar</a:t>
          </a:r>
          <a:endParaRPr lang="en-US" sz="3100" kern="1200"/>
        </a:p>
      </dsp:txBody>
      <dsp:txXfrm>
        <a:off x="36296" y="901502"/>
        <a:ext cx="4956607" cy="670943"/>
      </dsp:txXfrm>
    </dsp:sp>
    <dsp:sp modelId="{89BD48F3-457A-42C7-A7AA-55B6AC540B9E}">
      <dsp:nvSpPr>
        <dsp:cNvPr id="0" name=""/>
        <dsp:cNvSpPr/>
      </dsp:nvSpPr>
      <dsp:spPr>
        <a:xfrm>
          <a:off x="0" y="1698021"/>
          <a:ext cx="5029199" cy="743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Reluctance to Fully Commit</a:t>
          </a:r>
          <a:endParaRPr lang="en-US" sz="3100" kern="1200"/>
        </a:p>
      </dsp:txBody>
      <dsp:txXfrm>
        <a:off x="36296" y="1734317"/>
        <a:ext cx="4956607" cy="670943"/>
      </dsp:txXfrm>
    </dsp:sp>
    <dsp:sp modelId="{5C3D028B-94A6-403B-B6DF-B1FC63D2CF79}">
      <dsp:nvSpPr>
        <dsp:cNvPr id="0" name=""/>
        <dsp:cNvSpPr/>
      </dsp:nvSpPr>
      <dsp:spPr>
        <a:xfrm>
          <a:off x="0" y="2530836"/>
          <a:ext cx="5029199" cy="743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Lack of Persistence</a:t>
          </a:r>
          <a:endParaRPr lang="en-US" sz="3100" kern="1200"/>
        </a:p>
      </dsp:txBody>
      <dsp:txXfrm>
        <a:off x="36296" y="2567132"/>
        <a:ext cx="4956607" cy="670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F5242-5C18-496A-845A-77FFB56223F7}">
      <dsp:nvSpPr>
        <dsp:cNvPr id="0" name=""/>
        <dsp:cNvSpPr/>
      </dsp:nvSpPr>
      <dsp:spPr>
        <a:xfrm>
          <a:off x="1828800" y="1674"/>
          <a:ext cx="2057400" cy="11050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Resources</a:t>
          </a:r>
          <a:endParaRPr lang="en-US" sz="3100" kern="1200" dirty="0"/>
        </a:p>
      </dsp:txBody>
      <dsp:txXfrm>
        <a:off x="1882744" y="55618"/>
        <a:ext cx="1949512" cy="997160"/>
      </dsp:txXfrm>
    </dsp:sp>
    <dsp:sp modelId="{8076AF98-5023-4531-B2DB-3BEDC5EABF3A}">
      <dsp:nvSpPr>
        <dsp:cNvPr id="0" name=""/>
        <dsp:cNvSpPr/>
      </dsp:nvSpPr>
      <dsp:spPr>
        <a:xfrm>
          <a:off x="1828800" y="1161975"/>
          <a:ext cx="2057400" cy="11050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Processes</a:t>
          </a:r>
          <a:endParaRPr lang="en-US" sz="3100" kern="1200"/>
        </a:p>
      </dsp:txBody>
      <dsp:txXfrm>
        <a:off x="1882744" y="1215919"/>
        <a:ext cx="1949512" cy="997160"/>
      </dsp:txXfrm>
    </dsp:sp>
    <dsp:sp modelId="{BAFB60FA-762D-4F07-BB48-FAE0BD3F2CDC}">
      <dsp:nvSpPr>
        <dsp:cNvPr id="0" name=""/>
        <dsp:cNvSpPr/>
      </dsp:nvSpPr>
      <dsp:spPr>
        <a:xfrm>
          <a:off x="1828800" y="2322276"/>
          <a:ext cx="2057400" cy="110504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Values</a:t>
          </a:r>
          <a:endParaRPr lang="en-US" sz="3100" kern="1200"/>
        </a:p>
      </dsp:txBody>
      <dsp:txXfrm>
        <a:off x="1882744" y="2376220"/>
        <a:ext cx="1949512" cy="997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DC56A-B763-4E81-892E-7FE982B6B438}">
      <dsp:nvSpPr>
        <dsp:cNvPr id="0" name=""/>
        <dsp:cNvSpPr/>
      </dsp:nvSpPr>
      <dsp:spPr>
        <a:xfrm>
          <a:off x="0" y="67020"/>
          <a:ext cx="4648200" cy="1034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Attend to signals from the periphery</a:t>
          </a:r>
          <a:endParaRPr lang="en-US" sz="2600" kern="1200" dirty="0"/>
        </a:p>
      </dsp:txBody>
      <dsp:txXfrm>
        <a:off x="50489" y="117509"/>
        <a:ext cx="4547222" cy="933302"/>
      </dsp:txXfrm>
    </dsp:sp>
    <dsp:sp modelId="{62D42BF8-7AA3-470F-9CF6-B7F1D1E2F6C3}">
      <dsp:nvSpPr>
        <dsp:cNvPr id="0" name=""/>
        <dsp:cNvSpPr/>
      </dsp:nvSpPr>
      <dsp:spPr>
        <a:xfrm>
          <a:off x="0" y="1176180"/>
          <a:ext cx="4648200" cy="1034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Invest in a learning capability</a:t>
          </a:r>
          <a:endParaRPr lang="en-US" sz="2600" kern="1200"/>
        </a:p>
      </dsp:txBody>
      <dsp:txXfrm>
        <a:off x="50489" y="1226669"/>
        <a:ext cx="4547222" cy="933302"/>
      </dsp:txXfrm>
    </dsp:sp>
    <dsp:sp modelId="{842408B1-48EF-479D-AEB1-4AA8A3B33E91}">
      <dsp:nvSpPr>
        <dsp:cNvPr id="0" name=""/>
        <dsp:cNvSpPr/>
      </dsp:nvSpPr>
      <dsp:spPr>
        <a:xfrm>
          <a:off x="0" y="2285340"/>
          <a:ext cx="4648200" cy="1034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Maintain flexibility through an options perspective</a:t>
          </a:r>
          <a:endParaRPr lang="en-US" sz="2600" kern="1200"/>
        </a:p>
      </dsp:txBody>
      <dsp:txXfrm>
        <a:off x="50489" y="2335829"/>
        <a:ext cx="4547222" cy="933302"/>
      </dsp:txXfrm>
    </dsp:sp>
    <dsp:sp modelId="{7EC865D2-B68B-4466-82EF-45AFE609602E}">
      <dsp:nvSpPr>
        <dsp:cNvPr id="0" name=""/>
        <dsp:cNvSpPr/>
      </dsp:nvSpPr>
      <dsp:spPr>
        <a:xfrm>
          <a:off x="0" y="3394500"/>
          <a:ext cx="4648200" cy="1034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Maintain organizational separation</a:t>
          </a:r>
          <a:endParaRPr lang="en-US" sz="2600" kern="1200"/>
        </a:p>
      </dsp:txBody>
      <dsp:txXfrm>
        <a:off x="50489" y="3444989"/>
        <a:ext cx="4547222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80D9-A414-4D2D-8BDB-0AACE8C2ED1E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AF-1928-494E-B0DC-B197F060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Evaluating Emerging Technology Trends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MIS5801: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Singapore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Bru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ce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Hohne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(Bruce.Hohne@temple.edu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7953" y="6550223"/>
            <a:ext cx="7336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 smtClean="0">
                <a:solidFill>
                  <a:schemeClr val="bg1"/>
                </a:solidFill>
              </a:rPr>
              <a:t>, Steven L. Johnson, Sunil </a:t>
            </a:r>
            <a:r>
              <a:rPr lang="en-US" sz="1400" i="1" dirty="0" err="1" smtClean="0">
                <a:solidFill>
                  <a:schemeClr val="bg1"/>
                </a:solidFill>
              </a:rPr>
              <a:t>Wattal</a:t>
            </a:r>
            <a:r>
              <a:rPr lang="en-US" sz="1400" i="1" dirty="0" smtClean="0">
                <a:solidFill>
                  <a:schemeClr val="bg1"/>
                </a:solidFill>
              </a:rPr>
              <a:t>, and Paul Weinberg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Why bother?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Defense of business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Significant potential return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8278092"/>
              </p:ext>
            </p:extLst>
          </p:nvPr>
        </p:nvGraphicFramePr>
        <p:xfrm>
          <a:off x="685800" y="3733800"/>
          <a:ext cx="7543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5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Key Concepts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50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87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The Gartner Hype Cycle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898616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3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Hype Cycle for 2011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7714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5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Mistakes Incumbents Make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65028"/>
              </p:ext>
            </p:extLst>
          </p:nvPr>
        </p:nvGraphicFramePr>
        <p:xfrm>
          <a:off x="685800" y="2057400"/>
          <a:ext cx="5029200" cy="330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27322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Day</a:t>
            </a:r>
            <a:r>
              <a:rPr lang="en-US" sz="1600" dirty="0">
                <a:solidFill>
                  <a:schemeClr val="bg1"/>
                </a:solidFill>
              </a:rPr>
              <a:t>, G. and </a:t>
            </a:r>
            <a:r>
              <a:rPr lang="en-US" sz="1600" dirty="0" err="1">
                <a:solidFill>
                  <a:schemeClr val="bg1"/>
                </a:solidFill>
              </a:rPr>
              <a:t>Schoemaker</a:t>
            </a:r>
            <a:r>
              <a:rPr lang="en-US" sz="1600" dirty="0">
                <a:solidFill>
                  <a:schemeClr val="bg1"/>
                </a:solidFill>
              </a:rPr>
              <a:t>, P. (2000). Avoiding the Pitfalls of Emerging Technologies. California Management Review. (42)2. pp. 8-33.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337706852"/>
              </p:ext>
            </p:extLst>
          </p:nvPr>
        </p:nvGraphicFramePr>
        <p:xfrm>
          <a:off x="4800600" y="2438400"/>
          <a:ext cx="5715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48400" y="1484293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Affected by an organization’s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Things You Can Do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64641"/>
              </p:ext>
            </p:extLst>
          </p:nvPr>
        </p:nvGraphicFramePr>
        <p:xfrm>
          <a:off x="762000" y="1524000"/>
          <a:ext cx="4648200" cy="449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273225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Source: Day</a:t>
            </a:r>
            <a:r>
              <a:rPr lang="en-US" sz="1600" dirty="0">
                <a:solidFill>
                  <a:schemeClr val="bg1"/>
                </a:solidFill>
              </a:rPr>
              <a:t>, G. and </a:t>
            </a:r>
            <a:r>
              <a:rPr lang="en-US" sz="1600" dirty="0" err="1">
                <a:solidFill>
                  <a:schemeClr val="bg1"/>
                </a:solidFill>
              </a:rPr>
              <a:t>Schoemaker</a:t>
            </a:r>
            <a:r>
              <a:rPr lang="en-US" sz="1600" dirty="0">
                <a:solidFill>
                  <a:schemeClr val="bg1"/>
                </a:solidFill>
              </a:rPr>
              <a:t>, P. (2000). Avoiding the Pitfalls of Emerging Technologies. California Management Review. (42)2. pp. 8-33.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638800" y="1917030"/>
            <a:ext cx="3429000" cy="3721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Would these actions be more effective when the innovation is…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Low-end?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New-market?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195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Evaluating Emerging Technology Trends</vt:lpstr>
      <vt:lpstr>Why bother?</vt:lpstr>
      <vt:lpstr>Key Concepts</vt:lpstr>
      <vt:lpstr>The Gartner Hype Cycle</vt:lpstr>
      <vt:lpstr>Hype Cycle for 2011</vt:lpstr>
      <vt:lpstr>Mistakes Incumbents Make</vt:lpstr>
      <vt:lpstr>Things You Can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clientsvcs</cp:lastModifiedBy>
  <cp:revision>99</cp:revision>
  <dcterms:created xsi:type="dcterms:W3CDTF">2011-10-19T16:35:25Z</dcterms:created>
  <dcterms:modified xsi:type="dcterms:W3CDTF">2014-12-16T10:42:40Z</dcterms:modified>
</cp:coreProperties>
</file>