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69714" autoAdjust="0"/>
  </p:normalViewPr>
  <p:slideViewPr>
    <p:cSldViewPr>
      <p:cViewPr>
        <p:scale>
          <a:sx n="66" d="100"/>
          <a:sy n="66" d="100"/>
        </p:scale>
        <p:origin x="-1566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FAACB-D6D1-477B-9BE5-F706EFAD2345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C42FC5-9033-4056-BAF2-87E92AB3E168}">
      <dgm:prSet/>
      <dgm:spPr/>
      <dgm:t>
        <a:bodyPr/>
        <a:lstStyle/>
        <a:p>
          <a:pPr rtl="0"/>
          <a:r>
            <a:rPr lang="en-US" dirty="0" smtClean="0"/>
            <a:t>Built upon an operating system</a:t>
          </a:r>
          <a:endParaRPr lang="en-US" dirty="0"/>
        </a:p>
      </dgm:t>
    </dgm:pt>
    <dgm:pt modelId="{4F0C3318-9847-49AC-9225-AD8ED644B82F}" type="parTrans" cxnId="{DB7ACCE0-7845-45D6-B6DB-463748A28D93}">
      <dgm:prSet/>
      <dgm:spPr/>
      <dgm:t>
        <a:bodyPr/>
        <a:lstStyle/>
        <a:p>
          <a:endParaRPr lang="en-US"/>
        </a:p>
      </dgm:t>
    </dgm:pt>
    <dgm:pt modelId="{227F51C6-B8DF-44B1-A4A1-880761A07333}" type="sibTrans" cxnId="{DB7ACCE0-7845-45D6-B6DB-463748A28D93}">
      <dgm:prSet/>
      <dgm:spPr/>
      <dgm:t>
        <a:bodyPr/>
        <a:lstStyle/>
        <a:p>
          <a:endParaRPr lang="en-US"/>
        </a:p>
      </dgm:t>
    </dgm:pt>
    <dgm:pt modelId="{3564096E-6650-46C3-A1F5-4E237F76CAC1}">
      <dgm:prSet/>
      <dgm:spPr/>
      <dgm:t>
        <a:bodyPr/>
        <a:lstStyle/>
        <a:p>
          <a:pPr rtl="0"/>
          <a:r>
            <a:rPr lang="en-US" smtClean="0"/>
            <a:t>App-based platforms</a:t>
          </a:r>
          <a:endParaRPr lang="en-US"/>
        </a:p>
      </dgm:t>
    </dgm:pt>
    <dgm:pt modelId="{BA76A9E3-F311-4DE3-8131-F36AB3E98385}" type="parTrans" cxnId="{8EE4603E-07AB-464C-BD55-72C9E92179F2}">
      <dgm:prSet/>
      <dgm:spPr/>
      <dgm:t>
        <a:bodyPr/>
        <a:lstStyle/>
        <a:p>
          <a:endParaRPr lang="en-US"/>
        </a:p>
      </dgm:t>
    </dgm:pt>
    <dgm:pt modelId="{9AC9E973-6BC7-4B9D-84C6-94609033B80C}" type="sibTrans" cxnId="{8EE4603E-07AB-464C-BD55-72C9E92179F2}">
      <dgm:prSet/>
      <dgm:spPr/>
      <dgm:t>
        <a:bodyPr/>
        <a:lstStyle/>
        <a:p>
          <a:endParaRPr lang="en-US"/>
        </a:p>
      </dgm:t>
    </dgm:pt>
    <dgm:pt modelId="{0DEF183F-D6D2-446D-BD44-A6637FF981E6}">
      <dgm:prSet/>
      <dgm:spPr/>
      <dgm:t>
        <a:bodyPr/>
        <a:lstStyle/>
        <a:p>
          <a:pPr rtl="0"/>
          <a:r>
            <a:rPr lang="en-US" smtClean="0"/>
            <a:t>Encourage communities of developers</a:t>
          </a:r>
          <a:endParaRPr lang="en-US"/>
        </a:p>
      </dgm:t>
    </dgm:pt>
    <dgm:pt modelId="{A8B80A06-4BAA-4BFB-8168-26B70764A1F6}" type="parTrans" cxnId="{F75B92FC-EC10-4A12-B14C-670D207D8C0B}">
      <dgm:prSet/>
      <dgm:spPr/>
      <dgm:t>
        <a:bodyPr/>
        <a:lstStyle/>
        <a:p>
          <a:endParaRPr lang="en-US"/>
        </a:p>
      </dgm:t>
    </dgm:pt>
    <dgm:pt modelId="{1710F354-6484-41E8-9516-308593360AD7}" type="sibTrans" cxnId="{F75B92FC-EC10-4A12-B14C-670D207D8C0B}">
      <dgm:prSet/>
      <dgm:spPr/>
      <dgm:t>
        <a:bodyPr/>
        <a:lstStyle/>
        <a:p>
          <a:endParaRPr lang="en-US"/>
        </a:p>
      </dgm:t>
    </dgm:pt>
    <dgm:pt modelId="{64A34CED-748D-4BA6-9F7B-E9373E91574D}">
      <dgm:prSet/>
      <dgm:spPr/>
      <dgm:t>
        <a:bodyPr/>
        <a:lstStyle/>
        <a:p>
          <a:pPr rtl="0"/>
          <a:r>
            <a:rPr lang="en-US" dirty="0" smtClean="0"/>
            <a:t>Hardware</a:t>
          </a:r>
          <a:r>
            <a:rPr lang="en-US" baseline="0" dirty="0" smtClean="0"/>
            <a:t> is important</a:t>
          </a:r>
          <a:endParaRPr lang="en-US" dirty="0"/>
        </a:p>
      </dgm:t>
    </dgm:pt>
    <dgm:pt modelId="{C2D0B15A-59D6-481D-8445-309C99D723E6}" type="parTrans" cxnId="{CF545394-D1AE-48C3-9338-209F067FB4F7}">
      <dgm:prSet/>
      <dgm:spPr/>
      <dgm:t>
        <a:bodyPr/>
        <a:lstStyle/>
        <a:p>
          <a:endParaRPr lang="en-US"/>
        </a:p>
      </dgm:t>
    </dgm:pt>
    <dgm:pt modelId="{AA4ED40C-E74F-4F00-A2DB-81493A216879}" type="sibTrans" cxnId="{CF545394-D1AE-48C3-9338-209F067FB4F7}">
      <dgm:prSet/>
      <dgm:spPr/>
      <dgm:t>
        <a:bodyPr/>
        <a:lstStyle/>
        <a:p>
          <a:endParaRPr lang="en-US"/>
        </a:p>
      </dgm:t>
    </dgm:pt>
    <dgm:pt modelId="{5A6855FC-6301-4359-AAD0-813A409175E4}" type="pres">
      <dgm:prSet presAssocID="{598FAACB-D6D1-477B-9BE5-F706EFAD23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5B01BC-EE58-454A-8A81-E5FA66BD5F1F}" type="pres">
      <dgm:prSet presAssocID="{F9C42FC5-9033-4056-BAF2-87E92AB3E1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CBE49-EDB8-426C-B970-7F7404152AE3}" type="pres">
      <dgm:prSet presAssocID="{227F51C6-B8DF-44B1-A4A1-880761A07333}" presName="spacer" presStyleCnt="0"/>
      <dgm:spPr/>
    </dgm:pt>
    <dgm:pt modelId="{76FB535E-CE27-4DEA-BA16-EB1CF7737BC9}" type="pres">
      <dgm:prSet presAssocID="{3564096E-6650-46C3-A1F5-4E237F76CA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2B347-221D-44EC-ACA4-6E367CECE74F}" type="pres">
      <dgm:prSet presAssocID="{9AC9E973-6BC7-4B9D-84C6-94609033B80C}" presName="spacer" presStyleCnt="0"/>
      <dgm:spPr/>
    </dgm:pt>
    <dgm:pt modelId="{1B6E4026-68DB-4A5A-B6EC-4C01196FFC81}" type="pres">
      <dgm:prSet presAssocID="{0DEF183F-D6D2-446D-BD44-A6637FF981E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7D497-9A8E-4106-B19B-6AF3CB12772D}" type="pres">
      <dgm:prSet presAssocID="{1710F354-6484-41E8-9516-308593360AD7}" presName="spacer" presStyleCnt="0"/>
      <dgm:spPr/>
    </dgm:pt>
    <dgm:pt modelId="{860F6ECB-F1CD-4006-BBBC-2D15D65DBEB1}" type="pres">
      <dgm:prSet presAssocID="{64A34CED-748D-4BA6-9F7B-E9373E9157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CF21CD-E8BD-4CC1-A266-E37841F47ED1}" type="presOf" srcId="{598FAACB-D6D1-477B-9BE5-F706EFAD2345}" destId="{5A6855FC-6301-4359-AAD0-813A409175E4}" srcOrd="0" destOrd="0" presId="urn:microsoft.com/office/officeart/2005/8/layout/vList2"/>
    <dgm:cxn modelId="{5662B03B-303D-42EB-9766-CD78F223A925}" type="presOf" srcId="{64A34CED-748D-4BA6-9F7B-E9373E91574D}" destId="{860F6ECB-F1CD-4006-BBBC-2D15D65DBEB1}" srcOrd="0" destOrd="0" presId="urn:microsoft.com/office/officeart/2005/8/layout/vList2"/>
    <dgm:cxn modelId="{DB7ACCE0-7845-45D6-B6DB-463748A28D93}" srcId="{598FAACB-D6D1-477B-9BE5-F706EFAD2345}" destId="{F9C42FC5-9033-4056-BAF2-87E92AB3E168}" srcOrd="0" destOrd="0" parTransId="{4F0C3318-9847-49AC-9225-AD8ED644B82F}" sibTransId="{227F51C6-B8DF-44B1-A4A1-880761A07333}"/>
    <dgm:cxn modelId="{60F6A431-23B5-4918-8872-7E022C45CB17}" type="presOf" srcId="{3564096E-6650-46C3-A1F5-4E237F76CAC1}" destId="{76FB535E-CE27-4DEA-BA16-EB1CF7737BC9}" srcOrd="0" destOrd="0" presId="urn:microsoft.com/office/officeart/2005/8/layout/vList2"/>
    <dgm:cxn modelId="{F75B92FC-EC10-4A12-B14C-670D207D8C0B}" srcId="{598FAACB-D6D1-477B-9BE5-F706EFAD2345}" destId="{0DEF183F-D6D2-446D-BD44-A6637FF981E6}" srcOrd="2" destOrd="0" parTransId="{A8B80A06-4BAA-4BFB-8168-26B70764A1F6}" sibTransId="{1710F354-6484-41E8-9516-308593360AD7}"/>
    <dgm:cxn modelId="{27FCEBC0-A4A6-4C14-B85F-7529D4DC2DFE}" type="presOf" srcId="{0DEF183F-D6D2-446D-BD44-A6637FF981E6}" destId="{1B6E4026-68DB-4A5A-B6EC-4C01196FFC81}" srcOrd="0" destOrd="0" presId="urn:microsoft.com/office/officeart/2005/8/layout/vList2"/>
    <dgm:cxn modelId="{8EE4603E-07AB-464C-BD55-72C9E92179F2}" srcId="{598FAACB-D6D1-477B-9BE5-F706EFAD2345}" destId="{3564096E-6650-46C3-A1F5-4E237F76CAC1}" srcOrd="1" destOrd="0" parTransId="{BA76A9E3-F311-4DE3-8131-F36AB3E98385}" sibTransId="{9AC9E973-6BC7-4B9D-84C6-94609033B80C}"/>
    <dgm:cxn modelId="{CF545394-D1AE-48C3-9338-209F067FB4F7}" srcId="{598FAACB-D6D1-477B-9BE5-F706EFAD2345}" destId="{64A34CED-748D-4BA6-9F7B-E9373E91574D}" srcOrd="3" destOrd="0" parTransId="{C2D0B15A-59D6-481D-8445-309C99D723E6}" sibTransId="{AA4ED40C-E74F-4F00-A2DB-81493A216879}"/>
    <dgm:cxn modelId="{CB1D8F9D-186F-4E67-A3F3-DCE81C5E8873}" type="presOf" srcId="{F9C42FC5-9033-4056-BAF2-87E92AB3E168}" destId="{095B01BC-EE58-454A-8A81-E5FA66BD5F1F}" srcOrd="0" destOrd="0" presId="urn:microsoft.com/office/officeart/2005/8/layout/vList2"/>
    <dgm:cxn modelId="{3D1CE4C4-73A6-4483-9C93-BE0604A9CD86}" type="presParOf" srcId="{5A6855FC-6301-4359-AAD0-813A409175E4}" destId="{095B01BC-EE58-454A-8A81-E5FA66BD5F1F}" srcOrd="0" destOrd="0" presId="urn:microsoft.com/office/officeart/2005/8/layout/vList2"/>
    <dgm:cxn modelId="{F8E359D3-5D8D-4EE8-92F6-0921A5953361}" type="presParOf" srcId="{5A6855FC-6301-4359-AAD0-813A409175E4}" destId="{89DCBE49-EDB8-426C-B970-7F7404152AE3}" srcOrd="1" destOrd="0" presId="urn:microsoft.com/office/officeart/2005/8/layout/vList2"/>
    <dgm:cxn modelId="{B0EE81D6-6192-4C70-8C0B-E83394EBBC20}" type="presParOf" srcId="{5A6855FC-6301-4359-AAD0-813A409175E4}" destId="{76FB535E-CE27-4DEA-BA16-EB1CF7737BC9}" srcOrd="2" destOrd="0" presId="urn:microsoft.com/office/officeart/2005/8/layout/vList2"/>
    <dgm:cxn modelId="{C12DCC19-39A1-4EF5-9DF5-E961305F697C}" type="presParOf" srcId="{5A6855FC-6301-4359-AAD0-813A409175E4}" destId="{3B72B347-221D-44EC-ACA4-6E367CECE74F}" srcOrd="3" destOrd="0" presId="urn:microsoft.com/office/officeart/2005/8/layout/vList2"/>
    <dgm:cxn modelId="{A12D1D9B-5024-460D-8E42-A00BA61E9618}" type="presParOf" srcId="{5A6855FC-6301-4359-AAD0-813A409175E4}" destId="{1B6E4026-68DB-4A5A-B6EC-4C01196FFC81}" srcOrd="4" destOrd="0" presId="urn:microsoft.com/office/officeart/2005/8/layout/vList2"/>
    <dgm:cxn modelId="{0BA98CE9-454F-458A-A978-B186150090D3}" type="presParOf" srcId="{5A6855FC-6301-4359-AAD0-813A409175E4}" destId="{77C7D497-9A8E-4106-B19B-6AF3CB12772D}" srcOrd="5" destOrd="0" presId="urn:microsoft.com/office/officeart/2005/8/layout/vList2"/>
    <dgm:cxn modelId="{18D322FC-A3CE-4676-9637-FB03202C0388}" type="presParOf" srcId="{5A6855FC-6301-4359-AAD0-813A409175E4}" destId="{860F6ECB-F1CD-4006-BBBC-2D15D65DBE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7B7FB-46DE-445D-84B9-DB2FC6562367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CBB8D6-4B91-47BF-BCE3-B9DEF84D7CDD}">
      <dgm:prSet phldrT="[Text]"/>
      <dgm:spPr/>
      <dgm:t>
        <a:bodyPr/>
        <a:lstStyle/>
        <a:p>
          <a:r>
            <a:rPr lang="en-US" dirty="0" smtClean="0"/>
            <a:t>Apple</a:t>
          </a:r>
          <a:endParaRPr lang="en-US" dirty="0"/>
        </a:p>
      </dgm:t>
    </dgm:pt>
    <dgm:pt modelId="{0E3CEC2A-48E7-4F7C-B6B6-F093A0BE72F5}" type="parTrans" cxnId="{C6444892-7AF8-4182-B831-1FA3E69EB31C}">
      <dgm:prSet/>
      <dgm:spPr/>
      <dgm:t>
        <a:bodyPr/>
        <a:lstStyle/>
        <a:p>
          <a:endParaRPr lang="en-US"/>
        </a:p>
      </dgm:t>
    </dgm:pt>
    <dgm:pt modelId="{0F68F430-2E8A-49FA-A415-AB622D719EAC}" type="sibTrans" cxnId="{C6444892-7AF8-4182-B831-1FA3E69EB31C}">
      <dgm:prSet/>
      <dgm:spPr/>
      <dgm:t>
        <a:bodyPr/>
        <a:lstStyle/>
        <a:p>
          <a:endParaRPr lang="en-US"/>
        </a:p>
      </dgm:t>
    </dgm:pt>
    <dgm:pt modelId="{18B9DBA4-3096-4B4F-A35D-8141C672A0CE}">
      <dgm:prSet phldrT="[Text]"/>
      <dgm:spPr/>
      <dgm:t>
        <a:bodyPr/>
        <a:lstStyle/>
        <a:p>
          <a:r>
            <a:rPr lang="en-US" dirty="0" smtClean="0"/>
            <a:t>Tight control</a:t>
          </a:r>
          <a:endParaRPr lang="en-US" dirty="0"/>
        </a:p>
      </dgm:t>
    </dgm:pt>
    <dgm:pt modelId="{2007EF92-27C2-4037-B1E8-E1EA454F29A8}" type="parTrans" cxnId="{8F9C0A2D-7F9F-4068-AD94-014897CAB0E1}">
      <dgm:prSet/>
      <dgm:spPr/>
      <dgm:t>
        <a:bodyPr/>
        <a:lstStyle/>
        <a:p>
          <a:endParaRPr lang="en-US"/>
        </a:p>
      </dgm:t>
    </dgm:pt>
    <dgm:pt modelId="{FC41603B-6270-476E-8F04-1CB6412711A7}" type="sibTrans" cxnId="{8F9C0A2D-7F9F-4068-AD94-014897CAB0E1}">
      <dgm:prSet/>
      <dgm:spPr/>
      <dgm:t>
        <a:bodyPr/>
        <a:lstStyle/>
        <a:p>
          <a:endParaRPr lang="en-US"/>
        </a:p>
      </dgm:t>
    </dgm:pt>
    <dgm:pt modelId="{2B65EF53-104F-4CA7-864A-A7B012F54DD3}">
      <dgm:prSet phldrT="[Text]"/>
      <dgm:spPr/>
      <dgm:t>
        <a:bodyPr/>
        <a:lstStyle/>
        <a:p>
          <a:r>
            <a:rPr lang="en-US" dirty="0" smtClean="0"/>
            <a:t>Single ecosystem</a:t>
          </a:r>
          <a:endParaRPr lang="en-US" dirty="0"/>
        </a:p>
      </dgm:t>
    </dgm:pt>
    <dgm:pt modelId="{BE707554-2D24-4CC0-ACE5-BED9040784A9}" type="parTrans" cxnId="{02646001-86EA-44F0-9BB2-C227D28AA95D}">
      <dgm:prSet/>
      <dgm:spPr/>
      <dgm:t>
        <a:bodyPr/>
        <a:lstStyle/>
        <a:p>
          <a:endParaRPr lang="en-US"/>
        </a:p>
      </dgm:t>
    </dgm:pt>
    <dgm:pt modelId="{E0D71B0D-F43F-4B22-AF05-9C117849FCA0}" type="sibTrans" cxnId="{02646001-86EA-44F0-9BB2-C227D28AA95D}">
      <dgm:prSet/>
      <dgm:spPr/>
      <dgm:t>
        <a:bodyPr/>
        <a:lstStyle/>
        <a:p>
          <a:endParaRPr lang="en-US"/>
        </a:p>
      </dgm:t>
    </dgm:pt>
    <dgm:pt modelId="{DD6B0C4F-8C43-4654-8BE7-732DF56AD5FC}">
      <dgm:prSet phldrT="[Text]"/>
      <dgm:spPr/>
      <dgm:t>
        <a:bodyPr/>
        <a:lstStyle/>
        <a:p>
          <a:r>
            <a:rPr lang="en-US" dirty="0" smtClean="0"/>
            <a:t>Google</a:t>
          </a:r>
          <a:endParaRPr lang="en-US" dirty="0"/>
        </a:p>
      </dgm:t>
    </dgm:pt>
    <dgm:pt modelId="{4EB06924-852C-4690-B335-5241DA983053}" type="parTrans" cxnId="{A679D1EF-F74E-42A8-8BC5-ACBE08FD3E53}">
      <dgm:prSet/>
      <dgm:spPr/>
      <dgm:t>
        <a:bodyPr/>
        <a:lstStyle/>
        <a:p>
          <a:endParaRPr lang="en-US"/>
        </a:p>
      </dgm:t>
    </dgm:pt>
    <dgm:pt modelId="{E0771D7C-319E-402A-92E8-0EA0E09B9550}" type="sibTrans" cxnId="{A679D1EF-F74E-42A8-8BC5-ACBE08FD3E53}">
      <dgm:prSet/>
      <dgm:spPr/>
      <dgm:t>
        <a:bodyPr/>
        <a:lstStyle/>
        <a:p>
          <a:endParaRPr lang="en-US"/>
        </a:p>
      </dgm:t>
    </dgm:pt>
    <dgm:pt modelId="{9D556267-2671-40C1-AD48-086B2F0E43D2}">
      <dgm:prSet phldrT="[Text]"/>
      <dgm:spPr/>
      <dgm:t>
        <a:bodyPr/>
        <a:lstStyle/>
        <a:p>
          <a:r>
            <a:rPr lang="en-US" dirty="0" smtClean="0"/>
            <a:t>Looser control</a:t>
          </a:r>
          <a:endParaRPr lang="en-US" dirty="0"/>
        </a:p>
      </dgm:t>
    </dgm:pt>
    <dgm:pt modelId="{49CCD26D-FBE3-45F7-A009-02FE7FC7C99C}" type="parTrans" cxnId="{149173A0-41C0-45A1-851A-842D45FFE2E9}">
      <dgm:prSet/>
      <dgm:spPr/>
      <dgm:t>
        <a:bodyPr/>
        <a:lstStyle/>
        <a:p>
          <a:endParaRPr lang="en-US"/>
        </a:p>
      </dgm:t>
    </dgm:pt>
    <dgm:pt modelId="{33837867-320F-40AB-BB96-90BFBD2075C8}" type="sibTrans" cxnId="{149173A0-41C0-45A1-851A-842D45FFE2E9}">
      <dgm:prSet/>
      <dgm:spPr/>
      <dgm:t>
        <a:bodyPr/>
        <a:lstStyle/>
        <a:p>
          <a:endParaRPr lang="en-US"/>
        </a:p>
      </dgm:t>
    </dgm:pt>
    <dgm:pt modelId="{780509BC-B559-447F-A921-237D08FD9EAF}">
      <dgm:prSet phldrT="[Text]"/>
      <dgm:spPr/>
      <dgm:t>
        <a:bodyPr/>
        <a:lstStyle/>
        <a:p>
          <a:r>
            <a:rPr lang="en-US" dirty="0" smtClean="0"/>
            <a:t>Many device manufacturers</a:t>
          </a:r>
          <a:endParaRPr lang="en-US" dirty="0"/>
        </a:p>
      </dgm:t>
    </dgm:pt>
    <dgm:pt modelId="{A19F4DBC-2048-481B-8182-0415A9E62F96}" type="parTrans" cxnId="{399A923D-8A89-4008-9F60-8B3A78B002D6}">
      <dgm:prSet/>
      <dgm:spPr/>
      <dgm:t>
        <a:bodyPr/>
        <a:lstStyle/>
        <a:p>
          <a:endParaRPr lang="en-US"/>
        </a:p>
      </dgm:t>
    </dgm:pt>
    <dgm:pt modelId="{6F0E80CC-72A3-4706-AA13-25DE81E025D2}" type="sibTrans" cxnId="{399A923D-8A89-4008-9F60-8B3A78B002D6}">
      <dgm:prSet/>
      <dgm:spPr/>
      <dgm:t>
        <a:bodyPr/>
        <a:lstStyle/>
        <a:p>
          <a:endParaRPr lang="en-US"/>
        </a:p>
      </dgm:t>
    </dgm:pt>
    <dgm:pt modelId="{61B3A469-F3F6-4C5D-B2AC-8DDD31D47A0C}">
      <dgm:prSet phldrT="[Text]"/>
      <dgm:spPr/>
      <dgm:t>
        <a:bodyPr/>
        <a:lstStyle/>
        <a:p>
          <a:r>
            <a:rPr lang="en-US" dirty="0" smtClean="0"/>
            <a:t>One device manufacturer</a:t>
          </a:r>
          <a:endParaRPr lang="en-US" dirty="0"/>
        </a:p>
      </dgm:t>
    </dgm:pt>
    <dgm:pt modelId="{C52978D6-A9BE-4FAA-8CC6-86518965D37C}" type="parTrans" cxnId="{B48710D2-E8E4-49CF-91FE-BEE1E612C51C}">
      <dgm:prSet/>
      <dgm:spPr/>
      <dgm:t>
        <a:bodyPr/>
        <a:lstStyle/>
        <a:p>
          <a:endParaRPr lang="en-US"/>
        </a:p>
      </dgm:t>
    </dgm:pt>
    <dgm:pt modelId="{41DBF18C-E14F-441E-BA0D-2818A1012189}" type="sibTrans" cxnId="{B48710D2-E8E4-49CF-91FE-BEE1E612C51C}">
      <dgm:prSet/>
      <dgm:spPr/>
      <dgm:t>
        <a:bodyPr/>
        <a:lstStyle/>
        <a:p>
          <a:endParaRPr lang="en-US"/>
        </a:p>
      </dgm:t>
    </dgm:pt>
    <dgm:pt modelId="{11C7DF8E-62AB-445E-8CB9-B9A69A232080}">
      <dgm:prSet phldrT="[Text]"/>
      <dgm:spPr/>
      <dgm:t>
        <a:bodyPr/>
        <a:lstStyle/>
        <a:p>
          <a:r>
            <a:rPr lang="en-US" dirty="0" smtClean="0"/>
            <a:t>Multiple, overlapping ecosystems</a:t>
          </a:r>
          <a:endParaRPr lang="en-US" dirty="0"/>
        </a:p>
      </dgm:t>
    </dgm:pt>
    <dgm:pt modelId="{7BF9764C-6E0F-4B05-ADDE-9995D7077CA1}" type="parTrans" cxnId="{319BC645-2171-4F0C-9783-86B4C0D118DE}">
      <dgm:prSet/>
      <dgm:spPr/>
      <dgm:t>
        <a:bodyPr/>
        <a:lstStyle/>
        <a:p>
          <a:endParaRPr lang="en-US"/>
        </a:p>
      </dgm:t>
    </dgm:pt>
    <dgm:pt modelId="{8AE9BAE0-0DFC-470E-93DA-0CD8E8EC6230}" type="sibTrans" cxnId="{319BC645-2171-4F0C-9783-86B4C0D118DE}">
      <dgm:prSet/>
      <dgm:spPr/>
      <dgm:t>
        <a:bodyPr/>
        <a:lstStyle/>
        <a:p>
          <a:endParaRPr lang="en-US"/>
        </a:p>
      </dgm:t>
    </dgm:pt>
    <dgm:pt modelId="{B35C37A2-4890-467A-A5AE-30C24274FFE1}" type="pres">
      <dgm:prSet presAssocID="{9737B7FB-46DE-445D-84B9-DB2FC6562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EAD7B6-5C34-4D65-A721-EB335FD9C3E2}" type="pres">
      <dgm:prSet presAssocID="{77CBB8D6-4B91-47BF-BCE3-B9DEF84D7CDD}" presName="composite" presStyleCnt="0"/>
      <dgm:spPr/>
    </dgm:pt>
    <dgm:pt modelId="{A082B85C-0D8B-4220-9FB7-B5BFC936DD2B}" type="pres">
      <dgm:prSet presAssocID="{77CBB8D6-4B91-47BF-BCE3-B9DEF84D7CD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77696-8332-4FA7-B93E-D2D77AB8761A}" type="pres">
      <dgm:prSet presAssocID="{77CBB8D6-4B91-47BF-BCE3-B9DEF84D7CD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B2009-5B39-497B-9FB3-4DDDAC2A7F91}" type="pres">
      <dgm:prSet presAssocID="{0F68F430-2E8A-49FA-A415-AB622D719EAC}" presName="space" presStyleCnt="0"/>
      <dgm:spPr/>
    </dgm:pt>
    <dgm:pt modelId="{C367821D-061F-4DA7-BE9D-3654FAED9414}" type="pres">
      <dgm:prSet presAssocID="{DD6B0C4F-8C43-4654-8BE7-732DF56AD5FC}" presName="composite" presStyleCnt="0"/>
      <dgm:spPr/>
    </dgm:pt>
    <dgm:pt modelId="{D1F348F2-BCDF-4326-A9D4-6A88EA707C81}" type="pres">
      <dgm:prSet presAssocID="{DD6B0C4F-8C43-4654-8BE7-732DF56AD5F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B79B0-6FEA-4125-B703-E4043681ED8C}" type="pres">
      <dgm:prSet presAssocID="{DD6B0C4F-8C43-4654-8BE7-732DF56AD5F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9173A0-41C0-45A1-851A-842D45FFE2E9}" srcId="{DD6B0C4F-8C43-4654-8BE7-732DF56AD5FC}" destId="{9D556267-2671-40C1-AD48-086B2F0E43D2}" srcOrd="0" destOrd="0" parTransId="{49CCD26D-FBE3-45F7-A009-02FE7FC7C99C}" sibTransId="{33837867-320F-40AB-BB96-90BFBD2075C8}"/>
    <dgm:cxn modelId="{462FBF4D-6E04-4F4B-8991-59DD8322B0C4}" type="presOf" srcId="{9737B7FB-46DE-445D-84B9-DB2FC6562367}" destId="{B35C37A2-4890-467A-A5AE-30C24274FFE1}" srcOrd="0" destOrd="0" presId="urn:microsoft.com/office/officeart/2005/8/layout/hList1"/>
    <dgm:cxn modelId="{C6444892-7AF8-4182-B831-1FA3E69EB31C}" srcId="{9737B7FB-46DE-445D-84B9-DB2FC6562367}" destId="{77CBB8D6-4B91-47BF-BCE3-B9DEF84D7CDD}" srcOrd="0" destOrd="0" parTransId="{0E3CEC2A-48E7-4F7C-B6B6-F093A0BE72F5}" sibTransId="{0F68F430-2E8A-49FA-A415-AB622D719EAC}"/>
    <dgm:cxn modelId="{02646001-86EA-44F0-9BB2-C227D28AA95D}" srcId="{77CBB8D6-4B91-47BF-BCE3-B9DEF84D7CDD}" destId="{2B65EF53-104F-4CA7-864A-A7B012F54DD3}" srcOrd="2" destOrd="0" parTransId="{BE707554-2D24-4CC0-ACE5-BED9040784A9}" sibTransId="{E0D71B0D-F43F-4B22-AF05-9C117849FCA0}"/>
    <dgm:cxn modelId="{07F676ED-3A06-4F7B-88CF-66AC97EAAA6B}" type="presOf" srcId="{DD6B0C4F-8C43-4654-8BE7-732DF56AD5FC}" destId="{D1F348F2-BCDF-4326-A9D4-6A88EA707C81}" srcOrd="0" destOrd="0" presId="urn:microsoft.com/office/officeart/2005/8/layout/hList1"/>
    <dgm:cxn modelId="{BE592CA7-8C6D-4FE8-892E-FF7782695BE4}" type="presOf" srcId="{77CBB8D6-4B91-47BF-BCE3-B9DEF84D7CDD}" destId="{A082B85C-0D8B-4220-9FB7-B5BFC936DD2B}" srcOrd="0" destOrd="0" presId="urn:microsoft.com/office/officeart/2005/8/layout/hList1"/>
    <dgm:cxn modelId="{9B587381-054F-4B32-8BFF-885B9F7C5CE7}" type="presOf" srcId="{9D556267-2671-40C1-AD48-086B2F0E43D2}" destId="{C2CB79B0-6FEA-4125-B703-E4043681ED8C}" srcOrd="0" destOrd="0" presId="urn:microsoft.com/office/officeart/2005/8/layout/hList1"/>
    <dgm:cxn modelId="{8594F2FF-6184-4C02-A1DC-3FF2551FEF61}" type="presOf" srcId="{18B9DBA4-3096-4B4F-A35D-8141C672A0CE}" destId="{93377696-8332-4FA7-B93E-D2D77AB8761A}" srcOrd="0" destOrd="0" presId="urn:microsoft.com/office/officeart/2005/8/layout/hList1"/>
    <dgm:cxn modelId="{319BC645-2171-4F0C-9783-86B4C0D118DE}" srcId="{DD6B0C4F-8C43-4654-8BE7-732DF56AD5FC}" destId="{11C7DF8E-62AB-445E-8CB9-B9A69A232080}" srcOrd="2" destOrd="0" parTransId="{7BF9764C-6E0F-4B05-ADDE-9995D7077CA1}" sibTransId="{8AE9BAE0-0DFC-470E-93DA-0CD8E8EC6230}"/>
    <dgm:cxn modelId="{DCD76788-B625-47D2-871C-8453FEEBBA33}" type="presOf" srcId="{2B65EF53-104F-4CA7-864A-A7B012F54DD3}" destId="{93377696-8332-4FA7-B93E-D2D77AB8761A}" srcOrd="0" destOrd="2" presId="urn:microsoft.com/office/officeart/2005/8/layout/hList1"/>
    <dgm:cxn modelId="{8F9C0A2D-7F9F-4068-AD94-014897CAB0E1}" srcId="{77CBB8D6-4B91-47BF-BCE3-B9DEF84D7CDD}" destId="{18B9DBA4-3096-4B4F-A35D-8141C672A0CE}" srcOrd="0" destOrd="0" parTransId="{2007EF92-27C2-4037-B1E8-E1EA454F29A8}" sibTransId="{FC41603B-6270-476E-8F04-1CB6412711A7}"/>
    <dgm:cxn modelId="{A679D1EF-F74E-42A8-8BC5-ACBE08FD3E53}" srcId="{9737B7FB-46DE-445D-84B9-DB2FC6562367}" destId="{DD6B0C4F-8C43-4654-8BE7-732DF56AD5FC}" srcOrd="1" destOrd="0" parTransId="{4EB06924-852C-4690-B335-5241DA983053}" sibTransId="{E0771D7C-319E-402A-92E8-0EA0E09B9550}"/>
    <dgm:cxn modelId="{399A923D-8A89-4008-9F60-8B3A78B002D6}" srcId="{DD6B0C4F-8C43-4654-8BE7-732DF56AD5FC}" destId="{780509BC-B559-447F-A921-237D08FD9EAF}" srcOrd="1" destOrd="0" parTransId="{A19F4DBC-2048-481B-8182-0415A9E62F96}" sibTransId="{6F0E80CC-72A3-4706-AA13-25DE81E025D2}"/>
    <dgm:cxn modelId="{B48710D2-E8E4-49CF-91FE-BEE1E612C51C}" srcId="{77CBB8D6-4B91-47BF-BCE3-B9DEF84D7CDD}" destId="{61B3A469-F3F6-4C5D-B2AC-8DDD31D47A0C}" srcOrd="1" destOrd="0" parTransId="{C52978D6-A9BE-4FAA-8CC6-86518965D37C}" sibTransId="{41DBF18C-E14F-441E-BA0D-2818A1012189}"/>
    <dgm:cxn modelId="{BB0C0A11-63AC-4B10-9401-1C36671D00C8}" type="presOf" srcId="{61B3A469-F3F6-4C5D-B2AC-8DDD31D47A0C}" destId="{93377696-8332-4FA7-B93E-D2D77AB8761A}" srcOrd="0" destOrd="1" presId="urn:microsoft.com/office/officeart/2005/8/layout/hList1"/>
    <dgm:cxn modelId="{C55B778C-A926-49C5-A6A0-A9609192E643}" type="presOf" srcId="{780509BC-B559-447F-A921-237D08FD9EAF}" destId="{C2CB79B0-6FEA-4125-B703-E4043681ED8C}" srcOrd="0" destOrd="1" presId="urn:microsoft.com/office/officeart/2005/8/layout/hList1"/>
    <dgm:cxn modelId="{AD9E0563-3876-4236-9430-497139AA4CB1}" type="presOf" srcId="{11C7DF8E-62AB-445E-8CB9-B9A69A232080}" destId="{C2CB79B0-6FEA-4125-B703-E4043681ED8C}" srcOrd="0" destOrd="2" presId="urn:microsoft.com/office/officeart/2005/8/layout/hList1"/>
    <dgm:cxn modelId="{255ACCAD-C907-46F9-A800-D33CE86FCF92}" type="presParOf" srcId="{B35C37A2-4890-467A-A5AE-30C24274FFE1}" destId="{CCEAD7B6-5C34-4D65-A721-EB335FD9C3E2}" srcOrd="0" destOrd="0" presId="urn:microsoft.com/office/officeart/2005/8/layout/hList1"/>
    <dgm:cxn modelId="{2A48C3D1-265D-45A6-9A3C-3C72355C0236}" type="presParOf" srcId="{CCEAD7B6-5C34-4D65-A721-EB335FD9C3E2}" destId="{A082B85C-0D8B-4220-9FB7-B5BFC936DD2B}" srcOrd="0" destOrd="0" presId="urn:microsoft.com/office/officeart/2005/8/layout/hList1"/>
    <dgm:cxn modelId="{C30CFE76-5EA7-45B7-92B5-5ED5A7C6F938}" type="presParOf" srcId="{CCEAD7B6-5C34-4D65-A721-EB335FD9C3E2}" destId="{93377696-8332-4FA7-B93E-D2D77AB8761A}" srcOrd="1" destOrd="0" presId="urn:microsoft.com/office/officeart/2005/8/layout/hList1"/>
    <dgm:cxn modelId="{68B95587-BDFF-4F40-AF7B-F0E8A30FEA90}" type="presParOf" srcId="{B35C37A2-4890-467A-A5AE-30C24274FFE1}" destId="{282B2009-5B39-497B-9FB3-4DDDAC2A7F91}" srcOrd="1" destOrd="0" presId="urn:microsoft.com/office/officeart/2005/8/layout/hList1"/>
    <dgm:cxn modelId="{D42AA689-5E82-4B3E-A243-9234FC968252}" type="presParOf" srcId="{B35C37A2-4890-467A-A5AE-30C24274FFE1}" destId="{C367821D-061F-4DA7-BE9D-3654FAED9414}" srcOrd="2" destOrd="0" presId="urn:microsoft.com/office/officeart/2005/8/layout/hList1"/>
    <dgm:cxn modelId="{A9413790-97FF-4A0F-806B-67130983864B}" type="presParOf" srcId="{C367821D-061F-4DA7-BE9D-3654FAED9414}" destId="{D1F348F2-BCDF-4326-A9D4-6A88EA707C81}" srcOrd="0" destOrd="0" presId="urn:microsoft.com/office/officeart/2005/8/layout/hList1"/>
    <dgm:cxn modelId="{AE5C55A9-4159-4EE4-B045-81AC1F809278}" type="presParOf" srcId="{C367821D-061F-4DA7-BE9D-3654FAED9414}" destId="{C2CB79B0-6FEA-4125-B703-E4043681ED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5E20F5-9268-4E44-B42D-D1D9CAA12AB6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D63068-858B-4800-9F00-832B1FFF0730}">
      <dgm:prSet/>
      <dgm:spPr/>
      <dgm:t>
        <a:bodyPr/>
        <a:lstStyle/>
        <a:p>
          <a:pPr rtl="0"/>
          <a:r>
            <a:rPr lang="en-US" smtClean="0"/>
            <a:t>Mobile store</a:t>
          </a:r>
          <a:endParaRPr lang="en-US"/>
        </a:p>
      </dgm:t>
    </dgm:pt>
    <dgm:pt modelId="{115AA4B0-8885-49A7-B587-6D4A05C0290D}" type="parTrans" cxnId="{C97CE103-B1CB-46EE-AA80-FA749040F09A}">
      <dgm:prSet/>
      <dgm:spPr/>
      <dgm:t>
        <a:bodyPr/>
        <a:lstStyle/>
        <a:p>
          <a:endParaRPr lang="en-US"/>
        </a:p>
      </dgm:t>
    </dgm:pt>
    <dgm:pt modelId="{4DC9E71F-A725-46C7-A80F-12F56DA47BBE}" type="sibTrans" cxnId="{C97CE103-B1CB-46EE-AA80-FA749040F09A}">
      <dgm:prSet/>
      <dgm:spPr/>
      <dgm:t>
        <a:bodyPr/>
        <a:lstStyle/>
        <a:p>
          <a:endParaRPr lang="en-US"/>
        </a:p>
      </dgm:t>
    </dgm:pt>
    <dgm:pt modelId="{EBD9548F-357A-430A-BE8B-F360E838F2AE}">
      <dgm:prSet/>
      <dgm:spPr/>
      <dgm:t>
        <a:bodyPr/>
        <a:lstStyle/>
        <a:p>
          <a:pPr rtl="0"/>
          <a:r>
            <a:rPr lang="en-US" b="1" dirty="0" err="1" smtClean="0"/>
            <a:t>iOS</a:t>
          </a:r>
          <a:r>
            <a:rPr lang="en-US" dirty="0" smtClean="0"/>
            <a:t>: iTunes only</a:t>
          </a:r>
          <a:endParaRPr lang="en-US" dirty="0"/>
        </a:p>
      </dgm:t>
    </dgm:pt>
    <dgm:pt modelId="{D38B62E5-D95C-4194-A365-084E5F25571B}" type="parTrans" cxnId="{44E5EFC5-75EF-4B35-A3B6-3921FEE162A0}">
      <dgm:prSet/>
      <dgm:spPr/>
      <dgm:t>
        <a:bodyPr/>
        <a:lstStyle/>
        <a:p>
          <a:endParaRPr lang="en-US"/>
        </a:p>
      </dgm:t>
    </dgm:pt>
    <dgm:pt modelId="{21D19511-E701-4171-9491-E97728CE0ED9}" type="sibTrans" cxnId="{44E5EFC5-75EF-4B35-A3B6-3921FEE162A0}">
      <dgm:prSet/>
      <dgm:spPr/>
      <dgm:t>
        <a:bodyPr/>
        <a:lstStyle/>
        <a:p>
          <a:endParaRPr lang="en-US"/>
        </a:p>
      </dgm:t>
    </dgm:pt>
    <dgm:pt modelId="{77754E58-E24E-4E39-978D-56ADCEC7F796}">
      <dgm:prSet/>
      <dgm:spPr/>
      <dgm:t>
        <a:bodyPr/>
        <a:lstStyle/>
        <a:p>
          <a:pPr rtl="0"/>
          <a:r>
            <a:rPr lang="en-US" b="1" dirty="0" smtClean="0"/>
            <a:t>Android</a:t>
          </a:r>
          <a:r>
            <a:rPr lang="en-US" dirty="0" smtClean="0"/>
            <a:t>: Android Market, Amazon </a:t>
          </a:r>
          <a:r>
            <a:rPr lang="en-US" dirty="0" err="1" smtClean="0"/>
            <a:t>AppStore</a:t>
          </a:r>
          <a:r>
            <a:rPr lang="en-US" dirty="0" smtClean="0"/>
            <a:t>, Verizon (carrier) App Marketplace</a:t>
          </a:r>
          <a:endParaRPr lang="en-US" dirty="0"/>
        </a:p>
      </dgm:t>
    </dgm:pt>
    <dgm:pt modelId="{D5DD1CC3-12F9-48CF-8765-4239CFFAAACD}" type="parTrans" cxnId="{F6F44564-C443-4E3B-B13E-BA41E421D5D5}">
      <dgm:prSet/>
      <dgm:spPr/>
      <dgm:t>
        <a:bodyPr/>
        <a:lstStyle/>
        <a:p>
          <a:endParaRPr lang="en-US"/>
        </a:p>
      </dgm:t>
    </dgm:pt>
    <dgm:pt modelId="{9B0C1356-604D-4989-94EF-D37D4C7087EF}" type="sibTrans" cxnId="{F6F44564-C443-4E3B-B13E-BA41E421D5D5}">
      <dgm:prSet/>
      <dgm:spPr/>
      <dgm:t>
        <a:bodyPr/>
        <a:lstStyle/>
        <a:p>
          <a:endParaRPr lang="en-US"/>
        </a:p>
      </dgm:t>
    </dgm:pt>
    <dgm:pt modelId="{A860D84D-5E7C-4F4A-8BC9-A17A8947287C}">
      <dgm:prSet/>
      <dgm:spPr/>
      <dgm:t>
        <a:bodyPr/>
        <a:lstStyle/>
        <a:p>
          <a:pPr rtl="0"/>
          <a:r>
            <a:rPr lang="en-US" smtClean="0"/>
            <a:t>App Development and Distribution</a:t>
          </a:r>
          <a:endParaRPr lang="en-US"/>
        </a:p>
      </dgm:t>
    </dgm:pt>
    <dgm:pt modelId="{C4134300-94D8-4163-A5B0-3E20C6379577}" type="parTrans" cxnId="{B65D60B4-4835-42D1-891E-1A6EFBA30935}">
      <dgm:prSet/>
      <dgm:spPr/>
      <dgm:t>
        <a:bodyPr/>
        <a:lstStyle/>
        <a:p>
          <a:endParaRPr lang="en-US"/>
        </a:p>
      </dgm:t>
    </dgm:pt>
    <dgm:pt modelId="{6172564A-B01E-4B47-9D79-45EA19C96EA6}" type="sibTrans" cxnId="{B65D60B4-4835-42D1-891E-1A6EFBA30935}">
      <dgm:prSet/>
      <dgm:spPr/>
      <dgm:t>
        <a:bodyPr/>
        <a:lstStyle/>
        <a:p>
          <a:endParaRPr lang="en-US"/>
        </a:p>
      </dgm:t>
    </dgm:pt>
    <dgm:pt modelId="{D7FAFEA8-EB08-4D2D-92C7-4DD0000FD61A}">
      <dgm:prSet/>
      <dgm:spPr/>
      <dgm:t>
        <a:bodyPr/>
        <a:lstStyle/>
        <a:p>
          <a:pPr rtl="0"/>
          <a:r>
            <a:rPr lang="en-US" b="1" dirty="0" err="1" smtClean="0"/>
            <a:t>iOS</a:t>
          </a:r>
          <a:r>
            <a:rPr lang="en-US" dirty="0" smtClean="0"/>
            <a:t>: iTunes only and Apple approves submissions</a:t>
          </a:r>
          <a:endParaRPr lang="en-US" dirty="0"/>
        </a:p>
      </dgm:t>
    </dgm:pt>
    <dgm:pt modelId="{DF2674D7-EC8A-4A86-9980-75A85556A648}" type="parTrans" cxnId="{DB1CB7E5-A292-4B81-BDE8-D24E9B56696E}">
      <dgm:prSet/>
      <dgm:spPr/>
      <dgm:t>
        <a:bodyPr/>
        <a:lstStyle/>
        <a:p>
          <a:endParaRPr lang="en-US"/>
        </a:p>
      </dgm:t>
    </dgm:pt>
    <dgm:pt modelId="{C5466E5B-5961-4860-BEEC-1D4BAAA1A97D}" type="sibTrans" cxnId="{DB1CB7E5-A292-4B81-BDE8-D24E9B56696E}">
      <dgm:prSet/>
      <dgm:spPr/>
      <dgm:t>
        <a:bodyPr/>
        <a:lstStyle/>
        <a:p>
          <a:endParaRPr lang="en-US"/>
        </a:p>
      </dgm:t>
    </dgm:pt>
    <dgm:pt modelId="{550592B5-0BE4-48BA-9F68-3FED5063393D}">
      <dgm:prSet/>
      <dgm:spPr/>
      <dgm:t>
        <a:bodyPr/>
        <a:lstStyle/>
        <a:p>
          <a:pPr rtl="0"/>
          <a:r>
            <a:rPr lang="en-US" b="1" dirty="0" smtClean="0"/>
            <a:t>Android</a:t>
          </a:r>
          <a:r>
            <a:rPr lang="en-US" dirty="0" smtClean="0"/>
            <a:t>: Anyone can distribute “non-market” apps</a:t>
          </a:r>
          <a:endParaRPr lang="en-US" dirty="0"/>
        </a:p>
      </dgm:t>
    </dgm:pt>
    <dgm:pt modelId="{88389EF0-974F-4055-A4D4-629B7F55A450}" type="parTrans" cxnId="{8006C2C2-94A3-46A3-B1C3-8619C5A99277}">
      <dgm:prSet/>
      <dgm:spPr/>
      <dgm:t>
        <a:bodyPr/>
        <a:lstStyle/>
        <a:p>
          <a:endParaRPr lang="en-US"/>
        </a:p>
      </dgm:t>
    </dgm:pt>
    <dgm:pt modelId="{77BA6D2B-B4CB-4082-9F4A-41A1DD825D5C}" type="sibTrans" cxnId="{8006C2C2-94A3-46A3-B1C3-8619C5A99277}">
      <dgm:prSet/>
      <dgm:spPr/>
      <dgm:t>
        <a:bodyPr/>
        <a:lstStyle/>
        <a:p>
          <a:endParaRPr lang="en-US"/>
        </a:p>
      </dgm:t>
    </dgm:pt>
    <dgm:pt modelId="{5EBEDF42-5264-4D06-8B9C-2C8ECF4FE386}">
      <dgm:prSet/>
      <dgm:spPr/>
      <dgm:t>
        <a:bodyPr/>
        <a:lstStyle/>
        <a:p>
          <a:pPr rtl="0"/>
          <a:r>
            <a:rPr lang="en-US" smtClean="0"/>
            <a:t>Putting media on the device</a:t>
          </a:r>
          <a:endParaRPr lang="en-US"/>
        </a:p>
      </dgm:t>
    </dgm:pt>
    <dgm:pt modelId="{25B87356-1784-4161-83CF-98EB209396C4}" type="parTrans" cxnId="{7C73E799-C2E7-4058-94D0-8AE1207068B8}">
      <dgm:prSet/>
      <dgm:spPr/>
      <dgm:t>
        <a:bodyPr/>
        <a:lstStyle/>
        <a:p>
          <a:endParaRPr lang="en-US"/>
        </a:p>
      </dgm:t>
    </dgm:pt>
    <dgm:pt modelId="{1E13C762-AC32-456E-92C1-DB32B66CD728}" type="sibTrans" cxnId="{7C73E799-C2E7-4058-94D0-8AE1207068B8}">
      <dgm:prSet/>
      <dgm:spPr/>
      <dgm:t>
        <a:bodyPr/>
        <a:lstStyle/>
        <a:p>
          <a:endParaRPr lang="en-US"/>
        </a:p>
      </dgm:t>
    </dgm:pt>
    <dgm:pt modelId="{6F991098-A52B-414B-93BA-0159DEB63E5C}">
      <dgm:prSet/>
      <dgm:spPr/>
      <dgm:t>
        <a:bodyPr/>
        <a:lstStyle/>
        <a:p>
          <a:pPr rtl="0"/>
          <a:r>
            <a:rPr lang="en-US" b="1" dirty="0" err="1" smtClean="0"/>
            <a:t>iOS</a:t>
          </a:r>
          <a:r>
            <a:rPr lang="en-US" dirty="0" smtClean="0"/>
            <a:t>: iTunes only (and some “unofficial” options)</a:t>
          </a:r>
          <a:endParaRPr lang="en-US" dirty="0"/>
        </a:p>
      </dgm:t>
    </dgm:pt>
    <dgm:pt modelId="{9E801C9B-D34D-4541-A604-27605D555D8C}" type="parTrans" cxnId="{7CF96E37-1D79-4085-A043-553D95DBE149}">
      <dgm:prSet/>
      <dgm:spPr/>
      <dgm:t>
        <a:bodyPr/>
        <a:lstStyle/>
        <a:p>
          <a:endParaRPr lang="en-US"/>
        </a:p>
      </dgm:t>
    </dgm:pt>
    <dgm:pt modelId="{B642FA1A-ACE6-4507-8873-A0398A1FD171}" type="sibTrans" cxnId="{7CF96E37-1D79-4085-A043-553D95DBE149}">
      <dgm:prSet/>
      <dgm:spPr/>
      <dgm:t>
        <a:bodyPr/>
        <a:lstStyle/>
        <a:p>
          <a:endParaRPr lang="en-US"/>
        </a:p>
      </dgm:t>
    </dgm:pt>
    <dgm:pt modelId="{0FEA8A72-69F2-4CE9-97A4-302633F9A60F}">
      <dgm:prSet/>
      <dgm:spPr/>
      <dgm:t>
        <a:bodyPr/>
        <a:lstStyle/>
        <a:p>
          <a:pPr rtl="0"/>
          <a:r>
            <a:rPr lang="en-US" b="1" dirty="0" smtClean="0"/>
            <a:t>Android</a:t>
          </a:r>
          <a:r>
            <a:rPr lang="en-US" dirty="0" smtClean="0"/>
            <a:t>: Multiple options, including DIY through PC</a:t>
          </a:r>
          <a:endParaRPr lang="en-US" dirty="0"/>
        </a:p>
      </dgm:t>
    </dgm:pt>
    <dgm:pt modelId="{7CE59150-4CD5-48CC-B271-AA87873D6985}" type="parTrans" cxnId="{98B3ED2F-92B0-459F-8234-6871B2C3FD69}">
      <dgm:prSet/>
      <dgm:spPr/>
      <dgm:t>
        <a:bodyPr/>
        <a:lstStyle/>
        <a:p>
          <a:endParaRPr lang="en-US"/>
        </a:p>
      </dgm:t>
    </dgm:pt>
    <dgm:pt modelId="{08A17C9A-0940-48EA-8A61-32348E1C4E24}" type="sibTrans" cxnId="{98B3ED2F-92B0-459F-8234-6871B2C3FD69}">
      <dgm:prSet/>
      <dgm:spPr/>
      <dgm:t>
        <a:bodyPr/>
        <a:lstStyle/>
        <a:p>
          <a:endParaRPr lang="en-US"/>
        </a:p>
      </dgm:t>
    </dgm:pt>
    <dgm:pt modelId="{F38C08E9-0163-4C6C-97E2-DFD6FCFBA72B}" type="pres">
      <dgm:prSet presAssocID="{935E20F5-9268-4E44-B42D-D1D9CAA12A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3AB796-C68F-486D-9CF9-B75FF805021A}" type="pres">
      <dgm:prSet presAssocID="{F1D63068-858B-4800-9F00-832B1FFF0730}" presName="composite" presStyleCnt="0"/>
      <dgm:spPr/>
    </dgm:pt>
    <dgm:pt modelId="{F15324CA-7FB3-48CA-8FC4-6603889825E2}" type="pres">
      <dgm:prSet presAssocID="{F1D63068-858B-4800-9F00-832B1FFF073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6CEF2-36D3-494F-8F83-6B4277DD641F}" type="pres">
      <dgm:prSet presAssocID="{F1D63068-858B-4800-9F00-832B1FFF073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3F948-BBF7-48A1-A4FF-107072F1734B}" type="pres">
      <dgm:prSet presAssocID="{4DC9E71F-A725-46C7-A80F-12F56DA47BBE}" presName="space" presStyleCnt="0"/>
      <dgm:spPr/>
    </dgm:pt>
    <dgm:pt modelId="{563ABBB9-8322-4A3D-8B67-864684F9D915}" type="pres">
      <dgm:prSet presAssocID="{A860D84D-5E7C-4F4A-8BC9-A17A8947287C}" presName="composite" presStyleCnt="0"/>
      <dgm:spPr/>
    </dgm:pt>
    <dgm:pt modelId="{BE47CE4B-44BD-484C-A955-3F4985291715}" type="pres">
      <dgm:prSet presAssocID="{A860D84D-5E7C-4F4A-8BC9-A17A8947287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073F2-25A7-4B73-B7F5-1876A1486A15}" type="pres">
      <dgm:prSet presAssocID="{A860D84D-5E7C-4F4A-8BC9-A17A8947287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273C7-B5A6-47EC-92AE-FAB8586A9620}" type="pres">
      <dgm:prSet presAssocID="{6172564A-B01E-4B47-9D79-45EA19C96EA6}" presName="space" presStyleCnt="0"/>
      <dgm:spPr/>
    </dgm:pt>
    <dgm:pt modelId="{FC755930-EB45-45D0-A763-E4151EF1C84A}" type="pres">
      <dgm:prSet presAssocID="{5EBEDF42-5264-4D06-8B9C-2C8ECF4FE386}" presName="composite" presStyleCnt="0"/>
      <dgm:spPr/>
    </dgm:pt>
    <dgm:pt modelId="{0251BE7B-26B5-475D-B6BD-B9EA1107BABC}" type="pres">
      <dgm:prSet presAssocID="{5EBEDF42-5264-4D06-8B9C-2C8ECF4FE38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5CD50-AB5F-46A4-9A0E-B9F42F269315}" type="pres">
      <dgm:prSet presAssocID="{5EBEDF42-5264-4D06-8B9C-2C8ECF4FE38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176375-EBAD-45A3-B423-3244A142F9CC}" type="presOf" srcId="{0FEA8A72-69F2-4CE9-97A4-302633F9A60F}" destId="{7CE5CD50-AB5F-46A4-9A0E-B9F42F269315}" srcOrd="0" destOrd="1" presId="urn:microsoft.com/office/officeart/2005/8/layout/hList1"/>
    <dgm:cxn modelId="{F6F44564-C443-4E3B-B13E-BA41E421D5D5}" srcId="{F1D63068-858B-4800-9F00-832B1FFF0730}" destId="{77754E58-E24E-4E39-978D-56ADCEC7F796}" srcOrd="1" destOrd="0" parTransId="{D5DD1CC3-12F9-48CF-8765-4239CFFAAACD}" sibTransId="{9B0C1356-604D-4989-94EF-D37D4C7087EF}"/>
    <dgm:cxn modelId="{27FB8D42-135C-4113-A9E9-4ABD6C3614DF}" type="presOf" srcId="{6F991098-A52B-414B-93BA-0159DEB63E5C}" destId="{7CE5CD50-AB5F-46A4-9A0E-B9F42F269315}" srcOrd="0" destOrd="0" presId="urn:microsoft.com/office/officeart/2005/8/layout/hList1"/>
    <dgm:cxn modelId="{44E5EFC5-75EF-4B35-A3B6-3921FEE162A0}" srcId="{F1D63068-858B-4800-9F00-832B1FFF0730}" destId="{EBD9548F-357A-430A-BE8B-F360E838F2AE}" srcOrd="0" destOrd="0" parTransId="{D38B62E5-D95C-4194-A365-084E5F25571B}" sibTransId="{21D19511-E701-4171-9491-E97728CE0ED9}"/>
    <dgm:cxn modelId="{FADC34F1-7F02-447B-8E48-81B772699496}" type="presOf" srcId="{D7FAFEA8-EB08-4D2D-92C7-4DD0000FD61A}" destId="{F7E073F2-25A7-4B73-B7F5-1876A1486A15}" srcOrd="0" destOrd="0" presId="urn:microsoft.com/office/officeart/2005/8/layout/hList1"/>
    <dgm:cxn modelId="{04AD69F7-B04D-4B26-BBCF-0C94902D9084}" type="presOf" srcId="{550592B5-0BE4-48BA-9F68-3FED5063393D}" destId="{F7E073F2-25A7-4B73-B7F5-1876A1486A15}" srcOrd="0" destOrd="1" presId="urn:microsoft.com/office/officeart/2005/8/layout/hList1"/>
    <dgm:cxn modelId="{8006C2C2-94A3-46A3-B1C3-8619C5A99277}" srcId="{A860D84D-5E7C-4F4A-8BC9-A17A8947287C}" destId="{550592B5-0BE4-48BA-9F68-3FED5063393D}" srcOrd="1" destOrd="0" parTransId="{88389EF0-974F-4055-A4D4-629B7F55A450}" sibTransId="{77BA6D2B-B4CB-4082-9F4A-41A1DD825D5C}"/>
    <dgm:cxn modelId="{7CF96E37-1D79-4085-A043-553D95DBE149}" srcId="{5EBEDF42-5264-4D06-8B9C-2C8ECF4FE386}" destId="{6F991098-A52B-414B-93BA-0159DEB63E5C}" srcOrd="0" destOrd="0" parTransId="{9E801C9B-D34D-4541-A604-27605D555D8C}" sibTransId="{B642FA1A-ACE6-4507-8873-A0398A1FD171}"/>
    <dgm:cxn modelId="{D4903CDC-7563-458B-9780-6E1190F81243}" type="presOf" srcId="{EBD9548F-357A-430A-BE8B-F360E838F2AE}" destId="{A806CEF2-36D3-494F-8F83-6B4277DD641F}" srcOrd="0" destOrd="0" presId="urn:microsoft.com/office/officeart/2005/8/layout/hList1"/>
    <dgm:cxn modelId="{FB189F0B-9AFD-4E47-88EC-8A87B6E0426C}" type="presOf" srcId="{A860D84D-5E7C-4F4A-8BC9-A17A8947287C}" destId="{BE47CE4B-44BD-484C-A955-3F4985291715}" srcOrd="0" destOrd="0" presId="urn:microsoft.com/office/officeart/2005/8/layout/hList1"/>
    <dgm:cxn modelId="{7C73E799-C2E7-4058-94D0-8AE1207068B8}" srcId="{935E20F5-9268-4E44-B42D-D1D9CAA12AB6}" destId="{5EBEDF42-5264-4D06-8B9C-2C8ECF4FE386}" srcOrd="2" destOrd="0" parTransId="{25B87356-1784-4161-83CF-98EB209396C4}" sibTransId="{1E13C762-AC32-456E-92C1-DB32B66CD728}"/>
    <dgm:cxn modelId="{98B3ED2F-92B0-459F-8234-6871B2C3FD69}" srcId="{5EBEDF42-5264-4D06-8B9C-2C8ECF4FE386}" destId="{0FEA8A72-69F2-4CE9-97A4-302633F9A60F}" srcOrd="1" destOrd="0" parTransId="{7CE59150-4CD5-48CC-B271-AA87873D6985}" sibTransId="{08A17C9A-0940-48EA-8A61-32348E1C4E24}"/>
    <dgm:cxn modelId="{B65D60B4-4835-42D1-891E-1A6EFBA30935}" srcId="{935E20F5-9268-4E44-B42D-D1D9CAA12AB6}" destId="{A860D84D-5E7C-4F4A-8BC9-A17A8947287C}" srcOrd="1" destOrd="0" parTransId="{C4134300-94D8-4163-A5B0-3E20C6379577}" sibTransId="{6172564A-B01E-4B47-9D79-45EA19C96EA6}"/>
    <dgm:cxn modelId="{CBD407FE-7662-4E6E-B00D-32A722C717EB}" type="presOf" srcId="{5EBEDF42-5264-4D06-8B9C-2C8ECF4FE386}" destId="{0251BE7B-26B5-475D-B6BD-B9EA1107BABC}" srcOrd="0" destOrd="0" presId="urn:microsoft.com/office/officeart/2005/8/layout/hList1"/>
    <dgm:cxn modelId="{1A1FEBC1-CE6F-4106-BED7-1351F7BF7422}" type="presOf" srcId="{F1D63068-858B-4800-9F00-832B1FFF0730}" destId="{F15324CA-7FB3-48CA-8FC4-6603889825E2}" srcOrd="0" destOrd="0" presId="urn:microsoft.com/office/officeart/2005/8/layout/hList1"/>
    <dgm:cxn modelId="{DB1CB7E5-A292-4B81-BDE8-D24E9B56696E}" srcId="{A860D84D-5E7C-4F4A-8BC9-A17A8947287C}" destId="{D7FAFEA8-EB08-4D2D-92C7-4DD0000FD61A}" srcOrd="0" destOrd="0" parTransId="{DF2674D7-EC8A-4A86-9980-75A85556A648}" sibTransId="{C5466E5B-5961-4860-BEEC-1D4BAAA1A97D}"/>
    <dgm:cxn modelId="{C97CE103-B1CB-46EE-AA80-FA749040F09A}" srcId="{935E20F5-9268-4E44-B42D-D1D9CAA12AB6}" destId="{F1D63068-858B-4800-9F00-832B1FFF0730}" srcOrd="0" destOrd="0" parTransId="{115AA4B0-8885-49A7-B587-6D4A05C0290D}" sibTransId="{4DC9E71F-A725-46C7-A80F-12F56DA47BBE}"/>
    <dgm:cxn modelId="{4C1E1537-CD4A-4890-958A-78BF9FBE0EC8}" type="presOf" srcId="{77754E58-E24E-4E39-978D-56ADCEC7F796}" destId="{A806CEF2-36D3-494F-8F83-6B4277DD641F}" srcOrd="0" destOrd="1" presId="urn:microsoft.com/office/officeart/2005/8/layout/hList1"/>
    <dgm:cxn modelId="{EC30C167-855C-4717-8E56-17E45514B0B3}" type="presOf" srcId="{935E20F5-9268-4E44-B42D-D1D9CAA12AB6}" destId="{F38C08E9-0163-4C6C-97E2-DFD6FCFBA72B}" srcOrd="0" destOrd="0" presId="urn:microsoft.com/office/officeart/2005/8/layout/hList1"/>
    <dgm:cxn modelId="{AA092F54-E534-4053-B212-F12243A6787D}" type="presParOf" srcId="{F38C08E9-0163-4C6C-97E2-DFD6FCFBA72B}" destId="{0B3AB796-C68F-486D-9CF9-B75FF805021A}" srcOrd="0" destOrd="0" presId="urn:microsoft.com/office/officeart/2005/8/layout/hList1"/>
    <dgm:cxn modelId="{6D45F788-751C-4F1C-886C-43F52346F219}" type="presParOf" srcId="{0B3AB796-C68F-486D-9CF9-B75FF805021A}" destId="{F15324CA-7FB3-48CA-8FC4-6603889825E2}" srcOrd="0" destOrd="0" presId="urn:microsoft.com/office/officeart/2005/8/layout/hList1"/>
    <dgm:cxn modelId="{78AF5139-79BC-4B8B-8024-C9A9B0DD0038}" type="presParOf" srcId="{0B3AB796-C68F-486D-9CF9-B75FF805021A}" destId="{A806CEF2-36D3-494F-8F83-6B4277DD641F}" srcOrd="1" destOrd="0" presId="urn:microsoft.com/office/officeart/2005/8/layout/hList1"/>
    <dgm:cxn modelId="{5283FA3C-C658-4C62-BB8F-14EF30ACCEBA}" type="presParOf" srcId="{F38C08E9-0163-4C6C-97E2-DFD6FCFBA72B}" destId="{0243F948-BBF7-48A1-A4FF-107072F1734B}" srcOrd="1" destOrd="0" presId="urn:microsoft.com/office/officeart/2005/8/layout/hList1"/>
    <dgm:cxn modelId="{37FF3CC1-400F-4AFD-9BA8-A85D743D91A3}" type="presParOf" srcId="{F38C08E9-0163-4C6C-97E2-DFD6FCFBA72B}" destId="{563ABBB9-8322-4A3D-8B67-864684F9D915}" srcOrd="2" destOrd="0" presId="urn:microsoft.com/office/officeart/2005/8/layout/hList1"/>
    <dgm:cxn modelId="{8F67EBEE-B31F-4FDA-A3C5-A9C740335DDD}" type="presParOf" srcId="{563ABBB9-8322-4A3D-8B67-864684F9D915}" destId="{BE47CE4B-44BD-484C-A955-3F4985291715}" srcOrd="0" destOrd="0" presId="urn:microsoft.com/office/officeart/2005/8/layout/hList1"/>
    <dgm:cxn modelId="{02E456DF-6FFD-4692-A142-C4E3E0AFB5BC}" type="presParOf" srcId="{563ABBB9-8322-4A3D-8B67-864684F9D915}" destId="{F7E073F2-25A7-4B73-B7F5-1876A1486A15}" srcOrd="1" destOrd="0" presId="urn:microsoft.com/office/officeart/2005/8/layout/hList1"/>
    <dgm:cxn modelId="{A9F0D0A6-CE3B-48D5-93EB-CA3C79217E3B}" type="presParOf" srcId="{F38C08E9-0163-4C6C-97E2-DFD6FCFBA72B}" destId="{EFE273C7-B5A6-47EC-92AE-FAB8586A9620}" srcOrd="3" destOrd="0" presId="urn:microsoft.com/office/officeart/2005/8/layout/hList1"/>
    <dgm:cxn modelId="{2DA8B9B9-9748-4C9A-B9B5-6131AB816EB5}" type="presParOf" srcId="{F38C08E9-0163-4C6C-97E2-DFD6FCFBA72B}" destId="{FC755930-EB45-45D0-A763-E4151EF1C84A}" srcOrd="4" destOrd="0" presId="urn:microsoft.com/office/officeart/2005/8/layout/hList1"/>
    <dgm:cxn modelId="{DDFA4BB7-EB81-4A36-8021-467CC06B7F0C}" type="presParOf" srcId="{FC755930-EB45-45D0-A763-E4151EF1C84A}" destId="{0251BE7B-26B5-475D-B6BD-B9EA1107BABC}" srcOrd="0" destOrd="0" presId="urn:microsoft.com/office/officeart/2005/8/layout/hList1"/>
    <dgm:cxn modelId="{82FC59D6-C223-4E45-8EB4-12DD90BAAAD9}" type="presParOf" srcId="{FC755930-EB45-45D0-A763-E4151EF1C84A}" destId="{7CE5CD50-AB5F-46A4-9A0E-B9F42F2693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F7E923-9494-4838-919C-C06DA808ECA0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3497B7-818D-407B-8976-9BFFFEAD5367}">
      <dgm:prSet/>
      <dgm:spPr/>
      <dgm:t>
        <a:bodyPr/>
        <a:lstStyle/>
        <a:p>
          <a:pPr rtl="0"/>
          <a:r>
            <a:rPr lang="en-US" smtClean="0"/>
            <a:t>What is Apple’s strategy?</a:t>
          </a:r>
          <a:endParaRPr lang="en-US"/>
        </a:p>
      </dgm:t>
    </dgm:pt>
    <dgm:pt modelId="{56533263-5A63-4E00-953F-DC30FF82D213}" type="parTrans" cxnId="{D25FDD50-BC35-4528-A6AC-CF43F82D1EBC}">
      <dgm:prSet/>
      <dgm:spPr/>
      <dgm:t>
        <a:bodyPr/>
        <a:lstStyle/>
        <a:p>
          <a:endParaRPr lang="en-US"/>
        </a:p>
      </dgm:t>
    </dgm:pt>
    <dgm:pt modelId="{E4B3FA43-7889-49ED-807D-44369A099EBD}" type="sibTrans" cxnId="{D25FDD50-BC35-4528-A6AC-CF43F82D1EBC}">
      <dgm:prSet/>
      <dgm:spPr/>
      <dgm:t>
        <a:bodyPr/>
        <a:lstStyle/>
        <a:p>
          <a:endParaRPr lang="en-US"/>
        </a:p>
      </dgm:t>
    </dgm:pt>
    <dgm:pt modelId="{A993DC46-C2E7-4DB8-A0A4-C222E6CCA1AB}">
      <dgm:prSet/>
      <dgm:spPr/>
      <dgm:t>
        <a:bodyPr/>
        <a:lstStyle/>
        <a:p>
          <a:pPr rtl="0"/>
          <a:r>
            <a:rPr lang="en-US" dirty="0" smtClean="0"/>
            <a:t>What is Google’s strategy?</a:t>
          </a:r>
          <a:endParaRPr lang="en-US" dirty="0"/>
        </a:p>
      </dgm:t>
    </dgm:pt>
    <dgm:pt modelId="{313F0E44-9191-4624-B6A2-CF6D49A500C0}" type="parTrans" cxnId="{E470930A-5A92-40D2-8149-D099BDBECDF6}">
      <dgm:prSet/>
      <dgm:spPr/>
      <dgm:t>
        <a:bodyPr/>
        <a:lstStyle/>
        <a:p>
          <a:endParaRPr lang="en-US"/>
        </a:p>
      </dgm:t>
    </dgm:pt>
    <dgm:pt modelId="{09AB00C0-7B17-4E05-ACF0-89AACB40B056}" type="sibTrans" cxnId="{E470930A-5A92-40D2-8149-D099BDBECDF6}">
      <dgm:prSet/>
      <dgm:spPr/>
      <dgm:t>
        <a:bodyPr/>
        <a:lstStyle/>
        <a:p>
          <a:endParaRPr lang="en-US"/>
        </a:p>
      </dgm:t>
    </dgm:pt>
    <dgm:pt modelId="{0D99EAC0-0A01-4877-8E83-C68AE8B3D29C}" type="pres">
      <dgm:prSet presAssocID="{84F7E923-9494-4838-919C-C06DA808EC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C3E430-908C-472D-B7C2-3B8C6D3D1619}" type="pres">
      <dgm:prSet presAssocID="{A53497B7-818D-407B-8976-9BFFFEAD536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58B23-AC4F-4F97-9B5D-FD1045760D8B}" type="pres">
      <dgm:prSet presAssocID="{E4B3FA43-7889-49ED-807D-44369A099EBD}" presName="sibTrans" presStyleCnt="0"/>
      <dgm:spPr/>
    </dgm:pt>
    <dgm:pt modelId="{C7A9054C-AF20-437F-9337-7A1A222F9E8C}" type="pres">
      <dgm:prSet presAssocID="{A993DC46-C2E7-4DB8-A0A4-C222E6CCA1A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0930A-5A92-40D2-8149-D099BDBECDF6}" srcId="{84F7E923-9494-4838-919C-C06DA808ECA0}" destId="{A993DC46-C2E7-4DB8-A0A4-C222E6CCA1AB}" srcOrd="1" destOrd="0" parTransId="{313F0E44-9191-4624-B6A2-CF6D49A500C0}" sibTransId="{09AB00C0-7B17-4E05-ACF0-89AACB40B056}"/>
    <dgm:cxn modelId="{5172EC42-E3D7-4521-A55B-565FB27EBD52}" type="presOf" srcId="{A53497B7-818D-407B-8976-9BFFFEAD5367}" destId="{0CC3E430-908C-472D-B7C2-3B8C6D3D1619}" srcOrd="0" destOrd="0" presId="urn:microsoft.com/office/officeart/2005/8/layout/default"/>
    <dgm:cxn modelId="{02B59087-54E8-475B-9F1C-421673CD8CF7}" type="presOf" srcId="{84F7E923-9494-4838-919C-C06DA808ECA0}" destId="{0D99EAC0-0A01-4877-8E83-C68AE8B3D29C}" srcOrd="0" destOrd="0" presId="urn:microsoft.com/office/officeart/2005/8/layout/default"/>
    <dgm:cxn modelId="{D25FDD50-BC35-4528-A6AC-CF43F82D1EBC}" srcId="{84F7E923-9494-4838-919C-C06DA808ECA0}" destId="{A53497B7-818D-407B-8976-9BFFFEAD5367}" srcOrd="0" destOrd="0" parTransId="{56533263-5A63-4E00-953F-DC30FF82D213}" sibTransId="{E4B3FA43-7889-49ED-807D-44369A099EBD}"/>
    <dgm:cxn modelId="{858A6146-DA65-4784-9017-5CC461665EF9}" type="presOf" srcId="{A993DC46-C2E7-4DB8-A0A4-C222E6CCA1AB}" destId="{C7A9054C-AF20-437F-9337-7A1A222F9E8C}" srcOrd="0" destOrd="0" presId="urn:microsoft.com/office/officeart/2005/8/layout/default"/>
    <dgm:cxn modelId="{1C2105D5-AC85-4C95-9E6F-EA31BE886F27}" type="presParOf" srcId="{0D99EAC0-0A01-4877-8E83-C68AE8B3D29C}" destId="{0CC3E430-908C-472D-B7C2-3B8C6D3D1619}" srcOrd="0" destOrd="0" presId="urn:microsoft.com/office/officeart/2005/8/layout/default"/>
    <dgm:cxn modelId="{3F301636-C126-4433-94E5-16789607F0E9}" type="presParOf" srcId="{0D99EAC0-0A01-4877-8E83-C68AE8B3D29C}" destId="{2B058B23-AC4F-4F97-9B5D-FD1045760D8B}" srcOrd="1" destOrd="0" presId="urn:microsoft.com/office/officeart/2005/8/layout/default"/>
    <dgm:cxn modelId="{867D6DFE-1712-4054-85CD-8FEA7F821EDE}" type="presParOf" srcId="{0D99EAC0-0A01-4877-8E83-C68AE8B3D29C}" destId="{C7A9054C-AF20-437F-9337-7A1A222F9E8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B01BC-EE58-454A-8A81-E5FA66BD5F1F}">
      <dsp:nvSpPr>
        <dsp:cNvPr id="0" name=""/>
        <dsp:cNvSpPr/>
      </dsp:nvSpPr>
      <dsp:spPr>
        <a:xfrm>
          <a:off x="0" y="432831"/>
          <a:ext cx="7239000" cy="8394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Built upon an operating system</a:t>
          </a:r>
          <a:endParaRPr lang="en-US" sz="3500" kern="1200" dirty="0"/>
        </a:p>
      </dsp:txBody>
      <dsp:txXfrm>
        <a:off x="40980" y="473811"/>
        <a:ext cx="7157040" cy="757514"/>
      </dsp:txXfrm>
    </dsp:sp>
    <dsp:sp modelId="{76FB535E-CE27-4DEA-BA16-EB1CF7737BC9}">
      <dsp:nvSpPr>
        <dsp:cNvPr id="0" name=""/>
        <dsp:cNvSpPr/>
      </dsp:nvSpPr>
      <dsp:spPr>
        <a:xfrm>
          <a:off x="0" y="1373106"/>
          <a:ext cx="7239000" cy="839474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App-based platforms</a:t>
          </a:r>
          <a:endParaRPr lang="en-US" sz="3500" kern="1200"/>
        </a:p>
      </dsp:txBody>
      <dsp:txXfrm>
        <a:off x="40980" y="1414086"/>
        <a:ext cx="7157040" cy="757514"/>
      </dsp:txXfrm>
    </dsp:sp>
    <dsp:sp modelId="{1B6E4026-68DB-4A5A-B6EC-4C01196FFC81}">
      <dsp:nvSpPr>
        <dsp:cNvPr id="0" name=""/>
        <dsp:cNvSpPr/>
      </dsp:nvSpPr>
      <dsp:spPr>
        <a:xfrm>
          <a:off x="0" y="2313381"/>
          <a:ext cx="7239000" cy="839474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Encourage communities of developers</a:t>
          </a:r>
          <a:endParaRPr lang="en-US" sz="3500" kern="1200"/>
        </a:p>
      </dsp:txBody>
      <dsp:txXfrm>
        <a:off x="40980" y="2354361"/>
        <a:ext cx="7157040" cy="757514"/>
      </dsp:txXfrm>
    </dsp:sp>
    <dsp:sp modelId="{860F6ECB-F1CD-4006-BBBC-2D15D65DBEB1}">
      <dsp:nvSpPr>
        <dsp:cNvPr id="0" name=""/>
        <dsp:cNvSpPr/>
      </dsp:nvSpPr>
      <dsp:spPr>
        <a:xfrm>
          <a:off x="0" y="3253656"/>
          <a:ext cx="7239000" cy="83947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Hardware</a:t>
          </a:r>
          <a:r>
            <a:rPr lang="en-US" sz="3500" kern="1200" baseline="0" dirty="0" smtClean="0"/>
            <a:t> is important</a:t>
          </a:r>
          <a:endParaRPr lang="en-US" sz="3500" kern="1200" dirty="0"/>
        </a:p>
      </dsp:txBody>
      <dsp:txXfrm>
        <a:off x="40980" y="3294636"/>
        <a:ext cx="7157040" cy="75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2B85C-0D8B-4220-9FB7-B5BFC936DD2B}">
      <dsp:nvSpPr>
        <dsp:cNvPr id="0" name=""/>
        <dsp:cNvSpPr/>
      </dsp:nvSpPr>
      <dsp:spPr>
        <a:xfrm>
          <a:off x="40" y="40943"/>
          <a:ext cx="3845569" cy="979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Apple</a:t>
          </a:r>
          <a:endParaRPr lang="en-US" sz="3400" kern="1200" dirty="0"/>
        </a:p>
      </dsp:txBody>
      <dsp:txXfrm>
        <a:off x="40" y="40943"/>
        <a:ext cx="3845569" cy="979200"/>
      </dsp:txXfrm>
    </dsp:sp>
    <dsp:sp modelId="{93377696-8332-4FA7-B93E-D2D77AB8761A}">
      <dsp:nvSpPr>
        <dsp:cNvPr id="0" name=""/>
        <dsp:cNvSpPr/>
      </dsp:nvSpPr>
      <dsp:spPr>
        <a:xfrm>
          <a:off x="40" y="1020143"/>
          <a:ext cx="3845569" cy="34648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Tight control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One device manufacturer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Single ecosystem</a:t>
          </a:r>
          <a:endParaRPr lang="en-US" sz="3400" kern="1200" dirty="0"/>
        </a:p>
      </dsp:txBody>
      <dsp:txXfrm>
        <a:off x="40" y="1020143"/>
        <a:ext cx="3845569" cy="3464876"/>
      </dsp:txXfrm>
    </dsp:sp>
    <dsp:sp modelId="{D1F348F2-BCDF-4326-A9D4-6A88EA707C81}">
      <dsp:nvSpPr>
        <dsp:cNvPr id="0" name=""/>
        <dsp:cNvSpPr/>
      </dsp:nvSpPr>
      <dsp:spPr>
        <a:xfrm>
          <a:off x="4383989" y="40943"/>
          <a:ext cx="3845569" cy="979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Google</a:t>
          </a:r>
          <a:endParaRPr lang="en-US" sz="3400" kern="1200" dirty="0"/>
        </a:p>
      </dsp:txBody>
      <dsp:txXfrm>
        <a:off x="4383989" y="40943"/>
        <a:ext cx="3845569" cy="979200"/>
      </dsp:txXfrm>
    </dsp:sp>
    <dsp:sp modelId="{C2CB79B0-6FEA-4125-B703-E4043681ED8C}">
      <dsp:nvSpPr>
        <dsp:cNvPr id="0" name=""/>
        <dsp:cNvSpPr/>
      </dsp:nvSpPr>
      <dsp:spPr>
        <a:xfrm>
          <a:off x="4383989" y="1020143"/>
          <a:ext cx="3845569" cy="34648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Looser control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Many device manufacturers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Multiple, overlapping ecosystems</a:t>
          </a:r>
          <a:endParaRPr lang="en-US" sz="3400" kern="1200" dirty="0"/>
        </a:p>
      </dsp:txBody>
      <dsp:txXfrm>
        <a:off x="4383989" y="1020143"/>
        <a:ext cx="3845569" cy="3464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324CA-7FB3-48CA-8FC4-6603889825E2}">
      <dsp:nvSpPr>
        <dsp:cNvPr id="0" name=""/>
        <dsp:cNvSpPr/>
      </dsp:nvSpPr>
      <dsp:spPr>
        <a:xfrm>
          <a:off x="2571" y="177504"/>
          <a:ext cx="2507456" cy="8326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Mobile store</a:t>
          </a:r>
          <a:endParaRPr lang="en-US" sz="2300" kern="1200"/>
        </a:p>
      </dsp:txBody>
      <dsp:txXfrm>
        <a:off x="2571" y="177504"/>
        <a:ext cx="2507456" cy="832691"/>
      </dsp:txXfrm>
    </dsp:sp>
    <dsp:sp modelId="{A806CEF2-36D3-494F-8F83-6B4277DD641F}">
      <dsp:nvSpPr>
        <dsp:cNvPr id="0" name=""/>
        <dsp:cNvSpPr/>
      </dsp:nvSpPr>
      <dsp:spPr>
        <a:xfrm>
          <a:off x="2571" y="1010195"/>
          <a:ext cx="2507456" cy="33382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err="1" smtClean="0"/>
            <a:t>iOS</a:t>
          </a:r>
          <a:r>
            <a:rPr lang="en-US" sz="2300" kern="1200" dirty="0" smtClean="0"/>
            <a:t>: iTunes only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Android</a:t>
          </a:r>
          <a:r>
            <a:rPr lang="en-US" sz="2300" kern="1200" dirty="0" smtClean="0"/>
            <a:t>: Android Market, Amazon </a:t>
          </a:r>
          <a:r>
            <a:rPr lang="en-US" sz="2300" kern="1200" dirty="0" err="1" smtClean="0"/>
            <a:t>AppStore</a:t>
          </a:r>
          <a:r>
            <a:rPr lang="en-US" sz="2300" kern="1200" dirty="0" smtClean="0"/>
            <a:t>, Verizon (carrier) App Marketplace</a:t>
          </a:r>
          <a:endParaRPr lang="en-US" sz="2300" kern="1200" dirty="0"/>
        </a:p>
      </dsp:txBody>
      <dsp:txXfrm>
        <a:off x="2571" y="1010195"/>
        <a:ext cx="2507456" cy="3338263"/>
      </dsp:txXfrm>
    </dsp:sp>
    <dsp:sp modelId="{BE47CE4B-44BD-484C-A955-3F4985291715}">
      <dsp:nvSpPr>
        <dsp:cNvPr id="0" name=""/>
        <dsp:cNvSpPr/>
      </dsp:nvSpPr>
      <dsp:spPr>
        <a:xfrm>
          <a:off x="2861071" y="177504"/>
          <a:ext cx="2507456" cy="8326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App Development and Distribution</a:t>
          </a:r>
          <a:endParaRPr lang="en-US" sz="2300" kern="1200"/>
        </a:p>
      </dsp:txBody>
      <dsp:txXfrm>
        <a:off x="2861071" y="177504"/>
        <a:ext cx="2507456" cy="832691"/>
      </dsp:txXfrm>
    </dsp:sp>
    <dsp:sp modelId="{F7E073F2-25A7-4B73-B7F5-1876A1486A15}">
      <dsp:nvSpPr>
        <dsp:cNvPr id="0" name=""/>
        <dsp:cNvSpPr/>
      </dsp:nvSpPr>
      <dsp:spPr>
        <a:xfrm>
          <a:off x="2861071" y="1010195"/>
          <a:ext cx="2507456" cy="33382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err="1" smtClean="0"/>
            <a:t>iOS</a:t>
          </a:r>
          <a:r>
            <a:rPr lang="en-US" sz="2300" kern="1200" dirty="0" smtClean="0"/>
            <a:t>: iTunes only and Apple approves submissions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Android</a:t>
          </a:r>
          <a:r>
            <a:rPr lang="en-US" sz="2300" kern="1200" dirty="0" smtClean="0"/>
            <a:t>: Anyone can distribute “non-market” apps</a:t>
          </a:r>
          <a:endParaRPr lang="en-US" sz="2300" kern="1200" dirty="0"/>
        </a:p>
      </dsp:txBody>
      <dsp:txXfrm>
        <a:off x="2861071" y="1010195"/>
        <a:ext cx="2507456" cy="3338263"/>
      </dsp:txXfrm>
    </dsp:sp>
    <dsp:sp modelId="{0251BE7B-26B5-475D-B6BD-B9EA1107BABC}">
      <dsp:nvSpPr>
        <dsp:cNvPr id="0" name=""/>
        <dsp:cNvSpPr/>
      </dsp:nvSpPr>
      <dsp:spPr>
        <a:xfrm>
          <a:off x="5719571" y="177504"/>
          <a:ext cx="2507456" cy="8326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Putting media on the device</a:t>
          </a:r>
          <a:endParaRPr lang="en-US" sz="2300" kern="1200"/>
        </a:p>
      </dsp:txBody>
      <dsp:txXfrm>
        <a:off x="5719571" y="177504"/>
        <a:ext cx="2507456" cy="832691"/>
      </dsp:txXfrm>
    </dsp:sp>
    <dsp:sp modelId="{7CE5CD50-AB5F-46A4-9A0E-B9F42F269315}">
      <dsp:nvSpPr>
        <dsp:cNvPr id="0" name=""/>
        <dsp:cNvSpPr/>
      </dsp:nvSpPr>
      <dsp:spPr>
        <a:xfrm>
          <a:off x="5719571" y="1010195"/>
          <a:ext cx="2507456" cy="33382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err="1" smtClean="0"/>
            <a:t>iOS</a:t>
          </a:r>
          <a:r>
            <a:rPr lang="en-US" sz="2300" kern="1200" dirty="0" smtClean="0"/>
            <a:t>: iTunes only (and some “unofficial” options)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Android</a:t>
          </a:r>
          <a:r>
            <a:rPr lang="en-US" sz="2300" kern="1200" dirty="0" smtClean="0"/>
            <a:t>: Multiple options, including DIY through PC</a:t>
          </a:r>
          <a:endParaRPr lang="en-US" sz="2300" kern="1200" dirty="0"/>
        </a:p>
      </dsp:txBody>
      <dsp:txXfrm>
        <a:off x="5719571" y="1010195"/>
        <a:ext cx="2507456" cy="3338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3E430-908C-472D-B7C2-3B8C6D3D1619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What is Apple’s strategy?</a:t>
          </a:r>
          <a:endParaRPr lang="en-US" sz="4700" kern="1200"/>
        </a:p>
      </dsp:txBody>
      <dsp:txXfrm>
        <a:off x="1004" y="1087611"/>
        <a:ext cx="3917900" cy="2350740"/>
      </dsp:txXfrm>
    </dsp:sp>
    <dsp:sp modelId="{C7A9054C-AF20-437F-9337-7A1A222F9E8C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What is Google’s strategy?</a:t>
          </a:r>
          <a:endParaRPr lang="en-US" sz="4700" kern="1200" dirty="0"/>
        </a:p>
      </dsp:txBody>
      <dsp:txXfrm>
        <a:off x="4310695" y="1087611"/>
        <a:ext cx="3917900" cy="235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980D9-A414-4D2D-8BDB-0AACE8C2ED1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CCAF-1928-494E-B0DC-B197F06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9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3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2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9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5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8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8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5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D6F30-B90C-4B8B-A9EC-5A92029B9428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Technology Platforms: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Applying Systems Thinking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MIS5801: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Singapore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Bruce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Hohne</a:t>
            </a: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60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(Bruce.Hohne@temple.edu</a:t>
            </a:r>
            <a:r>
              <a:rPr lang="en-US" sz="2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6548" y="6550223"/>
            <a:ext cx="6147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Adapted from material by </a:t>
            </a:r>
            <a:r>
              <a:rPr lang="en-US" sz="1400" i="1" dirty="0" err="1" smtClean="0">
                <a:solidFill>
                  <a:schemeClr val="bg1"/>
                </a:solidFill>
              </a:rPr>
              <a:t>Munir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Mandviwalla</a:t>
            </a:r>
            <a:r>
              <a:rPr lang="en-US" sz="1400" i="1" dirty="0" smtClean="0">
                <a:solidFill>
                  <a:schemeClr val="bg1"/>
                </a:solidFill>
              </a:rPr>
              <a:t>, Steven L. Johnson, and Sunil </a:t>
            </a:r>
            <a:r>
              <a:rPr lang="en-US" sz="1400" i="1" dirty="0" err="1" smtClean="0">
                <a:solidFill>
                  <a:schemeClr val="bg1"/>
                </a:solidFill>
              </a:rPr>
              <a:t>Wattal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Mobile Platform Business Models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r="27381"/>
          <a:stretch/>
        </p:blipFill>
        <p:spPr bwMode="auto">
          <a:xfrm>
            <a:off x="1447800" y="1524000"/>
            <a:ext cx="2525486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://www.syicotech.com/wp-content/uploads/2011/01/verizon-htc-thunderbolt-4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1"/>
          <a:stretch/>
        </p:blipFill>
        <p:spPr bwMode="auto">
          <a:xfrm>
            <a:off x="5715000" y="1524000"/>
            <a:ext cx="2104571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3571" y="5486400"/>
            <a:ext cx="2091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Apple’s </a:t>
            </a:r>
            <a:r>
              <a:rPr lang="en-US" sz="3200" b="1" dirty="0" err="1" smtClean="0">
                <a:solidFill>
                  <a:schemeClr val="bg1"/>
                </a:solidFill>
              </a:rPr>
              <a:t>iOS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5486400"/>
            <a:ext cx="3099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Google’s Android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Many Similarities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832828"/>
              </p:ext>
            </p:extLst>
          </p:nvPr>
        </p:nvGraphicFramePr>
        <p:xfrm>
          <a:off x="990600" y="1676400"/>
          <a:ext cx="7239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32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Two different philosophies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981246"/>
              </p:ext>
            </p:extLst>
          </p:nvPr>
        </p:nvGraphicFramePr>
        <p:xfrm>
          <a:off x="5334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7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Real differences…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4946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9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65690"/>
              </p:ext>
            </p:extLst>
          </p:nvPr>
        </p:nvGraphicFramePr>
        <p:xfrm>
          <a:off x="4572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r="27381"/>
          <a:stretch/>
        </p:blipFill>
        <p:spPr bwMode="auto">
          <a:xfrm>
            <a:off x="3581400" y="1447800"/>
            <a:ext cx="891348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http://www.syicotech.com/wp-content/uploads/2011/01/verizon-htc-thunderbolt-4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1"/>
          <a:stretch/>
        </p:blipFill>
        <p:spPr bwMode="auto">
          <a:xfrm>
            <a:off x="8006336" y="1447800"/>
            <a:ext cx="74279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914400" y="4942582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And how is it consistent with what you know about each company?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What is the future?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David\AppData\Local\Microsoft\Windows\Temporary Internet Files\Content.IE5\P73IXEEE\MP900401400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/>
          <a:stretch/>
        </p:blipFill>
        <p:spPr bwMode="auto">
          <a:xfrm>
            <a:off x="0" y="1175657"/>
            <a:ext cx="9144000" cy="56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2569696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Single Ecosystem?</a:t>
            </a:r>
          </a:p>
          <a:p>
            <a:r>
              <a:rPr lang="en-US" sz="4000" dirty="0" smtClean="0"/>
              <a:t>Multiple Ecosystems?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305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>
            <a:normAutofit/>
          </a:bodyPr>
          <a:lstStyle/>
          <a:p>
            <a:pPr lvl="0" rtl="0"/>
            <a:r>
              <a:rPr lang="en-US" dirty="0" smtClean="0">
                <a:solidFill>
                  <a:schemeClr val="bg1"/>
                </a:solidFill>
              </a:rPr>
              <a:t>Prepare a brief analysis of who will prevail: Google or Apple? </a:t>
            </a:r>
            <a:endParaRPr lang="en-US" dirty="0">
              <a:solidFill>
                <a:schemeClr val="bg1"/>
              </a:solidFill>
            </a:endParaRPr>
          </a:p>
          <a:p>
            <a:pPr lvl="0" rtl="0"/>
            <a:r>
              <a:rPr lang="en-US" dirty="0" smtClean="0">
                <a:solidFill>
                  <a:schemeClr val="bg1"/>
                </a:solidFill>
              </a:rPr>
              <a:t>Apply a “systems thinking” approach, considering</a:t>
            </a:r>
            <a:endParaRPr lang="en-US" dirty="0">
              <a:solidFill>
                <a:schemeClr val="bg1"/>
              </a:solidFill>
            </a:endParaRPr>
          </a:p>
          <a:p>
            <a:pPr lvl="1" rtl="0"/>
            <a:r>
              <a:rPr lang="en-US" sz="2800" dirty="0" smtClean="0">
                <a:solidFill>
                  <a:schemeClr val="bg1"/>
                </a:solidFill>
              </a:rPr>
              <a:t>The threats from disruptive innovations</a:t>
            </a:r>
            <a:endParaRPr lang="en-US" sz="2800" dirty="0">
              <a:solidFill>
                <a:schemeClr val="bg1"/>
              </a:solidFill>
            </a:endParaRPr>
          </a:p>
          <a:p>
            <a:pPr lvl="1" rtl="0"/>
            <a:r>
              <a:rPr lang="en-US" sz="2800" dirty="0" smtClean="0">
                <a:solidFill>
                  <a:schemeClr val="bg1"/>
                </a:solidFill>
              </a:rPr>
              <a:t>Level of agility of each platform</a:t>
            </a:r>
            <a:endParaRPr lang="en-US" sz="2800" dirty="0">
              <a:solidFill>
                <a:schemeClr val="bg1"/>
              </a:solidFill>
            </a:endParaRPr>
          </a:p>
          <a:p>
            <a:pPr lvl="1" rtl="0"/>
            <a:r>
              <a:rPr lang="en-US" sz="2800" dirty="0" smtClean="0">
                <a:solidFill>
                  <a:schemeClr val="bg1"/>
                </a:solidFill>
              </a:rPr>
              <a:t>Where control over the platform rests</a:t>
            </a:r>
            <a:endParaRPr lang="en-US" sz="2800" dirty="0">
              <a:solidFill>
                <a:schemeClr val="bg1"/>
              </a:solidFill>
            </a:endParaRPr>
          </a:p>
          <a:p>
            <a:pPr lvl="1" rtl="0"/>
            <a:r>
              <a:rPr lang="en-US" sz="2800" dirty="0" smtClean="0">
                <a:solidFill>
                  <a:schemeClr val="bg1"/>
                </a:solidFill>
              </a:rPr>
              <a:t>The viability of each ecosystem model</a:t>
            </a:r>
            <a:endParaRPr lang="en-US" sz="2800" dirty="0">
              <a:solidFill>
                <a:schemeClr val="bg1"/>
              </a:solidFill>
            </a:endParaRPr>
          </a:p>
          <a:p>
            <a:pPr lvl="1" rtl="0"/>
            <a:r>
              <a:rPr lang="en-US" sz="2800" dirty="0" smtClean="0">
                <a:solidFill>
                  <a:schemeClr val="bg1"/>
                </a:solidFill>
              </a:rPr>
              <a:t>Consistency with a “flat world”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1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225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Technology Platforms:  Applying Systems Thinking</vt:lpstr>
      <vt:lpstr>Mobile Platform Business Models</vt:lpstr>
      <vt:lpstr>Many Similarities</vt:lpstr>
      <vt:lpstr>Two different philosophies</vt:lpstr>
      <vt:lpstr>Real differences…</vt:lpstr>
      <vt:lpstr>PowerPoint Presentation</vt:lpstr>
      <vt:lpstr>What is the future?</vt:lpstr>
      <vt:lpstr>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Thinking and Managing Complexity</dc:title>
  <dc:creator>David</dc:creator>
  <cp:lastModifiedBy>clientsvcs</cp:lastModifiedBy>
  <cp:revision>108</cp:revision>
  <dcterms:created xsi:type="dcterms:W3CDTF">2011-10-19T16:35:25Z</dcterms:created>
  <dcterms:modified xsi:type="dcterms:W3CDTF">2014-12-20T00:44:10Z</dcterms:modified>
</cp:coreProperties>
</file>