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8" r:id="rId3"/>
    <p:sldId id="261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528" autoAdjust="0"/>
  </p:normalViewPr>
  <p:slideViewPr>
    <p:cSldViewPr>
      <p:cViewPr varScale="1">
        <p:scale>
          <a:sx n="57" d="100"/>
          <a:sy n="57" d="100"/>
        </p:scale>
        <p:origin x="154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4EB6F-F099-45F1-AB9A-A761035E5FFB}" type="datetimeFigureOut">
              <a:rPr lang="en-AU" smtClean="0"/>
              <a:t>21/12/2014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E832D-50E1-4714-9544-71B0276702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812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E832D-50E1-4714-9544-71B027670248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7460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FE4B1-0E5E-4F4E-9206-B48C97755729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E3347-628D-4D37-966D-0D3784A80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FE4B1-0E5E-4F4E-9206-B48C97755729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E3347-628D-4D37-966D-0D3784A80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FE4B1-0E5E-4F4E-9206-B48C97755729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E3347-628D-4D37-966D-0D3784A80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FE4B1-0E5E-4F4E-9206-B48C97755729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E3347-628D-4D37-966D-0D3784A80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FE4B1-0E5E-4F4E-9206-B48C97755729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E3347-628D-4D37-966D-0D3784A80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FE4B1-0E5E-4F4E-9206-B48C97755729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E3347-628D-4D37-966D-0D3784A80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FE4B1-0E5E-4F4E-9206-B48C97755729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E3347-628D-4D37-966D-0D3784A80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FE4B1-0E5E-4F4E-9206-B48C97755729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E3347-628D-4D37-966D-0D3784A80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FE4B1-0E5E-4F4E-9206-B48C97755729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E3347-628D-4D37-966D-0D3784A80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FE4B1-0E5E-4F4E-9206-B48C97755729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E3347-628D-4D37-966D-0D3784A809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FE4B1-0E5E-4F4E-9206-B48C97755729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5E3347-628D-4D37-966D-0D3784A8092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E5E3347-628D-4D37-966D-0D3784A8092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12FE4B1-0E5E-4F4E-9206-B48C97755729}" type="datetimeFigureOut">
              <a:rPr lang="en-US" smtClean="0"/>
              <a:t>12/21/2014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 Doesn’t Matter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Alex Cheong</a:t>
            </a:r>
          </a:p>
          <a:p>
            <a:r>
              <a:rPr lang="en-US" dirty="0" smtClean="0"/>
              <a:t>Germaine Wong</a:t>
            </a:r>
          </a:p>
          <a:p>
            <a:r>
              <a:rPr lang="en-US" dirty="0" smtClean="0"/>
              <a:t>Julie </a:t>
            </a:r>
            <a:r>
              <a:rPr lang="en-US" dirty="0" err="1" smtClean="0"/>
              <a:t>Laffy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21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520080"/>
            <a:ext cx="7162800" cy="4342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b="1" i="1" dirty="0" smtClean="0"/>
              <a:t>IT Suppliers and Service Providers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cloud infrastructure and applications.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loud strategy , mobility &amp; social media 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key strategic differentiator.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loud services 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rapid growth market</a:t>
            </a:r>
            <a:r>
              <a:rPr lang="en-US" dirty="0"/>
              <a:t> </a:t>
            </a:r>
            <a:r>
              <a:rPr lang="en-US" dirty="0" smtClean="0"/>
              <a:t>– AWS China (Dec 18</a:t>
            </a:r>
            <a:r>
              <a:rPr lang="en-US" baseline="30000" dirty="0" smtClean="0"/>
              <a:t>th</a:t>
            </a:r>
            <a:r>
              <a:rPr lang="en-US" dirty="0" smtClean="0"/>
              <a:t> 2013)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Huge potential upside.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51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573679"/>
            <a:ext cx="7162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b="1" i="1" dirty="0" smtClean="0"/>
              <a:t>IT Clients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Outsourcing – IT as an expense.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Reduced IT cost structure.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dirty="0"/>
              <a:t>n</a:t>
            </a:r>
            <a:r>
              <a:rPr lang="en-US" dirty="0" smtClean="0"/>
              <a:t>o upfront fixed capital investments.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dirty="0"/>
              <a:t>p</a:t>
            </a:r>
            <a:r>
              <a:rPr lang="en-US" dirty="0" smtClean="0"/>
              <a:t>ay per use pricing options from service providers.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dirty="0"/>
              <a:t>o</a:t>
            </a:r>
            <a:r>
              <a:rPr lang="en-US" dirty="0" smtClean="0"/>
              <a:t>ptions to scale up and down – resizable computing capacity.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Leveling of the playing field – remove barrier to entry.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Removal of undifferentiated heavy lifting.</a:t>
            </a:r>
          </a:p>
          <a:p>
            <a:pPr>
              <a:lnSpc>
                <a:spcPct val="150000"/>
              </a:lnSpc>
            </a:pPr>
            <a:endParaRPr lang="en-US" b="1" i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97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737985"/>
            <a:ext cx="78486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/>
              <a:t>Use of </a:t>
            </a:r>
            <a:r>
              <a:rPr lang="en-US" dirty="0" smtClean="0"/>
              <a:t>enterprise systems </a:t>
            </a:r>
            <a:r>
              <a:rPr lang="en-US" dirty="0"/>
              <a:t>to automate workflow process allow focus on growing business; and achieve productivity gain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/>
              <a:t>When managing subsidiaries across the world, cloud computing allows centralized control with local empowerment (use of local language)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/>
              <a:t>Streamline value chain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Business concentrate on orchestrating a network of producers who are geographically dispersed 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/>
              <a:t>Benefit of Big Data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Data collected is an asset to the company for use in developing strategy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/>
              <a:t>Reaching out to global market – for sourcing and finding customers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58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697</TotalTime>
  <Words>191</Words>
  <Application>Microsoft Office PowerPoint</Application>
  <PresentationFormat>On-screen Show (4:3)</PresentationFormat>
  <Paragraphs>31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Cambria</vt:lpstr>
      <vt:lpstr>Wingdings</vt:lpstr>
      <vt:lpstr>Adjacency</vt:lpstr>
      <vt:lpstr>IT Doesn’t Matter </vt:lpstr>
      <vt:lpstr>Opportunities</vt:lpstr>
      <vt:lpstr>Opportunities</vt:lpstr>
      <vt:lpstr>Opportunities</vt:lpstr>
    </vt:vector>
  </TitlesOfParts>
  <Company>Illumina,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Doesn’t Matter</dc:title>
  <dc:creator>Windows User</dc:creator>
  <cp:lastModifiedBy>Julie Laffy</cp:lastModifiedBy>
  <cp:revision>32</cp:revision>
  <dcterms:created xsi:type="dcterms:W3CDTF">2014-12-15T11:33:57Z</dcterms:created>
  <dcterms:modified xsi:type="dcterms:W3CDTF">2014-12-20T23:05:56Z</dcterms:modified>
</cp:coreProperties>
</file>