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60" r:id="rId5"/>
    <p:sldId id="262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image" Target="../media/image41.jpg"/><Relationship Id="rId1" Type="http://schemas.openxmlformats.org/officeDocument/2006/relationships/image" Target="../media/image36.jpg"/><Relationship Id="rId2" Type="http://schemas.openxmlformats.org/officeDocument/2006/relationships/image" Target="../media/image3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41.jpg"/><Relationship Id="rId6" Type="http://schemas.openxmlformats.org/officeDocument/2006/relationships/image" Target="../media/image40.png"/><Relationship Id="rId1" Type="http://schemas.openxmlformats.org/officeDocument/2006/relationships/image" Target="../media/image39.jpg"/><Relationship Id="rId2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4D339-706D-0E4D-98F8-E1867617E45A}" type="doc">
      <dgm:prSet loTypeId="urn:microsoft.com/office/officeart/2008/layout/HexagonCluster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5488F-59EF-834D-8FAF-C388A4366F1C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5653E0E0-2DCD-F640-84B1-C7B5F1B9EFD6}" type="parTrans" cxnId="{C9B16291-D0B3-0641-884F-EE640C77C7DA}">
      <dgm:prSet/>
      <dgm:spPr/>
      <dgm:t>
        <a:bodyPr/>
        <a:lstStyle/>
        <a:p>
          <a:endParaRPr lang="en-US"/>
        </a:p>
      </dgm:t>
    </dgm:pt>
    <dgm:pt modelId="{19808FFD-3A03-D54B-98BE-F179E95F407A}" type="sibTrans" cxnId="{C9B16291-D0B3-0641-884F-EE640C77C7D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0CDD28F9-A16A-BB4F-ADBE-967867F91810}">
      <dgm:prSet phldrT="[Text]"/>
      <dgm:spPr/>
      <dgm:t>
        <a:bodyPr/>
        <a:lstStyle/>
        <a:p>
          <a:r>
            <a:rPr lang="en-US" dirty="0" smtClean="0"/>
            <a:t>Social Network</a:t>
          </a:r>
          <a:endParaRPr lang="en-US" dirty="0"/>
        </a:p>
      </dgm:t>
    </dgm:pt>
    <dgm:pt modelId="{6CE1C57A-6246-9A4E-BD92-8A9E301A5202}" type="parTrans" cxnId="{5DB3C361-22C2-0E45-A706-97D353817E91}">
      <dgm:prSet/>
      <dgm:spPr/>
      <dgm:t>
        <a:bodyPr/>
        <a:lstStyle/>
        <a:p>
          <a:endParaRPr lang="en-US"/>
        </a:p>
      </dgm:t>
    </dgm:pt>
    <dgm:pt modelId="{A770F79A-03F9-CF42-B132-9C2AC1746733}" type="sibTrans" cxnId="{5DB3C361-22C2-0E45-A706-97D353817E9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77B6C10E-C723-3443-8410-C58DEDC1C556}">
      <dgm:prSet phldrT="[Text]"/>
      <dgm:spPr/>
      <dgm:t>
        <a:bodyPr/>
        <a:lstStyle/>
        <a:p>
          <a:r>
            <a:rPr lang="en-US" dirty="0" err="1" smtClean="0"/>
            <a:t>eBusiness</a:t>
          </a:r>
          <a:endParaRPr lang="en-US" dirty="0"/>
        </a:p>
      </dgm:t>
    </dgm:pt>
    <dgm:pt modelId="{75F45FC7-5F3B-3A40-908B-C6FD02D9561B}" type="parTrans" cxnId="{25FBF383-7D1C-8E45-AC92-7CC790BCC875}">
      <dgm:prSet/>
      <dgm:spPr/>
      <dgm:t>
        <a:bodyPr/>
        <a:lstStyle/>
        <a:p>
          <a:endParaRPr lang="en-US"/>
        </a:p>
      </dgm:t>
    </dgm:pt>
    <dgm:pt modelId="{0281875D-5778-324F-BA4A-8FCEBD26909B}" type="sibTrans" cxnId="{25FBF383-7D1C-8E45-AC92-7CC790BCC875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A22A951F-B7CF-6A4D-B53D-962A2B0D1753}">
      <dgm:prSet/>
      <dgm:spPr/>
      <dgm:t>
        <a:bodyPr/>
        <a:lstStyle/>
        <a:p>
          <a:r>
            <a:rPr lang="en-US" dirty="0" smtClean="0"/>
            <a:t>Corporation</a:t>
          </a:r>
          <a:endParaRPr lang="en-US" dirty="0"/>
        </a:p>
      </dgm:t>
    </dgm:pt>
    <dgm:pt modelId="{9407B959-4D11-C048-BE16-E1DE92888CB6}" type="parTrans" cxnId="{6FDA5C02-6ADD-B74B-9815-A5911C1690E7}">
      <dgm:prSet/>
      <dgm:spPr/>
      <dgm:t>
        <a:bodyPr/>
        <a:lstStyle/>
        <a:p>
          <a:endParaRPr lang="en-US"/>
        </a:p>
      </dgm:t>
    </dgm:pt>
    <dgm:pt modelId="{A13326AB-C5EC-4049-AC9B-0C7BC927CBDF}" type="sibTrans" cxnId="{6FDA5C02-6ADD-B74B-9815-A5911C1690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BC1AC825-339D-9043-83B3-9347B674467C}">
      <dgm:prSet/>
      <dgm:spPr/>
      <dgm:t>
        <a:bodyPr/>
        <a:lstStyle/>
        <a:p>
          <a:r>
            <a:rPr lang="en-US" dirty="0" smtClean="0"/>
            <a:t>Delivery</a:t>
          </a:r>
          <a:endParaRPr lang="en-US" dirty="0"/>
        </a:p>
      </dgm:t>
    </dgm:pt>
    <dgm:pt modelId="{E538A154-C6C1-6843-A1F7-B1B2AB3ECF80}" type="parTrans" cxnId="{68FD54DA-8636-5149-B361-AE2CE83E5C39}">
      <dgm:prSet/>
      <dgm:spPr/>
      <dgm:t>
        <a:bodyPr/>
        <a:lstStyle/>
        <a:p>
          <a:endParaRPr lang="en-US"/>
        </a:p>
      </dgm:t>
    </dgm:pt>
    <dgm:pt modelId="{15C20766-14FB-7549-A365-D64E88382DD4}" type="sibTrans" cxnId="{68FD54DA-8636-5149-B361-AE2CE83E5C39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C434852-3CC3-9A43-B509-57028AEE871D}">
      <dgm:prSet/>
      <dgm:spPr/>
      <dgm:t>
        <a:bodyPr/>
        <a:lstStyle/>
        <a:p>
          <a:r>
            <a:rPr lang="en-US" dirty="0" err="1" smtClean="0"/>
            <a:t>Transporatation</a:t>
          </a:r>
          <a:endParaRPr lang="en-US" dirty="0"/>
        </a:p>
      </dgm:t>
    </dgm:pt>
    <dgm:pt modelId="{87FE514B-3AE9-3041-8CFD-B0D7FB2B3FBD}" type="parTrans" cxnId="{9AC9D9E2-E9DF-D14A-ADF8-DD452293F4C9}">
      <dgm:prSet/>
      <dgm:spPr/>
      <dgm:t>
        <a:bodyPr/>
        <a:lstStyle/>
        <a:p>
          <a:endParaRPr lang="en-US"/>
        </a:p>
      </dgm:t>
    </dgm:pt>
    <dgm:pt modelId="{04105A73-E96B-AB4A-8606-638A4BADDC5D}" type="sibTrans" cxnId="{9AC9D9E2-E9DF-D14A-ADF8-DD452293F4C9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E5DF16B4-A464-B74C-BAD5-D938DE7D345C}" type="pres">
      <dgm:prSet presAssocID="{B364D339-706D-0E4D-98F8-E1867617E45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2712B82-FAC6-B94E-8B10-FD4068B2EE11}" type="pres">
      <dgm:prSet presAssocID="{A22A951F-B7CF-6A4D-B53D-962A2B0D1753}" presName="text1" presStyleCnt="0"/>
      <dgm:spPr/>
      <dgm:t>
        <a:bodyPr/>
        <a:lstStyle/>
        <a:p>
          <a:endParaRPr lang="en-US"/>
        </a:p>
      </dgm:t>
    </dgm:pt>
    <dgm:pt modelId="{51AE2E44-F09C-1748-9E7E-7B06E2457B73}" type="pres">
      <dgm:prSet presAssocID="{A22A951F-B7CF-6A4D-B53D-962A2B0D1753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840B8-5C63-E84C-8C30-A254E16E0E42}" type="pres">
      <dgm:prSet presAssocID="{A22A951F-B7CF-6A4D-B53D-962A2B0D1753}" presName="textaccent1" presStyleCnt="0"/>
      <dgm:spPr/>
      <dgm:t>
        <a:bodyPr/>
        <a:lstStyle/>
        <a:p>
          <a:endParaRPr lang="en-US"/>
        </a:p>
      </dgm:t>
    </dgm:pt>
    <dgm:pt modelId="{08E87241-28DA-D441-8FF6-E5D82F263575}" type="pres">
      <dgm:prSet presAssocID="{A22A951F-B7CF-6A4D-B53D-962A2B0D1753}" presName="accentRepeatNode" presStyleLbl="solidAlignAcc1" presStyleIdx="0" presStyleCnt="12"/>
      <dgm:spPr/>
      <dgm:t>
        <a:bodyPr/>
        <a:lstStyle/>
        <a:p>
          <a:endParaRPr lang="en-US"/>
        </a:p>
      </dgm:t>
    </dgm:pt>
    <dgm:pt modelId="{988EC4E9-4041-B84B-B375-431949394CC9}" type="pres">
      <dgm:prSet presAssocID="{A13326AB-C5EC-4049-AC9B-0C7BC927CBDF}" presName="image1" presStyleCnt="0"/>
      <dgm:spPr/>
      <dgm:t>
        <a:bodyPr/>
        <a:lstStyle/>
        <a:p>
          <a:endParaRPr lang="en-US"/>
        </a:p>
      </dgm:t>
    </dgm:pt>
    <dgm:pt modelId="{C86C0C43-DE54-6441-8AF0-C01376278FC1}" type="pres">
      <dgm:prSet presAssocID="{A13326AB-C5EC-4049-AC9B-0C7BC927CBDF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05702E82-0742-344E-B7DB-16B0C353F934}" type="pres">
      <dgm:prSet presAssocID="{A13326AB-C5EC-4049-AC9B-0C7BC927CBDF}" presName="imageaccent1" presStyleCnt="0"/>
      <dgm:spPr/>
      <dgm:t>
        <a:bodyPr/>
        <a:lstStyle/>
        <a:p>
          <a:endParaRPr lang="en-US"/>
        </a:p>
      </dgm:t>
    </dgm:pt>
    <dgm:pt modelId="{E6115FC4-E414-7544-BF24-CBD1382857C2}" type="pres">
      <dgm:prSet presAssocID="{A13326AB-C5EC-4049-AC9B-0C7BC927CBDF}" presName="accentRepeatNode" presStyleLbl="solidAlignAcc1" presStyleIdx="1" presStyleCnt="12"/>
      <dgm:spPr/>
      <dgm:t>
        <a:bodyPr/>
        <a:lstStyle/>
        <a:p>
          <a:endParaRPr lang="en-US"/>
        </a:p>
      </dgm:t>
    </dgm:pt>
    <dgm:pt modelId="{A3BE9AF1-DF71-7B4E-8F4D-CF133D7576C3}" type="pres">
      <dgm:prSet presAssocID="{4A55488F-59EF-834D-8FAF-C388A4366F1C}" presName="text2" presStyleCnt="0"/>
      <dgm:spPr/>
      <dgm:t>
        <a:bodyPr/>
        <a:lstStyle/>
        <a:p>
          <a:endParaRPr lang="en-US"/>
        </a:p>
      </dgm:t>
    </dgm:pt>
    <dgm:pt modelId="{7EB7E606-39E9-814C-89D0-CA548E6F4828}" type="pres">
      <dgm:prSet presAssocID="{4A55488F-59EF-834D-8FAF-C388A4366F1C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59455-86AC-EA44-BACA-934EEFE20434}" type="pres">
      <dgm:prSet presAssocID="{4A55488F-59EF-834D-8FAF-C388A4366F1C}" presName="textaccent2" presStyleCnt="0"/>
      <dgm:spPr/>
      <dgm:t>
        <a:bodyPr/>
        <a:lstStyle/>
        <a:p>
          <a:endParaRPr lang="en-US"/>
        </a:p>
      </dgm:t>
    </dgm:pt>
    <dgm:pt modelId="{49391D74-999E-D54A-9CC5-428B80769C0C}" type="pres">
      <dgm:prSet presAssocID="{4A55488F-59EF-834D-8FAF-C388A4366F1C}" presName="accentRepeatNode" presStyleLbl="solidAlignAcc1" presStyleIdx="2" presStyleCnt="12"/>
      <dgm:spPr/>
      <dgm:t>
        <a:bodyPr/>
        <a:lstStyle/>
        <a:p>
          <a:endParaRPr lang="en-US"/>
        </a:p>
      </dgm:t>
    </dgm:pt>
    <dgm:pt modelId="{C0AE2CB7-AD20-344C-B256-9566EB519CA7}" type="pres">
      <dgm:prSet presAssocID="{19808FFD-3A03-D54B-98BE-F179E95F407A}" presName="image2" presStyleCnt="0"/>
      <dgm:spPr/>
      <dgm:t>
        <a:bodyPr/>
        <a:lstStyle/>
        <a:p>
          <a:endParaRPr lang="en-US"/>
        </a:p>
      </dgm:t>
    </dgm:pt>
    <dgm:pt modelId="{26907E90-7717-2849-AE81-EB303A77D806}" type="pres">
      <dgm:prSet presAssocID="{19808FFD-3A03-D54B-98BE-F179E95F407A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50501EC5-352D-E840-92E7-CAE3B878C1CC}" type="pres">
      <dgm:prSet presAssocID="{19808FFD-3A03-D54B-98BE-F179E95F407A}" presName="imageaccent2" presStyleCnt="0"/>
      <dgm:spPr/>
      <dgm:t>
        <a:bodyPr/>
        <a:lstStyle/>
        <a:p>
          <a:endParaRPr lang="en-US"/>
        </a:p>
      </dgm:t>
    </dgm:pt>
    <dgm:pt modelId="{239173B8-A049-E243-AB53-F9C883CC8A7D}" type="pres">
      <dgm:prSet presAssocID="{19808FFD-3A03-D54B-98BE-F179E95F407A}" presName="accentRepeatNode" presStyleLbl="solidAlignAcc1" presStyleIdx="3" presStyleCnt="12"/>
      <dgm:spPr/>
      <dgm:t>
        <a:bodyPr/>
        <a:lstStyle/>
        <a:p>
          <a:endParaRPr lang="en-US"/>
        </a:p>
      </dgm:t>
    </dgm:pt>
    <dgm:pt modelId="{19F86FEA-BAED-AA4F-8BB5-2B7850EA7898}" type="pres">
      <dgm:prSet presAssocID="{0CDD28F9-A16A-BB4F-ADBE-967867F91810}" presName="text3" presStyleCnt="0"/>
      <dgm:spPr/>
      <dgm:t>
        <a:bodyPr/>
        <a:lstStyle/>
        <a:p>
          <a:endParaRPr lang="en-US"/>
        </a:p>
      </dgm:t>
    </dgm:pt>
    <dgm:pt modelId="{02155B93-F625-D642-8B25-178D9E461EAE}" type="pres">
      <dgm:prSet presAssocID="{0CDD28F9-A16A-BB4F-ADBE-967867F91810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162BC-6033-534A-8A8F-3F84D92D1CF7}" type="pres">
      <dgm:prSet presAssocID="{0CDD28F9-A16A-BB4F-ADBE-967867F91810}" presName="textaccent3" presStyleCnt="0"/>
      <dgm:spPr/>
      <dgm:t>
        <a:bodyPr/>
        <a:lstStyle/>
        <a:p>
          <a:endParaRPr lang="en-US"/>
        </a:p>
      </dgm:t>
    </dgm:pt>
    <dgm:pt modelId="{1C3EAF0D-2422-A24B-AD36-980112B033F5}" type="pres">
      <dgm:prSet presAssocID="{0CDD28F9-A16A-BB4F-ADBE-967867F91810}" presName="accentRepeatNode" presStyleLbl="solidAlignAcc1" presStyleIdx="4" presStyleCnt="12"/>
      <dgm:spPr/>
      <dgm:t>
        <a:bodyPr/>
        <a:lstStyle/>
        <a:p>
          <a:endParaRPr lang="en-US"/>
        </a:p>
      </dgm:t>
    </dgm:pt>
    <dgm:pt modelId="{71AA6BF0-07C6-F241-B29D-AFB589F48670}" type="pres">
      <dgm:prSet presAssocID="{A770F79A-03F9-CF42-B132-9C2AC1746733}" presName="image3" presStyleCnt="0"/>
      <dgm:spPr/>
      <dgm:t>
        <a:bodyPr/>
        <a:lstStyle/>
        <a:p>
          <a:endParaRPr lang="en-US"/>
        </a:p>
      </dgm:t>
    </dgm:pt>
    <dgm:pt modelId="{419B069C-DBEF-4B40-8744-597F19344510}" type="pres">
      <dgm:prSet presAssocID="{A770F79A-03F9-CF42-B132-9C2AC1746733}" presName="imageRepeatNode" presStyleLbl="alignAcc1" presStyleIdx="2" presStyleCnt="6" custLinFactNeighborX="62" custLinFactNeighborY="872"/>
      <dgm:spPr/>
      <dgm:t>
        <a:bodyPr/>
        <a:lstStyle/>
        <a:p>
          <a:endParaRPr lang="en-US"/>
        </a:p>
      </dgm:t>
    </dgm:pt>
    <dgm:pt modelId="{F7A380AF-36CF-3947-B5B3-EAC5C8846CE2}" type="pres">
      <dgm:prSet presAssocID="{A770F79A-03F9-CF42-B132-9C2AC1746733}" presName="imageaccent3" presStyleCnt="0"/>
      <dgm:spPr/>
      <dgm:t>
        <a:bodyPr/>
        <a:lstStyle/>
        <a:p>
          <a:endParaRPr lang="en-US"/>
        </a:p>
      </dgm:t>
    </dgm:pt>
    <dgm:pt modelId="{BD907253-44DF-E945-ABDE-FA695A49A7A9}" type="pres">
      <dgm:prSet presAssocID="{A770F79A-03F9-CF42-B132-9C2AC1746733}" presName="accentRepeatNode" presStyleLbl="solidAlignAcc1" presStyleIdx="5" presStyleCnt="12"/>
      <dgm:spPr/>
      <dgm:t>
        <a:bodyPr/>
        <a:lstStyle/>
        <a:p>
          <a:endParaRPr lang="en-US"/>
        </a:p>
      </dgm:t>
    </dgm:pt>
    <dgm:pt modelId="{10D41703-296A-A54E-96B8-13165269F1A4}" type="pres">
      <dgm:prSet presAssocID="{77B6C10E-C723-3443-8410-C58DEDC1C556}" presName="text4" presStyleCnt="0"/>
      <dgm:spPr/>
      <dgm:t>
        <a:bodyPr/>
        <a:lstStyle/>
        <a:p>
          <a:endParaRPr lang="en-US"/>
        </a:p>
      </dgm:t>
    </dgm:pt>
    <dgm:pt modelId="{AAF8C398-290F-FA4E-9112-8F7182E30CB0}" type="pres">
      <dgm:prSet presAssocID="{77B6C10E-C723-3443-8410-C58DEDC1C556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51AB-508B-864A-BF0C-0B150E7D2FB4}" type="pres">
      <dgm:prSet presAssocID="{77B6C10E-C723-3443-8410-C58DEDC1C556}" presName="textaccent4" presStyleCnt="0"/>
      <dgm:spPr/>
      <dgm:t>
        <a:bodyPr/>
        <a:lstStyle/>
        <a:p>
          <a:endParaRPr lang="en-US"/>
        </a:p>
      </dgm:t>
    </dgm:pt>
    <dgm:pt modelId="{1016C528-11E8-4E43-BEB0-CE83E34B976B}" type="pres">
      <dgm:prSet presAssocID="{77B6C10E-C723-3443-8410-C58DEDC1C556}" presName="accentRepeatNode" presStyleLbl="solidAlignAcc1" presStyleIdx="6" presStyleCnt="12"/>
      <dgm:spPr/>
      <dgm:t>
        <a:bodyPr/>
        <a:lstStyle/>
        <a:p>
          <a:endParaRPr lang="en-US"/>
        </a:p>
      </dgm:t>
    </dgm:pt>
    <dgm:pt modelId="{55888FF9-3653-CA48-BDC3-5E1093A6D37A}" type="pres">
      <dgm:prSet presAssocID="{0281875D-5778-324F-BA4A-8FCEBD26909B}" presName="image4" presStyleCnt="0"/>
      <dgm:spPr/>
      <dgm:t>
        <a:bodyPr/>
        <a:lstStyle/>
        <a:p>
          <a:endParaRPr lang="en-US"/>
        </a:p>
      </dgm:t>
    </dgm:pt>
    <dgm:pt modelId="{F1943F3B-EA03-124F-98B3-49A8450FE077}" type="pres">
      <dgm:prSet presAssocID="{0281875D-5778-324F-BA4A-8FCEBD26909B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77BBE983-8949-AF4F-A21A-9B6E1D00B239}" type="pres">
      <dgm:prSet presAssocID="{0281875D-5778-324F-BA4A-8FCEBD26909B}" presName="imageaccent4" presStyleCnt="0"/>
      <dgm:spPr/>
      <dgm:t>
        <a:bodyPr/>
        <a:lstStyle/>
        <a:p>
          <a:endParaRPr lang="en-US"/>
        </a:p>
      </dgm:t>
    </dgm:pt>
    <dgm:pt modelId="{B1459769-B1ED-FB4E-995C-64DEEAECF23F}" type="pres">
      <dgm:prSet presAssocID="{0281875D-5778-324F-BA4A-8FCEBD26909B}" presName="accentRepeatNode" presStyleLbl="solidAlignAcc1" presStyleIdx="7" presStyleCnt="12"/>
      <dgm:spPr/>
      <dgm:t>
        <a:bodyPr/>
        <a:lstStyle/>
        <a:p>
          <a:endParaRPr lang="en-US"/>
        </a:p>
      </dgm:t>
    </dgm:pt>
    <dgm:pt modelId="{CD92BF08-F486-F343-B749-E842FB192FBC}" type="pres">
      <dgm:prSet presAssocID="{FC434852-3CC3-9A43-B509-57028AEE871D}" presName="text5" presStyleCnt="0"/>
      <dgm:spPr/>
      <dgm:t>
        <a:bodyPr/>
        <a:lstStyle/>
        <a:p>
          <a:endParaRPr lang="en-US"/>
        </a:p>
      </dgm:t>
    </dgm:pt>
    <dgm:pt modelId="{9E9AB6D7-929A-0E46-9EE3-38AD0B6421DF}" type="pres">
      <dgm:prSet presAssocID="{FC434852-3CC3-9A43-B509-57028AEE871D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B1513-3BFD-7B43-831F-B9663B0B4E0C}" type="pres">
      <dgm:prSet presAssocID="{FC434852-3CC3-9A43-B509-57028AEE871D}" presName="textaccent5" presStyleCnt="0"/>
      <dgm:spPr/>
      <dgm:t>
        <a:bodyPr/>
        <a:lstStyle/>
        <a:p>
          <a:endParaRPr lang="en-US"/>
        </a:p>
      </dgm:t>
    </dgm:pt>
    <dgm:pt modelId="{1E8E0BB6-1670-5F44-9788-6DEDA51EEC3F}" type="pres">
      <dgm:prSet presAssocID="{FC434852-3CC3-9A43-B509-57028AEE871D}" presName="accentRepeatNode" presStyleLbl="solidAlignAcc1" presStyleIdx="8" presStyleCnt="12"/>
      <dgm:spPr/>
      <dgm:t>
        <a:bodyPr/>
        <a:lstStyle/>
        <a:p>
          <a:endParaRPr lang="en-US"/>
        </a:p>
      </dgm:t>
    </dgm:pt>
    <dgm:pt modelId="{64480AD7-F7B4-A54A-BFE6-54C0CDFEC5C1}" type="pres">
      <dgm:prSet presAssocID="{04105A73-E96B-AB4A-8606-638A4BADDC5D}" presName="image5" presStyleCnt="0"/>
      <dgm:spPr/>
      <dgm:t>
        <a:bodyPr/>
        <a:lstStyle/>
        <a:p>
          <a:endParaRPr lang="en-US"/>
        </a:p>
      </dgm:t>
    </dgm:pt>
    <dgm:pt modelId="{C65512D7-EA9D-5941-B524-B23FE3230F64}" type="pres">
      <dgm:prSet presAssocID="{04105A73-E96B-AB4A-8606-638A4BADDC5D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B4AF630E-D719-AA4D-A563-B6193C8AC3CA}" type="pres">
      <dgm:prSet presAssocID="{04105A73-E96B-AB4A-8606-638A4BADDC5D}" presName="imageaccent5" presStyleCnt="0"/>
      <dgm:spPr/>
      <dgm:t>
        <a:bodyPr/>
        <a:lstStyle/>
        <a:p>
          <a:endParaRPr lang="en-US"/>
        </a:p>
      </dgm:t>
    </dgm:pt>
    <dgm:pt modelId="{B96B4BA0-591F-994F-AE9D-9D31A44A228F}" type="pres">
      <dgm:prSet presAssocID="{04105A73-E96B-AB4A-8606-638A4BADDC5D}" presName="accentRepeatNode" presStyleLbl="solidAlignAcc1" presStyleIdx="9" presStyleCnt="12"/>
      <dgm:spPr/>
      <dgm:t>
        <a:bodyPr/>
        <a:lstStyle/>
        <a:p>
          <a:endParaRPr lang="en-US"/>
        </a:p>
      </dgm:t>
    </dgm:pt>
    <dgm:pt modelId="{49088518-95A2-B046-925D-A826B59EE376}" type="pres">
      <dgm:prSet presAssocID="{BC1AC825-339D-9043-83B3-9347B674467C}" presName="text6" presStyleCnt="0"/>
      <dgm:spPr/>
      <dgm:t>
        <a:bodyPr/>
        <a:lstStyle/>
        <a:p>
          <a:endParaRPr lang="en-US"/>
        </a:p>
      </dgm:t>
    </dgm:pt>
    <dgm:pt modelId="{F29A3575-0CF5-1346-8D29-CAEAE980670B}" type="pres">
      <dgm:prSet presAssocID="{BC1AC825-339D-9043-83B3-9347B674467C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20C69-7CD5-9049-8E21-246D7F0B5E06}" type="pres">
      <dgm:prSet presAssocID="{BC1AC825-339D-9043-83B3-9347B674467C}" presName="textaccent6" presStyleCnt="0"/>
      <dgm:spPr/>
      <dgm:t>
        <a:bodyPr/>
        <a:lstStyle/>
        <a:p>
          <a:endParaRPr lang="en-US"/>
        </a:p>
      </dgm:t>
    </dgm:pt>
    <dgm:pt modelId="{C1190349-3208-B946-948B-DACB58416435}" type="pres">
      <dgm:prSet presAssocID="{BC1AC825-339D-9043-83B3-9347B674467C}" presName="accentRepeatNode" presStyleLbl="solidAlignAcc1" presStyleIdx="10" presStyleCnt="12"/>
      <dgm:spPr/>
      <dgm:t>
        <a:bodyPr/>
        <a:lstStyle/>
        <a:p>
          <a:endParaRPr lang="en-US"/>
        </a:p>
      </dgm:t>
    </dgm:pt>
    <dgm:pt modelId="{78070D86-7197-CA4F-B704-D12DAAA102EE}" type="pres">
      <dgm:prSet presAssocID="{15C20766-14FB-7549-A365-D64E88382DD4}" presName="image6" presStyleCnt="0"/>
      <dgm:spPr/>
      <dgm:t>
        <a:bodyPr/>
        <a:lstStyle/>
        <a:p>
          <a:endParaRPr lang="en-US"/>
        </a:p>
      </dgm:t>
    </dgm:pt>
    <dgm:pt modelId="{F9E351D5-22B3-0042-97DC-FE294457F185}" type="pres">
      <dgm:prSet presAssocID="{15C20766-14FB-7549-A365-D64E88382DD4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212E9B99-EF4C-3F4D-9310-C86C74D61014}" type="pres">
      <dgm:prSet presAssocID="{15C20766-14FB-7549-A365-D64E88382DD4}" presName="imageaccent6" presStyleCnt="0"/>
      <dgm:spPr/>
      <dgm:t>
        <a:bodyPr/>
        <a:lstStyle/>
        <a:p>
          <a:endParaRPr lang="en-US"/>
        </a:p>
      </dgm:t>
    </dgm:pt>
    <dgm:pt modelId="{1C5A91D6-C731-6042-BA4A-774489E65E25}" type="pres">
      <dgm:prSet presAssocID="{15C20766-14FB-7549-A365-D64E88382DD4}" presName="accentRepeatNode" presStyleLbl="solidAlignAcc1" presStyleIdx="11" presStyleCnt="12"/>
      <dgm:spPr/>
      <dgm:t>
        <a:bodyPr/>
        <a:lstStyle/>
        <a:p>
          <a:endParaRPr lang="en-US"/>
        </a:p>
      </dgm:t>
    </dgm:pt>
  </dgm:ptLst>
  <dgm:cxnLst>
    <dgm:cxn modelId="{05E314C1-2191-AD4C-9D67-7AA9B415DCD3}" type="presOf" srcId="{0281875D-5778-324F-BA4A-8FCEBD26909B}" destId="{F1943F3B-EA03-124F-98B3-49A8450FE077}" srcOrd="0" destOrd="0" presId="urn:microsoft.com/office/officeart/2008/layout/HexagonCluster"/>
    <dgm:cxn modelId="{47BE242E-0A10-BE41-8326-CA8399185304}" type="presOf" srcId="{A770F79A-03F9-CF42-B132-9C2AC1746733}" destId="{419B069C-DBEF-4B40-8744-597F19344510}" srcOrd="0" destOrd="0" presId="urn:microsoft.com/office/officeart/2008/layout/HexagonCluster"/>
    <dgm:cxn modelId="{D4B64A37-1F45-494E-91CA-9C2EB93A4A6D}" type="presOf" srcId="{BC1AC825-339D-9043-83B3-9347B674467C}" destId="{F29A3575-0CF5-1346-8D29-CAEAE980670B}" srcOrd="0" destOrd="0" presId="urn:microsoft.com/office/officeart/2008/layout/HexagonCluster"/>
    <dgm:cxn modelId="{46507972-3585-F64B-852F-2EF37839A440}" type="presOf" srcId="{77B6C10E-C723-3443-8410-C58DEDC1C556}" destId="{AAF8C398-290F-FA4E-9112-8F7182E30CB0}" srcOrd="0" destOrd="0" presId="urn:microsoft.com/office/officeart/2008/layout/HexagonCluster"/>
    <dgm:cxn modelId="{9AC9D9E2-E9DF-D14A-ADF8-DD452293F4C9}" srcId="{B364D339-706D-0E4D-98F8-E1867617E45A}" destId="{FC434852-3CC3-9A43-B509-57028AEE871D}" srcOrd="4" destOrd="0" parTransId="{87FE514B-3AE9-3041-8CFD-B0D7FB2B3FBD}" sibTransId="{04105A73-E96B-AB4A-8606-638A4BADDC5D}"/>
    <dgm:cxn modelId="{7003665E-C377-1D4B-BB79-025BFFE0781E}" type="presOf" srcId="{FC434852-3CC3-9A43-B509-57028AEE871D}" destId="{9E9AB6D7-929A-0E46-9EE3-38AD0B6421DF}" srcOrd="0" destOrd="0" presId="urn:microsoft.com/office/officeart/2008/layout/HexagonCluster"/>
    <dgm:cxn modelId="{C9B16291-D0B3-0641-884F-EE640C77C7DA}" srcId="{B364D339-706D-0E4D-98F8-E1867617E45A}" destId="{4A55488F-59EF-834D-8FAF-C388A4366F1C}" srcOrd="1" destOrd="0" parTransId="{5653E0E0-2DCD-F640-84B1-C7B5F1B9EFD6}" sibTransId="{19808FFD-3A03-D54B-98BE-F179E95F407A}"/>
    <dgm:cxn modelId="{16D5DEC2-1F37-FA44-9BAE-35205D9C2D7A}" type="presOf" srcId="{15C20766-14FB-7549-A365-D64E88382DD4}" destId="{F9E351D5-22B3-0042-97DC-FE294457F185}" srcOrd="0" destOrd="0" presId="urn:microsoft.com/office/officeart/2008/layout/HexagonCluster"/>
    <dgm:cxn modelId="{C6E64521-5229-CD4C-B565-08EBAA3EA33B}" type="presOf" srcId="{A22A951F-B7CF-6A4D-B53D-962A2B0D1753}" destId="{51AE2E44-F09C-1748-9E7E-7B06E2457B73}" srcOrd="0" destOrd="0" presId="urn:microsoft.com/office/officeart/2008/layout/HexagonCluster"/>
    <dgm:cxn modelId="{100068EB-9B6F-504E-B5B5-A40A3A6341B3}" type="presOf" srcId="{19808FFD-3A03-D54B-98BE-F179E95F407A}" destId="{26907E90-7717-2849-AE81-EB303A77D806}" srcOrd="0" destOrd="0" presId="urn:microsoft.com/office/officeart/2008/layout/HexagonCluster"/>
    <dgm:cxn modelId="{5DB3C361-22C2-0E45-A706-97D353817E91}" srcId="{B364D339-706D-0E4D-98F8-E1867617E45A}" destId="{0CDD28F9-A16A-BB4F-ADBE-967867F91810}" srcOrd="2" destOrd="0" parTransId="{6CE1C57A-6246-9A4E-BD92-8A9E301A5202}" sibTransId="{A770F79A-03F9-CF42-B132-9C2AC1746733}"/>
    <dgm:cxn modelId="{A127E686-0D9F-1A4F-99F8-C743E54DD9C5}" type="presOf" srcId="{A13326AB-C5EC-4049-AC9B-0C7BC927CBDF}" destId="{C86C0C43-DE54-6441-8AF0-C01376278FC1}" srcOrd="0" destOrd="0" presId="urn:microsoft.com/office/officeart/2008/layout/HexagonCluster"/>
    <dgm:cxn modelId="{6FDA5C02-6ADD-B74B-9815-A5911C1690E7}" srcId="{B364D339-706D-0E4D-98F8-E1867617E45A}" destId="{A22A951F-B7CF-6A4D-B53D-962A2B0D1753}" srcOrd="0" destOrd="0" parTransId="{9407B959-4D11-C048-BE16-E1DE92888CB6}" sibTransId="{A13326AB-C5EC-4049-AC9B-0C7BC927CBDF}"/>
    <dgm:cxn modelId="{68FD54DA-8636-5149-B361-AE2CE83E5C39}" srcId="{B364D339-706D-0E4D-98F8-E1867617E45A}" destId="{BC1AC825-339D-9043-83B3-9347B674467C}" srcOrd="5" destOrd="0" parTransId="{E538A154-C6C1-6843-A1F7-B1B2AB3ECF80}" sibTransId="{15C20766-14FB-7549-A365-D64E88382DD4}"/>
    <dgm:cxn modelId="{C8E2CA2E-6ECF-7F47-9ECF-A95CDB995FE6}" type="presOf" srcId="{B364D339-706D-0E4D-98F8-E1867617E45A}" destId="{E5DF16B4-A464-B74C-BAD5-D938DE7D345C}" srcOrd="0" destOrd="0" presId="urn:microsoft.com/office/officeart/2008/layout/HexagonCluster"/>
    <dgm:cxn modelId="{25FBF383-7D1C-8E45-AC92-7CC790BCC875}" srcId="{B364D339-706D-0E4D-98F8-E1867617E45A}" destId="{77B6C10E-C723-3443-8410-C58DEDC1C556}" srcOrd="3" destOrd="0" parTransId="{75F45FC7-5F3B-3A40-908B-C6FD02D9561B}" sibTransId="{0281875D-5778-324F-BA4A-8FCEBD26909B}"/>
    <dgm:cxn modelId="{41E446C1-1DBA-3649-8885-FB11B5A90F85}" type="presOf" srcId="{0CDD28F9-A16A-BB4F-ADBE-967867F91810}" destId="{02155B93-F625-D642-8B25-178D9E461EAE}" srcOrd="0" destOrd="0" presId="urn:microsoft.com/office/officeart/2008/layout/HexagonCluster"/>
    <dgm:cxn modelId="{176DD844-134A-CC4E-8640-C57FA4778F11}" type="presOf" srcId="{04105A73-E96B-AB4A-8606-638A4BADDC5D}" destId="{C65512D7-EA9D-5941-B524-B23FE3230F64}" srcOrd="0" destOrd="0" presId="urn:microsoft.com/office/officeart/2008/layout/HexagonCluster"/>
    <dgm:cxn modelId="{872E0BC0-2E47-7A48-ABF0-3748D6B2367A}" type="presOf" srcId="{4A55488F-59EF-834D-8FAF-C388A4366F1C}" destId="{7EB7E606-39E9-814C-89D0-CA548E6F4828}" srcOrd="0" destOrd="0" presId="urn:microsoft.com/office/officeart/2008/layout/HexagonCluster"/>
    <dgm:cxn modelId="{B0F02B02-D795-6D47-9290-D972250184B1}" type="presParOf" srcId="{E5DF16B4-A464-B74C-BAD5-D938DE7D345C}" destId="{42712B82-FAC6-B94E-8B10-FD4068B2EE11}" srcOrd="0" destOrd="0" presId="urn:microsoft.com/office/officeart/2008/layout/HexagonCluster"/>
    <dgm:cxn modelId="{98914FBF-C8DE-5E49-826E-E6DE77D7A4B2}" type="presParOf" srcId="{42712B82-FAC6-B94E-8B10-FD4068B2EE11}" destId="{51AE2E44-F09C-1748-9E7E-7B06E2457B73}" srcOrd="0" destOrd="0" presId="urn:microsoft.com/office/officeart/2008/layout/HexagonCluster"/>
    <dgm:cxn modelId="{190AC4CF-AD0A-D34C-94E7-30BC1A3603A6}" type="presParOf" srcId="{E5DF16B4-A464-B74C-BAD5-D938DE7D345C}" destId="{8CB840B8-5C63-E84C-8C30-A254E16E0E42}" srcOrd="1" destOrd="0" presId="urn:microsoft.com/office/officeart/2008/layout/HexagonCluster"/>
    <dgm:cxn modelId="{76F96E9F-D372-6945-9A98-FB6AFE74B510}" type="presParOf" srcId="{8CB840B8-5C63-E84C-8C30-A254E16E0E42}" destId="{08E87241-28DA-D441-8FF6-E5D82F263575}" srcOrd="0" destOrd="0" presId="urn:microsoft.com/office/officeart/2008/layout/HexagonCluster"/>
    <dgm:cxn modelId="{6BBEA329-847B-484D-9334-3321B27954C2}" type="presParOf" srcId="{E5DF16B4-A464-B74C-BAD5-D938DE7D345C}" destId="{988EC4E9-4041-B84B-B375-431949394CC9}" srcOrd="2" destOrd="0" presId="urn:microsoft.com/office/officeart/2008/layout/HexagonCluster"/>
    <dgm:cxn modelId="{97F1BA13-E329-8D44-92DF-A68590929E29}" type="presParOf" srcId="{988EC4E9-4041-B84B-B375-431949394CC9}" destId="{C86C0C43-DE54-6441-8AF0-C01376278FC1}" srcOrd="0" destOrd="0" presId="urn:microsoft.com/office/officeart/2008/layout/HexagonCluster"/>
    <dgm:cxn modelId="{AC9CA0E1-8450-5C41-9685-C5D13ADD7DCC}" type="presParOf" srcId="{E5DF16B4-A464-B74C-BAD5-D938DE7D345C}" destId="{05702E82-0742-344E-B7DB-16B0C353F934}" srcOrd="3" destOrd="0" presId="urn:microsoft.com/office/officeart/2008/layout/HexagonCluster"/>
    <dgm:cxn modelId="{69024389-2901-8A4E-BBD2-AF979C641FDE}" type="presParOf" srcId="{05702E82-0742-344E-B7DB-16B0C353F934}" destId="{E6115FC4-E414-7544-BF24-CBD1382857C2}" srcOrd="0" destOrd="0" presId="urn:microsoft.com/office/officeart/2008/layout/HexagonCluster"/>
    <dgm:cxn modelId="{17B83292-B30D-304D-ABC9-477DBE7C7322}" type="presParOf" srcId="{E5DF16B4-A464-B74C-BAD5-D938DE7D345C}" destId="{A3BE9AF1-DF71-7B4E-8F4D-CF133D7576C3}" srcOrd="4" destOrd="0" presId="urn:microsoft.com/office/officeart/2008/layout/HexagonCluster"/>
    <dgm:cxn modelId="{CDB58B4C-05BF-E145-B3E9-5278D5B8A577}" type="presParOf" srcId="{A3BE9AF1-DF71-7B4E-8F4D-CF133D7576C3}" destId="{7EB7E606-39E9-814C-89D0-CA548E6F4828}" srcOrd="0" destOrd="0" presId="urn:microsoft.com/office/officeart/2008/layout/HexagonCluster"/>
    <dgm:cxn modelId="{10E2C118-8FE8-E84E-B473-91169E5A4599}" type="presParOf" srcId="{E5DF16B4-A464-B74C-BAD5-D938DE7D345C}" destId="{E2759455-86AC-EA44-BACA-934EEFE20434}" srcOrd="5" destOrd="0" presId="urn:microsoft.com/office/officeart/2008/layout/HexagonCluster"/>
    <dgm:cxn modelId="{8A41E1B5-770C-834A-BB8E-FE6CF0384852}" type="presParOf" srcId="{E2759455-86AC-EA44-BACA-934EEFE20434}" destId="{49391D74-999E-D54A-9CC5-428B80769C0C}" srcOrd="0" destOrd="0" presId="urn:microsoft.com/office/officeart/2008/layout/HexagonCluster"/>
    <dgm:cxn modelId="{784BA9B7-C076-9D43-ACF5-0EEB74CF8840}" type="presParOf" srcId="{E5DF16B4-A464-B74C-BAD5-D938DE7D345C}" destId="{C0AE2CB7-AD20-344C-B256-9566EB519CA7}" srcOrd="6" destOrd="0" presId="urn:microsoft.com/office/officeart/2008/layout/HexagonCluster"/>
    <dgm:cxn modelId="{C28C45A0-8E47-F04F-A3F2-2BD90ED9CD0B}" type="presParOf" srcId="{C0AE2CB7-AD20-344C-B256-9566EB519CA7}" destId="{26907E90-7717-2849-AE81-EB303A77D806}" srcOrd="0" destOrd="0" presId="urn:microsoft.com/office/officeart/2008/layout/HexagonCluster"/>
    <dgm:cxn modelId="{A9F2841C-7F3B-CA43-8F8C-FADE34763EC9}" type="presParOf" srcId="{E5DF16B4-A464-B74C-BAD5-D938DE7D345C}" destId="{50501EC5-352D-E840-92E7-CAE3B878C1CC}" srcOrd="7" destOrd="0" presId="urn:microsoft.com/office/officeart/2008/layout/HexagonCluster"/>
    <dgm:cxn modelId="{2123456A-F8F4-954F-A323-F6BC043D2CD6}" type="presParOf" srcId="{50501EC5-352D-E840-92E7-CAE3B878C1CC}" destId="{239173B8-A049-E243-AB53-F9C883CC8A7D}" srcOrd="0" destOrd="0" presId="urn:microsoft.com/office/officeart/2008/layout/HexagonCluster"/>
    <dgm:cxn modelId="{74B089EA-2E56-4044-89B0-4D55F74C10C1}" type="presParOf" srcId="{E5DF16B4-A464-B74C-BAD5-D938DE7D345C}" destId="{19F86FEA-BAED-AA4F-8BB5-2B7850EA7898}" srcOrd="8" destOrd="0" presId="urn:microsoft.com/office/officeart/2008/layout/HexagonCluster"/>
    <dgm:cxn modelId="{A406857C-D850-F045-9027-73CB5B318E15}" type="presParOf" srcId="{19F86FEA-BAED-AA4F-8BB5-2B7850EA7898}" destId="{02155B93-F625-D642-8B25-178D9E461EAE}" srcOrd="0" destOrd="0" presId="urn:microsoft.com/office/officeart/2008/layout/HexagonCluster"/>
    <dgm:cxn modelId="{D094BFEE-2DA8-A04B-AA31-79D93683CF19}" type="presParOf" srcId="{E5DF16B4-A464-B74C-BAD5-D938DE7D345C}" destId="{9BF162BC-6033-534A-8A8F-3F84D92D1CF7}" srcOrd="9" destOrd="0" presId="urn:microsoft.com/office/officeart/2008/layout/HexagonCluster"/>
    <dgm:cxn modelId="{DC08C279-D13A-2C41-8A1D-5DDCACC8FA90}" type="presParOf" srcId="{9BF162BC-6033-534A-8A8F-3F84D92D1CF7}" destId="{1C3EAF0D-2422-A24B-AD36-980112B033F5}" srcOrd="0" destOrd="0" presId="urn:microsoft.com/office/officeart/2008/layout/HexagonCluster"/>
    <dgm:cxn modelId="{F4D82ABC-502B-234D-BAF0-32A68B531377}" type="presParOf" srcId="{E5DF16B4-A464-B74C-BAD5-D938DE7D345C}" destId="{71AA6BF0-07C6-F241-B29D-AFB589F48670}" srcOrd="10" destOrd="0" presId="urn:microsoft.com/office/officeart/2008/layout/HexagonCluster"/>
    <dgm:cxn modelId="{C31CFE6F-4988-2745-BC8C-B0F6F5CD6176}" type="presParOf" srcId="{71AA6BF0-07C6-F241-B29D-AFB589F48670}" destId="{419B069C-DBEF-4B40-8744-597F19344510}" srcOrd="0" destOrd="0" presId="urn:microsoft.com/office/officeart/2008/layout/HexagonCluster"/>
    <dgm:cxn modelId="{F5CD0E52-7D31-A244-992E-A47F419FCFEC}" type="presParOf" srcId="{E5DF16B4-A464-B74C-BAD5-D938DE7D345C}" destId="{F7A380AF-36CF-3947-B5B3-EAC5C8846CE2}" srcOrd="11" destOrd="0" presId="urn:microsoft.com/office/officeart/2008/layout/HexagonCluster"/>
    <dgm:cxn modelId="{6682F41A-4BAA-F24A-888A-5F60C2DE58DF}" type="presParOf" srcId="{F7A380AF-36CF-3947-B5B3-EAC5C8846CE2}" destId="{BD907253-44DF-E945-ABDE-FA695A49A7A9}" srcOrd="0" destOrd="0" presId="urn:microsoft.com/office/officeart/2008/layout/HexagonCluster"/>
    <dgm:cxn modelId="{F8751685-BBCF-694E-9281-3F668AC246A4}" type="presParOf" srcId="{E5DF16B4-A464-B74C-BAD5-D938DE7D345C}" destId="{10D41703-296A-A54E-96B8-13165269F1A4}" srcOrd="12" destOrd="0" presId="urn:microsoft.com/office/officeart/2008/layout/HexagonCluster"/>
    <dgm:cxn modelId="{5E45ECA8-FD0A-434C-AFFF-25052B21565F}" type="presParOf" srcId="{10D41703-296A-A54E-96B8-13165269F1A4}" destId="{AAF8C398-290F-FA4E-9112-8F7182E30CB0}" srcOrd="0" destOrd="0" presId="urn:microsoft.com/office/officeart/2008/layout/HexagonCluster"/>
    <dgm:cxn modelId="{6089A195-DB91-1740-A77D-1DD0EDA457B4}" type="presParOf" srcId="{E5DF16B4-A464-B74C-BAD5-D938DE7D345C}" destId="{DB5F51AB-508B-864A-BF0C-0B150E7D2FB4}" srcOrd="13" destOrd="0" presId="urn:microsoft.com/office/officeart/2008/layout/HexagonCluster"/>
    <dgm:cxn modelId="{060C7DEF-28BB-8B4C-948A-0D385F118FB0}" type="presParOf" srcId="{DB5F51AB-508B-864A-BF0C-0B150E7D2FB4}" destId="{1016C528-11E8-4E43-BEB0-CE83E34B976B}" srcOrd="0" destOrd="0" presId="urn:microsoft.com/office/officeart/2008/layout/HexagonCluster"/>
    <dgm:cxn modelId="{AA0CC3DE-C880-1D43-8436-256951A59E00}" type="presParOf" srcId="{E5DF16B4-A464-B74C-BAD5-D938DE7D345C}" destId="{55888FF9-3653-CA48-BDC3-5E1093A6D37A}" srcOrd="14" destOrd="0" presId="urn:microsoft.com/office/officeart/2008/layout/HexagonCluster"/>
    <dgm:cxn modelId="{C0EE8AE5-EC2E-014B-9403-4FF2DBB44E41}" type="presParOf" srcId="{55888FF9-3653-CA48-BDC3-5E1093A6D37A}" destId="{F1943F3B-EA03-124F-98B3-49A8450FE077}" srcOrd="0" destOrd="0" presId="urn:microsoft.com/office/officeart/2008/layout/HexagonCluster"/>
    <dgm:cxn modelId="{B3B37F16-EE21-5D45-BFE1-D8D4E7B1AF98}" type="presParOf" srcId="{E5DF16B4-A464-B74C-BAD5-D938DE7D345C}" destId="{77BBE983-8949-AF4F-A21A-9B6E1D00B239}" srcOrd="15" destOrd="0" presId="urn:microsoft.com/office/officeart/2008/layout/HexagonCluster"/>
    <dgm:cxn modelId="{A994C5BD-C15C-E749-BFAD-9593DBED0626}" type="presParOf" srcId="{77BBE983-8949-AF4F-A21A-9B6E1D00B239}" destId="{B1459769-B1ED-FB4E-995C-64DEEAECF23F}" srcOrd="0" destOrd="0" presId="urn:microsoft.com/office/officeart/2008/layout/HexagonCluster"/>
    <dgm:cxn modelId="{6C134DDD-E78A-FA42-83F0-FCC9100DFA8E}" type="presParOf" srcId="{E5DF16B4-A464-B74C-BAD5-D938DE7D345C}" destId="{CD92BF08-F486-F343-B749-E842FB192FBC}" srcOrd="16" destOrd="0" presId="urn:microsoft.com/office/officeart/2008/layout/HexagonCluster"/>
    <dgm:cxn modelId="{A1F5755C-03A8-9F40-BA45-BBFCC96920BE}" type="presParOf" srcId="{CD92BF08-F486-F343-B749-E842FB192FBC}" destId="{9E9AB6D7-929A-0E46-9EE3-38AD0B6421DF}" srcOrd="0" destOrd="0" presId="urn:microsoft.com/office/officeart/2008/layout/HexagonCluster"/>
    <dgm:cxn modelId="{D5BF17AB-2869-1E41-8EAC-785DFD26ED55}" type="presParOf" srcId="{E5DF16B4-A464-B74C-BAD5-D938DE7D345C}" destId="{394B1513-3BFD-7B43-831F-B9663B0B4E0C}" srcOrd="17" destOrd="0" presId="urn:microsoft.com/office/officeart/2008/layout/HexagonCluster"/>
    <dgm:cxn modelId="{E43B8699-FD6C-9941-98C7-643166FE4A1F}" type="presParOf" srcId="{394B1513-3BFD-7B43-831F-B9663B0B4E0C}" destId="{1E8E0BB6-1670-5F44-9788-6DEDA51EEC3F}" srcOrd="0" destOrd="0" presId="urn:microsoft.com/office/officeart/2008/layout/HexagonCluster"/>
    <dgm:cxn modelId="{864E2CE0-8C84-2E48-8C84-CFF269D26BB0}" type="presParOf" srcId="{E5DF16B4-A464-B74C-BAD5-D938DE7D345C}" destId="{64480AD7-F7B4-A54A-BFE6-54C0CDFEC5C1}" srcOrd="18" destOrd="0" presId="urn:microsoft.com/office/officeart/2008/layout/HexagonCluster"/>
    <dgm:cxn modelId="{383AF1F8-2D15-224B-A1FF-8A233A8FDFF8}" type="presParOf" srcId="{64480AD7-F7B4-A54A-BFE6-54C0CDFEC5C1}" destId="{C65512D7-EA9D-5941-B524-B23FE3230F64}" srcOrd="0" destOrd="0" presId="urn:microsoft.com/office/officeart/2008/layout/HexagonCluster"/>
    <dgm:cxn modelId="{FE07699B-62CA-384E-A151-B27AA9436640}" type="presParOf" srcId="{E5DF16B4-A464-B74C-BAD5-D938DE7D345C}" destId="{B4AF630E-D719-AA4D-A563-B6193C8AC3CA}" srcOrd="19" destOrd="0" presId="urn:microsoft.com/office/officeart/2008/layout/HexagonCluster"/>
    <dgm:cxn modelId="{8AD3B291-6AEE-0047-BF52-73F500CDDA31}" type="presParOf" srcId="{B4AF630E-D719-AA4D-A563-B6193C8AC3CA}" destId="{B96B4BA0-591F-994F-AE9D-9D31A44A228F}" srcOrd="0" destOrd="0" presId="urn:microsoft.com/office/officeart/2008/layout/HexagonCluster"/>
    <dgm:cxn modelId="{B8802245-2238-AB41-9C80-95C0209CC467}" type="presParOf" srcId="{E5DF16B4-A464-B74C-BAD5-D938DE7D345C}" destId="{49088518-95A2-B046-925D-A826B59EE376}" srcOrd="20" destOrd="0" presId="urn:microsoft.com/office/officeart/2008/layout/HexagonCluster"/>
    <dgm:cxn modelId="{DE3356E4-3030-E748-B7C3-576D9B3B3D86}" type="presParOf" srcId="{49088518-95A2-B046-925D-A826B59EE376}" destId="{F29A3575-0CF5-1346-8D29-CAEAE980670B}" srcOrd="0" destOrd="0" presId="urn:microsoft.com/office/officeart/2008/layout/HexagonCluster"/>
    <dgm:cxn modelId="{1178721C-1867-5646-B42F-87EEB9F8C369}" type="presParOf" srcId="{E5DF16B4-A464-B74C-BAD5-D938DE7D345C}" destId="{4CA20C69-7CD5-9049-8E21-246D7F0B5E06}" srcOrd="21" destOrd="0" presId="urn:microsoft.com/office/officeart/2008/layout/HexagonCluster"/>
    <dgm:cxn modelId="{A19DBEA5-A401-2D4F-BF80-A00BEA8221DE}" type="presParOf" srcId="{4CA20C69-7CD5-9049-8E21-246D7F0B5E06}" destId="{C1190349-3208-B946-948B-DACB58416435}" srcOrd="0" destOrd="0" presId="urn:microsoft.com/office/officeart/2008/layout/HexagonCluster"/>
    <dgm:cxn modelId="{E0346193-A25C-3644-B32B-2E87C19B356A}" type="presParOf" srcId="{E5DF16B4-A464-B74C-BAD5-D938DE7D345C}" destId="{78070D86-7197-CA4F-B704-D12DAAA102EE}" srcOrd="22" destOrd="0" presId="urn:microsoft.com/office/officeart/2008/layout/HexagonCluster"/>
    <dgm:cxn modelId="{D5C5718C-87E2-D544-B3A2-3867582FCABA}" type="presParOf" srcId="{78070D86-7197-CA4F-B704-D12DAAA102EE}" destId="{F9E351D5-22B3-0042-97DC-FE294457F185}" srcOrd="0" destOrd="0" presId="urn:microsoft.com/office/officeart/2008/layout/HexagonCluster"/>
    <dgm:cxn modelId="{73FD003D-FFD6-C04D-B891-217235861E3C}" type="presParOf" srcId="{E5DF16B4-A464-B74C-BAD5-D938DE7D345C}" destId="{212E9B99-EF4C-3F4D-9310-C86C74D61014}" srcOrd="23" destOrd="0" presId="urn:microsoft.com/office/officeart/2008/layout/HexagonCluster"/>
    <dgm:cxn modelId="{092B7BBA-20D3-9F40-AA0A-75B60C94446F}" type="presParOf" srcId="{212E9B99-EF4C-3F4D-9310-C86C74D61014}" destId="{1C5A91D6-C731-6042-BA4A-774489E65E2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E2E44-F09C-1748-9E7E-7B06E2457B73}">
      <dsp:nvSpPr>
        <dsp:cNvPr id="0" name=""/>
        <dsp:cNvSpPr/>
      </dsp:nvSpPr>
      <dsp:spPr>
        <a:xfrm>
          <a:off x="1417654" y="2492925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Corporation</a:t>
          </a:r>
          <a:endParaRPr lang="en-US" sz="1200" kern="1200" dirty="0"/>
        </a:p>
      </dsp:txBody>
      <dsp:txXfrm>
        <a:off x="1672817" y="2712030"/>
        <a:ext cx="1137053" cy="976369"/>
      </dsp:txXfrm>
    </dsp:sp>
    <dsp:sp modelId="{08E87241-28DA-D441-8FF6-E5D82F263575}">
      <dsp:nvSpPr>
        <dsp:cNvPr id="0" name=""/>
        <dsp:cNvSpPr/>
      </dsp:nvSpPr>
      <dsp:spPr>
        <a:xfrm>
          <a:off x="1456960" y="3125523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C0C43-DE54-6441-8AF0-C01376278FC1}">
      <dsp:nvSpPr>
        <dsp:cNvPr id="0" name=""/>
        <dsp:cNvSpPr/>
      </dsp:nvSpPr>
      <dsp:spPr>
        <a:xfrm>
          <a:off x="0" y="1710944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115FC4-E414-7544-BF24-CBD1382857C2}">
      <dsp:nvSpPr>
        <dsp:cNvPr id="0" name=""/>
        <dsp:cNvSpPr/>
      </dsp:nvSpPr>
      <dsp:spPr>
        <a:xfrm>
          <a:off x="1128533" y="2937884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B7E606-39E9-814C-89D0-CA548E6F4828}">
      <dsp:nvSpPr>
        <dsp:cNvPr id="0" name=""/>
        <dsp:cNvSpPr/>
      </dsp:nvSpPr>
      <dsp:spPr>
        <a:xfrm>
          <a:off x="2835308" y="1706845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Finance</a:t>
          </a:r>
          <a:endParaRPr lang="en-US" sz="1200" kern="1200" dirty="0"/>
        </a:p>
      </dsp:txBody>
      <dsp:txXfrm>
        <a:off x="3090471" y="1925950"/>
        <a:ext cx="1137053" cy="976369"/>
      </dsp:txXfrm>
    </dsp:sp>
    <dsp:sp modelId="{49391D74-999E-D54A-9CC5-428B80769C0C}">
      <dsp:nvSpPr>
        <dsp:cNvPr id="0" name=""/>
        <dsp:cNvSpPr/>
      </dsp:nvSpPr>
      <dsp:spPr>
        <a:xfrm>
          <a:off x="3969083" y="2930142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07E90-7717-2849-AE81-EB303A77D806}">
      <dsp:nvSpPr>
        <dsp:cNvPr id="0" name=""/>
        <dsp:cNvSpPr/>
      </dsp:nvSpPr>
      <dsp:spPr>
        <a:xfrm>
          <a:off x="4252089" y="2490192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9173B8-A049-E243-AB53-F9C883CC8A7D}">
      <dsp:nvSpPr>
        <dsp:cNvPr id="0" name=""/>
        <dsp:cNvSpPr/>
      </dsp:nvSpPr>
      <dsp:spPr>
        <a:xfrm>
          <a:off x="4292269" y="3119602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155B93-F625-D642-8B25-178D9E461EAE}">
      <dsp:nvSpPr>
        <dsp:cNvPr id="0" name=""/>
        <dsp:cNvSpPr/>
      </dsp:nvSpPr>
      <dsp:spPr>
        <a:xfrm>
          <a:off x="1417654" y="929418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Social Network</a:t>
          </a:r>
          <a:endParaRPr lang="en-US" sz="1200" kern="1200" dirty="0"/>
        </a:p>
      </dsp:txBody>
      <dsp:txXfrm>
        <a:off x="1672817" y="1148523"/>
        <a:ext cx="1137053" cy="976369"/>
      </dsp:txXfrm>
    </dsp:sp>
    <dsp:sp modelId="{1C3EAF0D-2422-A24B-AD36-980112B033F5}">
      <dsp:nvSpPr>
        <dsp:cNvPr id="0" name=""/>
        <dsp:cNvSpPr/>
      </dsp:nvSpPr>
      <dsp:spPr>
        <a:xfrm>
          <a:off x="2546187" y="956289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B069C-DBEF-4B40-8744-597F19344510}">
      <dsp:nvSpPr>
        <dsp:cNvPr id="0" name=""/>
        <dsp:cNvSpPr/>
      </dsp:nvSpPr>
      <dsp:spPr>
        <a:xfrm>
          <a:off x="2836330" y="155218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907253-44DF-E945-ABDE-FA695A49A7A9}">
      <dsp:nvSpPr>
        <dsp:cNvPr id="0" name=""/>
        <dsp:cNvSpPr/>
      </dsp:nvSpPr>
      <dsp:spPr>
        <a:xfrm>
          <a:off x="2881603" y="769560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8C398-290F-FA4E-9112-8F7182E30CB0}">
      <dsp:nvSpPr>
        <dsp:cNvPr id="0" name=""/>
        <dsp:cNvSpPr/>
      </dsp:nvSpPr>
      <dsp:spPr>
        <a:xfrm>
          <a:off x="4252089" y="926230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eBusiness</a:t>
          </a:r>
          <a:endParaRPr lang="en-US" sz="1200" kern="1200" dirty="0"/>
        </a:p>
      </dsp:txBody>
      <dsp:txXfrm>
        <a:off x="4507252" y="1145335"/>
        <a:ext cx="1137053" cy="976369"/>
      </dsp:txXfrm>
    </dsp:sp>
    <dsp:sp modelId="{1016C528-11E8-4E43-BEB0-CE83E34B976B}">
      <dsp:nvSpPr>
        <dsp:cNvPr id="0" name=""/>
        <dsp:cNvSpPr/>
      </dsp:nvSpPr>
      <dsp:spPr>
        <a:xfrm>
          <a:off x="5677605" y="1552908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943F3B-EA03-124F-98B3-49A8450FE077}">
      <dsp:nvSpPr>
        <dsp:cNvPr id="0" name=""/>
        <dsp:cNvSpPr/>
      </dsp:nvSpPr>
      <dsp:spPr>
        <a:xfrm>
          <a:off x="5669744" y="1721418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459769-B1ED-FB4E-995C-64DEEAECF23F}">
      <dsp:nvSpPr>
        <dsp:cNvPr id="0" name=""/>
        <dsp:cNvSpPr/>
      </dsp:nvSpPr>
      <dsp:spPr>
        <a:xfrm>
          <a:off x="5991184" y="1746923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9AB6D7-929A-0E46-9EE3-38AD0B6421DF}">
      <dsp:nvSpPr>
        <dsp:cNvPr id="0" name=""/>
        <dsp:cNvSpPr/>
      </dsp:nvSpPr>
      <dsp:spPr>
        <a:xfrm>
          <a:off x="5669744" y="157912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Transporatation</a:t>
          </a:r>
          <a:endParaRPr lang="en-US" sz="1200" kern="1200" dirty="0"/>
        </a:p>
      </dsp:txBody>
      <dsp:txXfrm>
        <a:off x="5924907" y="377017"/>
        <a:ext cx="1137053" cy="976369"/>
      </dsp:txXfrm>
    </dsp:sp>
    <dsp:sp modelId="{1E8E0BB6-1670-5F44-9788-6DEDA51EEC3F}">
      <dsp:nvSpPr>
        <dsp:cNvPr id="0" name=""/>
        <dsp:cNvSpPr/>
      </dsp:nvSpPr>
      <dsp:spPr>
        <a:xfrm>
          <a:off x="7095260" y="791877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5512D7-EA9D-5941-B524-B23FE3230F64}">
      <dsp:nvSpPr>
        <dsp:cNvPr id="0" name=""/>
        <dsp:cNvSpPr/>
      </dsp:nvSpPr>
      <dsp:spPr>
        <a:xfrm>
          <a:off x="7087398" y="947180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6B4BA0-591F-994F-AE9D-9D31A44A228F}">
      <dsp:nvSpPr>
        <dsp:cNvPr id="0" name=""/>
        <dsp:cNvSpPr/>
      </dsp:nvSpPr>
      <dsp:spPr>
        <a:xfrm>
          <a:off x="7415826" y="978605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A3575-0CF5-1346-8D29-CAEAE980670B}">
      <dsp:nvSpPr>
        <dsp:cNvPr id="0" name=""/>
        <dsp:cNvSpPr/>
      </dsp:nvSpPr>
      <dsp:spPr>
        <a:xfrm>
          <a:off x="7087398" y="2508409"/>
          <a:ext cx="1647379" cy="14145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Delivery</a:t>
          </a:r>
          <a:endParaRPr lang="en-US" sz="1200" kern="1200" dirty="0"/>
        </a:p>
      </dsp:txBody>
      <dsp:txXfrm>
        <a:off x="7342561" y="2727514"/>
        <a:ext cx="1137053" cy="976369"/>
      </dsp:txXfrm>
    </dsp:sp>
    <dsp:sp modelId="{C1190349-3208-B946-948B-DACB58416435}">
      <dsp:nvSpPr>
        <dsp:cNvPr id="0" name=""/>
        <dsp:cNvSpPr/>
      </dsp:nvSpPr>
      <dsp:spPr>
        <a:xfrm>
          <a:off x="7414079" y="3747191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E351D5-22B3-0042-97DC-FE294457F185}">
      <dsp:nvSpPr>
        <dsp:cNvPr id="0" name=""/>
        <dsp:cNvSpPr/>
      </dsp:nvSpPr>
      <dsp:spPr>
        <a:xfrm>
          <a:off x="5669744" y="3282648"/>
          <a:ext cx="1647379" cy="1414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A91D6-C731-6042-BA4A-774489E65E25}">
      <dsp:nvSpPr>
        <dsp:cNvPr id="0" name=""/>
        <dsp:cNvSpPr/>
      </dsp:nvSpPr>
      <dsp:spPr>
        <a:xfrm>
          <a:off x="7108362" y="3903405"/>
          <a:ext cx="192165" cy="1657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0800000">
            <a:srgbClr val="808080">
              <a:alpha val="7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E402-DB34-5349-ABE4-78F647E40F23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0751-36BD-C043-AF94-4305F7C7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0751-36BD-C043-AF94-4305F7C72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0751-36BD-C043-AF94-4305F7C720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Doesn’t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opportunities exist for companies now….</a:t>
            </a:r>
          </a:p>
          <a:p>
            <a:r>
              <a:rPr lang="en-US" dirty="0" smtClean="0"/>
              <a:t>By</a:t>
            </a:r>
          </a:p>
          <a:p>
            <a:r>
              <a:rPr lang="en-US" dirty="0" err="1" smtClean="0"/>
              <a:t>Talwinder</a:t>
            </a:r>
            <a:r>
              <a:rPr lang="en-US" dirty="0" smtClean="0"/>
              <a:t> Singh</a:t>
            </a:r>
          </a:p>
          <a:p>
            <a:r>
              <a:rPr lang="en-US" dirty="0" err="1" smtClean="0"/>
              <a:t>Logu</a:t>
            </a:r>
            <a:r>
              <a:rPr lang="en-US" dirty="0" smtClean="0"/>
              <a:t> </a:t>
            </a:r>
            <a:r>
              <a:rPr lang="en-US" dirty="0" err="1" smtClean="0"/>
              <a:t>Subramaniam</a:t>
            </a:r>
            <a:endParaRPr lang="en-US" dirty="0" smtClean="0"/>
          </a:p>
          <a:p>
            <a:r>
              <a:rPr lang="en-US" dirty="0" smtClean="0"/>
              <a:t>Terrance Burns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8" y="381000"/>
            <a:ext cx="2667000" cy="304800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2347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of the past …..2003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69" b="7769"/>
          <a:stretch>
            <a:fillRect/>
          </a:stretch>
        </p:blipFill>
        <p:spPr>
          <a:xfrm>
            <a:off x="370517" y="1425389"/>
            <a:ext cx="2687607" cy="1491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7" y="3049162"/>
            <a:ext cx="2088445" cy="2079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829" y="3049161"/>
            <a:ext cx="1337282" cy="2173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879" y="3049162"/>
            <a:ext cx="4381500" cy="185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184" y="1425387"/>
            <a:ext cx="2017212" cy="1491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405" y="1425387"/>
            <a:ext cx="1445860" cy="149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379" y="1425389"/>
            <a:ext cx="1524995" cy="1524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7325" y="5269436"/>
            <a:ext cx="1556455" cy="1101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517" y="5269436"/>
            <a:ext cx="2112434" cy="12999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38879" y="4903362"/>
            <a:ext cx="438150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normAutofit fontScale="92500" lnSpcReduction="20000"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It’s about supporting a product/business for efficiency, productivity, networking and cost reduction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5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of Today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3778" y="1872250"/>
            <a:ext cx="5376333" cy="59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Manage your key business in single integration system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1665111"/>
            <a:ext cx="2923827" cy="2088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15" y="3729232"/>
            <a:ext cx="4963996" cy="2719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6" y="3965220"/>
            <a:ext cx="2923827" cy="2328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333" y="381000"/>
            <a:ext cx="1326444" cy="132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544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of Today……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8" y="1422403"/>
            <a:ext cx="2057265" cy="1456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34" y="1436922"/>
            <a:ext cx="2018446" cy="1441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53" y="1422810"/>
            <a:ext cx="2140126" cy="1512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164" y="5009444"/>
            <a:ext cx="2826961" cy="1528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9842" y="1422402"/>
            <a:ext cx="1894269" cy="1513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71" y="5009445"/>
            <a:ext cx="2547055" cy="1528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08" y="3048612"/>
            <a:ext cx="3199870" cy="1828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527778" y="3400780"/>
            <a:ext cx="5376333" cy="592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the product &amp; service!!!!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8120" y="5009444"/>
            <a:ext cx="2199213" cy="1570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629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07220"/>
            <a:ext cx="3693759" cy="42089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Support on fundamentals – The end customer</a:t>
            </a:r>
          </a:p>
          <a:p>
            <a:r>
              <a:rPr lang="en-US" dirty="0" smtClean="0"/>
              <a:t>IT integrate people, process &amp; technology – partnership </a:t>
            </a:r>
          </a:p>
          <a:p>
            <a:r>
              <a:rPr lang="en-US" dirty="0" smtClean="0"/>
              <a:t>Smart phone application – customer experience thru mobile application</a:t>
            </a:r>
          </a:p>
          <a:p>
            <a:r>
              <a:rPr lang="en-US" dirty="0" smtClean="0"/>
              <a:t>Manage Personal Cloud - is about service and not the device</a:t>
            </a:r>
          </a:p>
          <a:p>
            <a:r>
              <a:rPr lang="en-US" dirty="0" smtClean="0"/>
              <a:t>Develop IT service via web – re-invent IT service &amp; delivery method</a:t>
            </a:r>
          </a:p>
          <a:p>
            <a:r>
              <a:rPr lang="en-US" dirty="0" smtClean="0"/>
              <a:t>Green technology – Efficient &amp; Clean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30" y="698666"/>
            <a:ext cx="1721555" cy="1453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48" y="1498599"/>
            <a:ext cx="1721555" cy="942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129" y="2441221"/>
            <a:ext cx="1387619" cy="1207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970" y="3352798"/>
            <a:ext cx="1727202" cy="115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245" y="4510907"/>
            <a:ext cx="2073725" cy="108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139" y="5425397"/>
            <a:ext cx="1348811" cy="113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517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1223469"/>
              </p:ext>
            </p:extLst>
          </p:nvPr>
        </p:nvGraphicFramePr>
        <p:xfrm>
          <a:off x="183445" y="1397000"/>
          <a:ext cx="8734778" cy="484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about…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 smtClean="0"/>
              <a:t>Continuous improvements </a:t>
            </a:r>
            <a:r>
              <a:rPr lang="en-SG" dirty="0"/>
              <a:t>in </a:t>
            </a:r>
            <a:r>
              <a:rPr lang="en-SG" dirty="0" smtClean="0"/>
              <a:t>increasingly shorter </a:t>
            </a:r>
            <a:r>
              <a:rPr lang="en-SG" dirty="0"/>
              <a:t>time spans as </a:t>
            </a:r>
            <a:r>
              <a:rPr lang="en-SG" dirty="0" smtClean="0"/>
              <a:t>IT becomes </a:t>
            </a:r>
            <a:r>
              <a:rPr lang="en-SG" dirty="0"/>
              <a:t>more personalized, </a:t>
            </a:r>
            <a:r>
              <a:rPr lang="en-SG" dirty="0" smtClean="0"/>
              <a:t>more customized </a:t>
            </a:r>
            <a:r>
              <a:rPr lang="en-SG" dirty="0"/>
              <a:t>and more customizable </a:t>
            </a:r>
            <a:endParaRPr lang="en-SG" dirty="0" smtClean="0"/>
          </a:p>
          <a:p>
            <a:r>
              <a:rPr lang="en-US" dirty="0" smtClean="0"/>
              <a:t>Chief Information Officer ---- Chief Innovation Officer.</a:t>
            </a:r>
          </a:p>
          <a:p>
            <a:pPr lvl="1"/>
            <a:r>
              <a:rPr lang="en-US" dirty="0" smtClean="0"/>
              <a:t>Focus on being agile and adaptive.</a:t>
            </a:r>
          </a:p>
          <a:p>
            <a:pPr lvl="1"/>
            <a:r>
              <a:rPr lang="en-SG" dirty="0" smtClean="0"/>
              <a:t>Shift focus from growing or updating the IT department, to instead integrating </a:t>
            </a:r>
            <a:r>
              <a:rPr lang="en-SG" dirty="0"/>
              <a:t>IT throughout the </a:t>
            </a:r>
            <a:r>
              <a:rPr lang="en-SG" dirty="0" smtClean="0"/>
              <a:t>business</a:t>
            </a:r>
          </a:p>
          <a:p>
            <a:r>
              <a:rPr lang="en-SG" dirty="0" smtClean="0"/>
              <a:t>Turning </a:t>
            </a:r>
            <a:r>
              <a:rPr lang="en-SG" dirty="0"/>
              <a:t>information systems from a underutilized fixed asset to a variable low cost </a:t>
            </a:r>
            <a:r>
              <a:rPr lang="en-SG" dirty="0" smtClean="0"/>
              <a:t>expense.</a:t>
            </a:r>
          </a:p>
          <a:p>
            <a:pPr marL="282575" lvl="1" indent="-282575">
              <a:spcBef>
                <a:spcPts val="2000"/>
              </a:spcBef>
            </a:pPr>
            <a:r>
              <a:rPr lang="en-SG" sz="2100" dirty="0"/>
              <a:t>Technical roles will be increasingly outsourced to third-party suppliers, as organisations use the cloud to simplify their applications and IT </a:t>
            </a:r>
            <a:r>
              <a:rPr lang="en-SG" sz="2100" dirty="0" smtClean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2806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of The Future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/>
              <a:t>The integration of technologies </a:t>
            </a:r>
            <a:r>
              <a:rPr lang="en-SG" dirty="0" smtClean="0"/>
              <a:t>will continue to expand</a:t>
            </a:r>
          </a:p>
          <a:p>
            <a:pPr lvl="1"/>
            <a:r>
              <a:rPr lang="en-SG" dirty="0" smtClean="0"/>
              <a:t>communications</a:t>
            </a:r>
            <a:r>
              <a:rPr lang="en-SG" dirty="0"/>
              <a:t>, computing, audio, </a:t>
            </a:r>
            <a:r>
              <a:rPr lang="en-SG" dirty="0" smtClean="0"/>
              <a:t>video </a:t>
            </a:r>
          </a:p>
          <a:p>
            <a:pPr lvl="1"/>
            <a:r>
              <a:rPr lang="en-SG" dirty="0" smtClean="0"/>
              <a:t>Will become smaller </a:t>
            </a:r>
            <a:r>
              <a:rPr lang="en-SG" dirty="0"/>
              <a:t>and more powerful.</a:t>
            </a:r>
          </a:p>
          <a:p>
            <a:pPr marL="282575" lvl="1" indent="-282575">
              <a:spcBef>
                <a:spcPts val="2000"/>
              </a:spcBef>
            </a:pPr>
            <a:r>
              <a:rPr lang="en-SG" dirty="0" smtClean="0"/>
              <a:t>Improved interfaces</a:t>
            </a:r>
          </a:p>
          <a:p>
            <a:pPr marL="565150" lvl="2">
              <a:spcBef>
                <a:spcPts val="2000"/>
              </a:spcBef>
            </a:pPr>
            <a:r>
              <a:rPr lang="en-SG" dirty="0"/>
              <a:t>H</a:t>
            </a:r>
            <a:r>
              <a:rPr lang="en-SG" dirty="0" smtClean="0"/>
              <a:t>andwriting </a:t>
            </a:r>
            <a:r>
              <a:rPr lang="en-SG" dirty="0"/>
              <a:t>and speech recognition, facial recognition, virtual keyboards and virtual </a:t>
            </a:r>
            <a:r>
              <a:rPr lang="en-SG" dirty="0" smtClean="0"/>
              <a:t>screens</a:t>
            </a:r>
          </a:p>
          <a:p>
            <a:r>
              <a:rPr lang="en-SG" dirty="0" smtClean="0"/>
              <a:t>Cloud Computing – whatever, wherever, whenever</a:t>
            </a:r>
          </a:p>
          <a:p>
            <a:r>
              <a:rPr lang="en-SG" dirty="0" smtClean="0"/>
              <a:t>Bandwidth – Expanding globally</a:t>
            </a:r>
          </a:p>
          <a:p>
            <a:r>
              <a:rPr lang="en-US" altLang="en-US" dirty="0">
                <a:ea typeface="Times New Roman" pitchFamily="18" charset="0"/>
                <a:cs typeface="Courier New" pitchFamily="49" charset="0"/>
              </a:rPr>
              <a:t>Automation </a:t>
            </a:r>
            <a:r>
              <a:rPr lang="en-US" altLang="en-US" dirty="0" smtClean="0">
                <a:ea typeface="Times New Roman" pitchFamily="18" charset="0"/>
                <a:cs typeface="Courier New" pitchFamily="49" charset="0"/>
              </a:rPr>
              <a:t>and 3D Technology will </a:t>
            </a:r>
            <a:r>
              <a:rPr lang="en-US" altLang="en-US" dirty="0">
                <a:ea typeface="Times New Roman" pitchFamily="18" charset="0"/>
                <a:cs typeface="Courier New" pitchFamily="49" charset="0"/>
              </a:rPr>
              <a:t>continue to decrease the cost of products and services, making it possible to reduce prices while improving profits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470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nbookblog.org/wp-content/uploads/2013/08/future-of-market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71" y="2720212"/>
            <a:ext cx="5920782" cy="3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G" dirty="0" smtClean="0"/>
              <a:t>IT </a:t>
            </a:r>
            <a:r>
              <a:rPr lang="en-SG" sz="4800" b="1" dirty="0" smtClean="0"/>
              <a:t>DOES</a:t>
            </a:r>
            <a:r>
              <a:rPr lang="en-SG" dirty="0" smtClean="0"/>
              <a:t> MATTER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Business is becoming connected, intelligent, real time, customizable, multi-platform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8094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922</TotalTime>
  <Words>335</Words>
  <Application>Microsoft Macintosh PowerPoint</Application>
  <PresentationFormat>On-screen Show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IT Doesn’t Matter</vt:lpstr>
      <vt:lpstr>IT of the past …..2003</vt:lpstr>
      <vt:lpstr>IT of Today</vt:lpstr>
      <vt:lpstr>IT of Today……</vt:lpstr>
      <vt:lpstr>IT is all about…</vt:lpstr>
      <vt:lpstr>IT is all about…</vt:lpstr>
      <vt:lpstr>Opportunities for the Future</vt:lpstr>
      <vt:lpstr>IT of The Future</vt:lpstr>
      <vt:lpstr>IT DOES MATTER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Doesn’t Matter</dc:title>
  <dc:creator>NADIA ESPINOSA</dc:creator>
  <cp:lastModifiedBy>NADIA ESPINOSA</cp:lastModifiedBy>
  <cp:revision>45</cp:revision>
  <dcterms:created xsi:type="dcterms:W3CDTF">2014-12-18T10:56:32Z</dcterms:created>
  <dcterms:modified xsi:type="dcterms:W3CDTF">2014-12-21T06:18:57Z</dcterms:modified>
</cp:coreProperties>
</file>