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74" autoAdjust="0"/>
  </p:normalViewPr>
  <p:slideViewPr>
    <p:cSldViewPr>
      <p:cViewPr varScale="1">
        <p:scale>
          <a:sx n="47" d="100"/>
          <a:sy n="47" d="100"/>
        </p:scale>
        <p:origin x="-127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A383B-0B17-499C-BFCF-44A21B46EB70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SG"/>
        </a:p>
      </dgm:t>
    </dgm:pt>
    <dgm:pt modelId="{2C619A3B-06E9-4741-9858-ED953A3BD078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The means have become an end</a:t>
          </a:r>
          <a:endParaRPr lang="en-SG" sz="2400" b="1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A5D05E24-4A30-4856-8A43-40F4E46133C3}" type="parTrans" cxnId="{882384DA-F034-4EB3-A052-34D0B3DE57F1}">
      <dgm:prSet/>
      <dgm:spPr/>
      <dgm:t>
        <a:bodyPr/>
        <a:lstStyle/>
        <a:p>
          <a:endParaRPr lang="en-SG" sz="2000"/>
        </a:p>
      </dgm:t>
    </dgm:pt>
    <dgm:pt modelId="{BCA9C95D-EA0D-4A05-A8F6-4ACD332549AD}" type="sibTrans" cxnId="{882384DA-F034-4EB3-A052-34D0B3DE57F1}">
      <dgm:prSet/>
      <dgm:spPr/>
      <dgm:t>
        <a:bodyPr/>
        <a:lstStyle/>
        <a:p>
          <a:endParaRPr lang="en-SG" sz="2000"/>
        </a:p>
      </dgm:t>
    </dgm:pt>
    <dgm:pt modelId="{D1CA7049-63C7-4613-8148-8AEED702002A}">
      <dgm:prSet phldrT="[Text]" custT="1"/>
      <dgm:spPr/>
      <dgm:t>
        <a:bodyPr/>
        <a:lstStyle/>
        <a:p>
          <a:r>
            <a:rPr lang="en-US" sz="2000" dirty="0" smtClean="0">
              <a:latin typeface="Segoe UI" pitchFamily="34" charset="0"/>
              <a:cs typeface="Segoe UI" pitchFamily="34" charset="0"/>
            </a:rPr>
            <a:t>No competitive advantage</a:t>
          </a:r>
          <a:endParaRPr lang="en-SG" sz="2000" dirty="0">
            <a:latin typeface="Segoe UI" pitchFamily="34" charset="0"/>
            <a:cs typeface="Segoe UI" pitchFamily="34" charset="0"/>
          </a:endParaRPr>
        </a:p>
      </dgm:t>
    </dgm:pt>
    <dgm:pt modelId="{9661B422-63A2-47EB-9AC9-F363E73C0D65}" type="parTrans" cxnId="{BDC194C0-3DD2-42AF-AE91-D7E0EC69611B}">
      <dgm:prSet/>
      <dgm:spPr/>
      <dgm:t>
        <a:bodyPr/>
        <a:lstStyle/>
        <a:p>
          <a:endParaRPr lang="en-SG" sz="2000"/>
        </a:p>
      </dgm:t>
    </dgm:pt>
    <dgm:pt modelId="{3CF53AEC-EAFB-4EEA-A9DF-9806136D6E7A}" type="sibTrans" cxnId="{BDC194C0-3DD2-42AF-AE91-D7E0EC69611B}">
      <dgm:prSet/>
      <dgm:spPr/>
      <dgm:t>
        <a:bodyPr/>
        <a:lstStyle/>
        <a:p>
          <a:endParaRPr lang="en-SG" sz="2000"/>
        </a:p>
      </dgm:t>
    </dgm:pt>
    <dgm:pt modelId="{8FB0D3B8-7F46-4B34-8E21-8959A25F0573}">
      <dgm:prSet phldrT="[Text]" custT="1"/>
      <dgm:spPr/>
      <dgm:t>
        <a:bodyPr/>
        <a:lstStyle/>
        <a:p>
          <a:r>
            <a:rPr lang="en-SG" sz="2400" b="1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Short-lived Proprietary Technology Advantages </a:t>
          </a:r>
          <a:endParaRPr lang="en-SG" sz="2400" b="1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C3E4D025-1D0E-43AC-888E-628823A4DA54}" type="parTrans" cxnId="{D3B3CD28-64FC-4986-9890-85FCACBCD33F}">
      <dgm:prSet/>
      <dgm:spPr/>
      <dgm:t>
        <a:bodyPr/>
        <a:lstStyle/>
        <a:p>
          <a:endParaRPr lang="en-SG" sz="2000"/>
        </a:p>
      </dgm:t>
    </dgm:pt>
    <dgm:pt modelId="{0E09A690-1C6B-4734-B392-77853A92257D}" type="sibTrans" cxnId="{D3B3CD28-64FC-4986-9890-85FCACBCD33F}">
      <dgm:prSet/>
      <dgm:spPr/>
      <dgm:t>
        <a:bodyPr/>
        <a:lstStyle/>
        <a:p>
          <a:endParaRPr lang="en-SG" sz="2000"/>
        </a:p>
      </dgm:t>
    </dgm:pt>
    <dgm:pt modelId="{E5704CC0-CB4C-4519-8F33-D6EB687F7968}">
      <dgm:prSet phldrT="[Text]" custT="1"/>
      <dgm:spPr/>
      <dgm:t>
        <a:bodyPr/>
        <a:lstStyle/>
        <a:p>
          <a:r>
            <a:rPr lang="en-US" sz="2000" dirty="0" smtClean="0">
              <a:latin typeface="Segoe UI" pitchFamily="34" charset="0"/>
              <a:cs typeface="Segoe UI" pitchFamily="34" charset="0"/>
            </a:rPr>
            <a:t>The proprietary technology advantages are very short-lived and unlike other industries not regulated (like </a:t>
          </a:r>
          <a:r>
            <a:rPr lang="en-US" sz="2000" dirty="0" err="1" smtClean="0">
              <a:latin typeface="Segoe UI" pitchFamily="34" charset="0"/>
              <a:cs typeface="Segoe UI" pitchFamily="34" charset="0"/>
            </a:rPr>
            <a:t>pharma</a:t>
          </a:r>
          <a:r>
            <a:rPr lang="en-US" sz="2000" dirty="0" smtClean="0">
              <a:latin typeface="Segoe UI" pitchFamily="34" charset="0"/>
              <a:cs typeface="Segoe UI" pitchFamily="34" charset="0"/>
            </a:rPr>
            <a:t>). </a:t>
          </a:r>
          <a:endParaRPr lang="en-SG" sz="2000" dirty="0">
            <a:latin typeface="Segoe UI" pitchFamily="34" charset="0"/>
            <a:cs typeface="Segoe UI" pitchFamily="34" charset="0"/>
          </a:endParaRPr>
        </a:p>
      </dgm:t>
    </dgm:pt>
    <dgm:pt modelId="{1EACD4C1-1D01-404F-BE5C-E3E118792F3E}" type="parTrans" cxnId="{C52AB890-39EE-4D51-976A-8C6CE5741BF2}">
      <dgm:prSet/>
      <dgm:spPr/>
      <dgm:t>
        <a:bodyPr/>
        <a:lstStyle/>
        <a:p>
          <a:endParaRPr lang="en-SG" sz="2000"/>
        </a:p>
      </dgm:t>
    </dgm:pt>
    <dgm:pt modelId="{D19FC6A7-2329-4A64-835C-4C52505842FE}" type="sibTrans" cxnId="{C52AB890-39EE-4D51-976A-8C6CE5741BF2}">
      <dgm:prSet/>
      <dgm:spPr/>
      <dgm:t>
        <a:bodyPr/>
        <a:lstStyle/>
        <a:p>
          <a:endParaRPr lang="en-SG" sz="2000"/>
        </a:p>
      </dgm:t>
    </dgm:pt>
    <dgm:pt modelId="{EFEB4CE6-8DB8-40F3-BCD5-B8985ECFB1F3}">
      <dgm:prSet phldrT="[Text]" custT="1"/>
      <dgm:spPr/>
      <dgm:t>
        <a:bodyPr/>
        <a:lstStyle/>
        <a:p>
          <a:r>
            <a:rPr lang="en-US" sz="2000" dirty="0" smtClean="0">
              <a:latin typeface="Segoe UI" pitchFamily="34" charset="0"/>
              <a:cs typeface="Segoe UI" pitchFamily="34" charset="0"/>
            </a:rPr>
            <a:t>Commoditization </a:t>
          </a:r>
          <a:r>
            <a:rPr lang="en-US" sz="2000" dirty="0" smtClean="0">
              <a:latin typeface="Segoe UI" pitchFamily="34" charset="0"/>
              <a:cs typeface="Segoe UI" pitchFamily="34" charset="0"/>
            </a:rPr>
            <a:t>of Infrastructural IT</a:t>
          </a:r>
          <a:endParaRPr lang="en-SG" sz="2000" dirty="0">
            <a:latin typeface="Segoe UI" pitchFamily="34" charset="0"/>
            <a:cs typeface="Segoe UI" pitchFamily="34" charset="0"/>
          </a:endParaRPr>
        </a:p>
      </dgm:t>
    </dgm:pt>
    <dgm:pt modelId="{06DF575A-2B60-4D50-B872-82C7F4274A11}" type="parTrans" cxnId="{2C225062-30D5-45C3-82A0-8D420FAF4985}">
      <dgm:prSet/>
      <dgm:spPr/>
      <dgm:t>
        <a:bodyPr/>
        <a:lstStyle/>
        <a:p>
          <a:endParaRPr lang="en-SG" sz="2000"/>
        </a:p>
      </dgm:t>
    </dgm:pt>
    <dgm:pt modelId="{1B45D385-494D-44B6-B51D-40D05FBF4676}" type="sibTrans" cxnId="{2C225062-30D5-45C3-82A0-8D420FAF4985}">
      <dgm:prSet/>
      <dgm:spPr/>
      <dgm:t>
        <a:bodyPr/>
        <a:lstStyle/>
        <a:p>
          <a:endParaRPr lang="en-SG" sz="2000"/>
        </a:p>
      </dgm:t>
    </dgm:pt>
    <dgm:pt modelId="{19F77F05-2048-4154-92DF-1E18EFBB53F1}">
      <dgm:prSet phldrT="[Text]" custT="1"/>
      <dgm:spPr/>
      <dgm:t>
        <a:bodyPr/>
        <a:lstStyle/>
        <a:p>
          <a:r>
            <a:rPr lang="en-US" sz="2000" dirty="0" smtClean="0">
              <a:latin typeface="Segoe UI" pitchFamily="34" charset="0"/>
              <a:cs typeface="Segoe UI" pitchFamily="34" charset="0"/>
            </a:rPr>
            <a:t>Can be viewed as a necessary evil</a:t>
          </a:r>
          <a:endParaRPr lang="en-SG" sz="2000" dirty="0">
            <a:latin typeface="Segoe UI" pitchFamily="34" charset="0"/>
            <a:cs typeface="Segoe UI" pitchFamily="34" charset="0"/>
          </a:endParaRPr>
        </a:p>
      </dgm:t>
    </dgm:pt>
    <dgm:pt modelId="{4FE199B3-BAAB-40B3-A255-B30D0ED3D824}" type="parTrans" cxnId="{8CD092CF-3020-4397-BBE7-F4898C4D310B}">
      <dgm:prSet/>
      <dgm:spPr/>
      <dgm:t>
        <a:bodyPr/>
        <a:lstStyle/>
        <a:p>
          <a:endParaRPr lang="en-SG" sz="2000"/>
        </a:p>
      </dgm:t>
    </dgm:pt>
    <dgm:pt modelId="{6981AA9A-3B32-4992-BE8C-E123D4D52894}" type="sibTrans" cxnId="{8CD092CF-3020-4397-BBE7-F4898C4D310B}">
      <dgm:prSet/>
      <dgm:spPr/>
      <dgm:t>
        <a:bodyPr/>
        <a:lstStyle/>
        <a:p>
          <a:endParaRPr lang="en-SG" sz="2000"/>
        </a:p>
      </dgm:t>
    </dgm:pt>
    <dgm:pt modelId="{1AA46B9E-3F66-42D0-9595-7F71DFB182A9}">
      <dgm:prSet phldrT="[Text]" custT="1"/>
      <dgm:spPr/>
      <dgm:t>
        <a:bodyPr/>
        <a:lstStyle/>
        <a:p>
          <a:r>
            <a:rPr lang="en-US" sz="2000" dirty="0" smtClean="0">
              <a:latin typeface="Segoe UI" pitchFamily="34" charset="0"/>
              <a:cs typeface="Segoe UI" pitchFamily="34" charset="0"/>
            </a:rPr>
            <a:t>Google has to keep updating/change their search engine algorithms to prevent SEOs influencing.</a:t>
          </a:r>
          <a:endParaRPr lang="en-SG" sz="2000" dirty="0">
            <a:latin typeface="Segoe UI" pitchFamily="34" charset="0"/>
            <a:cs typeface="Segoe UI" pitchFamily="34" charset="0"/>
          </a:endParaRPr>
        </a:p>
      </dgm:t>
    </dgm:pt>
    <dgm:pt modelId="{E38ED09D-049A-4108-9848-A3F9E68E7C5A}" type="parTrans" cxnId="{2EBB15E5-D2CE-4CC7-A87B-3357853D6D75}">
      <dgm:prSet/>
      <dgm:spPr/>
      <dgm:t>
        <a:bodyPr/>
        <a:lstStyle/>
        <a:p>
          <a:endParaRPr lang="en-SG" sz="2000"/>
        </a:p>
      </dgm:t>
    </dgm:pt>
    <dgm:pt modelId="{AC986C7A-F9FF-49C2-811F-B42C796549FD}" type="sibTrans" cxnId="{2EBB15E5-D2CE-4CC7-A87B-3357853D6D75}">
      <dgm:prSet/>
      <dgm:spPr/>
      <dgm:t>
        <a:bodyPr/>
        <a:lstStyle/>
        <a:p>
          <a:endParaRPr lang="en-SG" sz="2000"/>
        </a:p>
      </dgm:t>
    </dgm:pt>
    <dgm:pt modelId="{57E1102D-58E5-4DE2-8578-80CBD766C202}" type="pres">
      <dgm:prSet presAssocID="{BFDA383B-0B17-499C-BFCF-44A21B46EB7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SG"/>
        </a:p>
      </dgm:t>
    </dgm:pt>
    <dgm:pt modelId="{8F6664E4-3CC6-4EE4-861B-86E5C838A7EC}" type="pres">
      <dgm:prSet presAssocID="{2C619A3B-06E9-4741-9858-ED953A3BD078}" presName="linNode" presStyleCnt="0"/>
      <dgm:spPr/>
    </dgm:pt>
    <dgm:pt modelId="{8B2BED74-8D61-4914-8238-7FE6EF10005A}" type="pres">
      <dgm:prSet presAssocID="{2C619A3B-06E9-4741-9858-ED953A3BD078}" presName="parentShp" presStyleLbl="node1" presStyleIdx="0" presStyleCnt="2" custScaleX="67314" custLinFactNeighborX="-12208" custLinFactNeighborY="-2189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A407F538-4D5F-41CC-B6CE-F89BD2F28DB9}" type="pres">
      <dgm:prSet presAssocID="{2C619A3B-06E9-4741-9858-ED953A3BD078}" presName="childShp" presStyleLbl="bgAccFollowNode1" presStyleIdx="0" presStyleCnt="2" custScaleX="11575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072AD8F-BF08-4501-B285-F440442B7BDD}" type="pres">
      <dgm:prSet presAssocID="{BCA9C95D-EA0D-4A05-A8F6-4ACD332549AD}" presName="spacing" presStyleCnt="0"/>
      <dgm:spPr/>
    </dgm:pt>
    <dgm:pt modelId="{DCC082D5-C758-461E-936A-A1BF71D60F04}" type="pres">
      <dgm:prSet presAssocID="{8FB0D3B8-7F46-4B34-8E21-8959A25F0573}" presName="linNode" presStyleCnt="0"/>
      <dgm:spPr/>
    </dgm:pt>
    <dgm:pt modelId="{2B728D9D-A505-4370-BE36-21E4C485E5BD}" type="pres">
      <dgm:prSet presAssocID="{8FB0D3B8-7F46-4B34-8E21-8959A25F0573}" presName="parentShp" presStyleLbl="node1" presStyleIdx="1" presStyleCnt="2" custScaleX="71251" custLinFactNeighborX="-9583" custLinFactNeighborY="2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38EBDB76-EE33-4636-9816-2806208E4211}" type="pres">
      <dgm:prSet presAssocID="{8FB0D3B8-7F46-4B34-8E21-8959A25F0573}" presName="childShp" presStyleLbl="bgAccFollowNode1" presStyleIdx="1" presStyleCnt="2" custScaleX="12100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882384DA-F034-4EB3-A052-34D0B3DE57F1}" srcId="{BFDA383B-0B17-499C-BFCF-44A21B46EB70}" destId="{2C619A3B-06E9-4741-9858-ED953A3BD078}" srcOrd="0" destOrd="0" parTransId="{A5D05E24-4A30-4856-8A43-40F4E46133C3}" sibTransId="{BCA9C95D-EA0D-4A05-A8F6-4ACD332549AD}"/>
    <dgm:cxn modelId="{847863BD-372D-4621-AAE0-28CB1A14B15E}" type="presOf" srcId="{D1CA7049-63C7-4613-8148-8AEED702002A}" destId="{A407F538-4D5F-41CC-B6CE-F89BD2F28DB9}" srcOrd="0" destOrd="0" presId="urn:microsoft.com/office/officeart/2005/8/layout/vList6"/>
    <dgm:cxn modelId="{BDC194C0-3DD2-42AF-AE91-D7E0EC69611B}" srcId="{2C619A3B-06E9-4741-9858-ED953A3BD078}" destId="{D1CA7049-63C7-4613-8148-8AEED702002A}" srcOrd="0" destOrd="0" parTransId="{9661B422-63A2-47EB-9AC9-F363E73C0D65}" sibTransId="{3CF53AEC-EAFB-4EEA-A9DF-9806136D6E7A}"/>
    <dgm:cxn modelId="{D7D6FA37-3F2B-49D2-A6B2-41C0A976A9A2}" type="presOf" srcId="{8FB0D3B8-7F46-4B34-8E21-8959A25F0573}" destId="{2B728D9D-A505-4370-BE36-21E4C485E5BD}" srcOrd="0" destOrd="0" presId="urn:microsoft.com/office/officeart/2005/8/layout/vList6"/>
    <dgm:cxn modelId="{94D41203-60EB-4AB6-BA44-2E76A13B7FC2}" type="presOf" srcId="{BFDA383B-0B17-499C-BFCF-44A21B46EB70}" destId="{57E1102D-58E5-4DE2-8578-80CBD766C202}" srcOrd="0" destOrd="0" presId="urn:microsoft.com/office/officeart/2005/8/layout/vList6"/>
    <dgm:cxn modelId="{D3B3CD28-64FC-4986-9890-85FCACBCD33F}" srcId="{BFDA383B-0B17-499C-BFCF-44A21B46EB70}" destId="{8FB0D3B8-7F46-4B34-8E21-8959A25F0573}" srcOrd="1" destOrd="0" parTransId="{C3E4D025-1D0E-43AC-888E-628823A4DA54}" sibTransId="{0E09A690-1C6B-4734-B392-77853A92257D}"/>
    <dgm:cxn modelId="{AE98834F-9EE7-4315-859C-23AE764CF3E5}" type="presOf" srcId="{2C619A3B-06E9-4741-9858-ED953A3BD078}" destId="{8B2BED74-8D61-4914-8238-7FE6EF10005A}" srcOrd="0" destOrd="0" presId="urn:microsoft.com/office/officeart/2005/8/layout/vList6"/>
    <dgm:cxn modelId="{21CCF865-350B-449B-84F2-95C9E1079AFF}" type="presOf" srcId="{E5704CC0-CB4C-4519-8F33-D6EB687F7968}" destId="{38EBDB76-EE33-4636-9816-2806208E4211}" srcOrd="0" destOrd="0" presId="urn:microsoft.com/office/officeart/2005/8/layout/vList6"/>
    <dgm:cxn modelId="{A2050931-81C5-4B75-B05E-8124084A077A}" type="presOf" srcId="{1AA46B9E-3F66-42D0-9595-7F71DFB182A9}" destId="{38EBDB76-EE33-4636-9816-2806208E4211}" srcOrd="0" destOrd="1" presId="urn:microsoft.com/office/officeart/2005/8/layout/vList6"/>
    <dgm:cxn modelId="{677ECC29-56AF-45E3-AC1F-402111083D7C}" type="presOf" srcId="{EFEB4CE6-8DB8-40F3-BCD5-B8985ECFB1F3}" destId="{A407F538-4D5F-41CC-B6CE-F89BD2F28DB9}" srcOrd="0" destOrd="1" presId="urn:microsoft.com/office/officeart/2005/8/layout/vList6"/>
    <dgm:cxn modelId="{2C225062-30D5-45C3-82A0-8D420FAF4985}" srcId="{2C619A3B-06E9-4741-9858-ED953A3BD078}" destId="{EFEB4CE6-8DB8-40F3-BCD5-B8985ECFB1F3}" srcOrd="1" destOrd="0" parTransId="{06DF575A-2B60-4D50-B872-82C7F4274A11}" sibTransId="{1B45D385-494D-44B6-B51D-40D05FBF4676}"/>
    <dgm:cxn modelId="{598FCCC6-5B51-4B40-BA28-7716961485AD}" type="presOf" srcId="{19F77F05-2048-4154-92DF-1E18EFBB53F1}" destId="{A407F538-4D5F-41CC-B6CE-F89BD2F28DB9}" srcOrd="0" destOrd="2" presId="urn:microsoft.com/office/officeart/2005/8/layout/vList6"/>
    <dgm:cxn modelId="{8CD092CF-3020-4397-BBE7-F4898C4D310B}" srcId="{2C619A3B-06E9-4741-9858-ED953A3BD078}" destId="{19F77F05-2048-4154-92DF-1E18EFBB53F1}" srcOrd="2" destOrd="0" parTransId="{4FE199B3-BAAB-40B3-A255-B30D0ED3D824}" sibTransId="{6981AA9A-3B32-4992-BE8C-E123D4D52894}"/>
    <dgm:cxn modelId="{2EBB15E5-D2CE-4CC7-A87B-3357853D6D75}" srcId="{8FB0D3B8-7F46-4B34-8E21-8959A25F0573}" destId="{1AA46B9E-3F66-42D0-9595-7F71DFB182A9}" srcOrd="1" destOrd="0" parTransId="{E38ED09D-049A-4108-9848-A3F9E68E7C5A}" sibTransId="{AC986C7A-F9FF-49C2-811F-B42C796549FD}"/>
    <dgm:cxn modelId="{C52AB890-39EE-4D51-976A-8C6CE5741BF2}" srcId="{8FB0D3B8-7F46-4B34-8E21-8959A25F0573}" destId="{E5704CC0-CB4C-4519-8F33-D6EB687F7968}" srcOrd="0" destOrd="0" parTransId="{1EACD4C1-1D01-404F-BE5C-E3E118792F3E}" sibTransId="{D19FC6A7-2329-4A64-835C-4C52505842FE}"/>
    <dgm:cxn modelId="{2507BA27-9A88-4141-880F-5CDB789806FB}" type="presParOf" srcId="{57E1102D-58E5-4DE2-8578-80CBD766C202}" destId="{8F6664E4-3CC6-4EE4-861B-86E5C838A7EC}" srcOrd="0" destOrd="0" presId="urn:microsoft.com/office/officeart/2005/8/layout/vList6"/>
    <dgm:cxn modelId="{A6E9DD68-D1D0-475E-A595-147E3AE83E0B}" type="presParOf" srcId="{8F6664E4-3CC6-4EE4-861B-86E5C838A7EC}" destId="{8B2BED74-8D61-4914-8238-7FE6EF10005A}" srcOrd="0" destOrd="0" presId="urn:microsoft.com/office/officeart/2005/8/layout/vList6"/>
    <dgm:cxn modelId="{79EAA9BC-2E1B-40EE-B160-A3EBF4AF4C5B}" type="presParOf" srcId="{8F6664E4-3CC6-4EE4-861B-86E5C838A7EC}" destId="{A407F538-4D5F-41CC-B6CE-F89BD2F28DB9}" srcOrd="1" destOrd="0" presId="urn:microsoft.com/office/officeart/2005/8/layout/vList6"/>
    <dgm:cxn modelId="{398D23A1-C795-4059-89F0-21DFC8B8DA53}" type="presParOf" srcId="{57E1102D-58E5-4DE2-8578-80CBD766C202}" destId="{6072AD8F-BF08-4501-B285-F440442B7BDD}" srcOrd="1" destOrd="0" presId="urn:microsoft.com/office/officeart/2005/8/layout/vList6"/>
    <dgm:cxn modelId="{68F24FD1-DAB5-45EF-9EB4-12DB7FB8FE7B}" type="presParOf" srcId="{57E1102D-58E5-4DE2-8578-80CBD766C202}" destId="{DCC082D5-C758-461E-936A-A1BF71D60F04}" srcOrd="2" destOrd="0" presId="urn:microsoft.com/office/officeart/2005/8/layout/vList6"/>
    <dgm:cxn modelId="{3561AC58-4AB7-4FFF-92BE-9B333930E0BD}" type="presParOf" srcId="{DCC082D5-C758-461E-936A-A1BF71D60F04}" destId="{2B728D9D-A505-4370-BE36-21E4C485E5BD}" srcOrd="0" destOrd="0" presId="urn:microsoft.com/office/officeart/2005/8/layout/vList6"/>
    <dgm:cxn modelId="{745CE713-D7AF-4D68-976C-CABE4DF09743}" type="presParOf" srcId="{DCC082D5-C758-461E-936A-A1BF71D60F04}" destId="{38EBDB76-EE33-4636-9816-2806208E42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877EAD-99CE-46E7-94E7-13A69725C81A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SG"/>
        </a:p>
      </dgm:t>
    </dgm:pt>
    <dgm:pt modelId="{C5DC2747-16C6-435B-A166-42327CC3CF07}">
      <dgm:prSet phldrT="[Text]" custT="1"/>
      <dgm:spPr/>
      <dgm:t>
        <a:bodyPr/>
        <a:lstStyle/>
        <a:p>
          <a:r>
            <a:rPr lang="en-SG" sz="2400" b="1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Overspending on IT</a:t>
          </a:r>
          <a:endParaRPr lang="en-SG" sz="2400" b="1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CD3C9087-375D-457D-A5D9-DABE43898E79}" type="parTrans" cxnId="{CC03D6D4-91C1-4A00-9E71-DEC14FB5B94A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1ABB52E5-F683-4EB1-9E5B-4540FB2D9084}" type="sibTrans" cxnId="{CC03D6D4-91C1-4A00-9E71-DEC14FB5B94A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FF36C9AD-8CE6-4B34-A3D6-C0E8B7333711}">
      <dgm:prSet phldrT="[Text]" custT="1"/>
      <dgm:spPr/>
      <dgm:t>
        <a:bodyPr/>
        <a:lstStyle/>
        <a:p>
          <a:r>
            <a:rPr lang="en-US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The huge cost incurred to gain technology is not justified to business today.</a:t>
          </a:r>
          <a:endParaRPr lang="en-SG" sz="2000" b="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B489F45A-6005-40BD-BAF9-6828DB1F305C}" type="parTrans" cxnId="{BC20CF6C-D5E9-4B75-B9BC-5A806D3A8A30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4B038873-68B3-4817-A633-53D279FE671E}" type="sibTrans" cxnId="{BC20CF6C-D5E9-4B75-B9BC-5A806D3A8A30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D5C6AE5F-FB12-442F-8719-FA62FC064A5D}">
      <dgm:prSet phldrT="[Text]" custT="1"/>
      <dgm:spPr/>
      <dgm:t>
        <a:bodyPr/>
        <a:lstStyle/>
        <a:p>
          <a:r>
            <a:rPr lang="en-SG" sz="2400" b="1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Infrastructural Advantage Short-lived</a:t>
          </a:r>
          <a:endParaRPr lang="en-SG" sz="2400" b="1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F5DDE0DF-4AB4-4B62-B5A4-E919830B9218}" type="parTrans" cxnId="{E672EB3C-29B3-4704-82D0-F5F5A2B76DF8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511354AF-F915-4342-9B0F-7E2156153757}" type="sibTrans" cxnId="{E672EB3C-29B3-4704-82D0-F5F5A2B76DF8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6D019FD5-A880-4C84-B8AE-B1D1E6C76294}">
      <dgm:prSet phldrT="[Text]" custT="1"/>
      <dgm:spPr/>
      <dgm:t>
        <a:bodyPr/>
        <a:lstStyle/>
        <a:p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Opportunities for advantage from an infrastructural technology is for a brief period.</a:t>
          </a:r>
          <a:endParaRPr lang="en-SG" sz="2000" b="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9D68487A-9243-41AC-B6AF-453BD679752B}" type="parTrans" cxnId="{6B44D1E8-9B49-488C-B5B9-13EFA9C80D26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A1490D2E-898D-46F1-9C6D-F2AB183B5CB6}" type="sibTrans" cxnId="{6B44D1E8-9B49-488C-B5B9-13EFA9C80D26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373A9268-4498-43AB-8CDE-63DCE7804B28}">
      <dgm:prSet phldrT="[Text]" custT="1"/>
      <dgm:spPr/>
      <dgm:t>
        <a:bodyPr/>
        <a:lstStyle/>
        <a:p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Face the possibility of fast </a:t>
          </a:r>
          <a:r>
            <a:rPr lang="en-SG" sz="2000" b="0" dirty="0" err="1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buildout</a:t>
          </a:r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 </a:t>
          </a:r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of </a:t>
          </a:r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high </a:t>
          </a:r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potential commercial technology</a:t>
          </a:r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. </a:t>
          </a:r>
          <a:r>
            <a:rPr lang="en-IN" sz="2000" b="0" dirty="0" smtClean="0">
              <a:solidFill>
                <a:schemeClr val="tx1"/>
              </a:solidFill>
            </a:rPr>
            <a:t/>
          </a:r>
          <a:br>
            <a:rPr lang="en-IN" sz="2000" b="0" dirty="0" smtClean="0">
              <a:solidFill>
                <a:schemeClr val="tx1"/>
              </a:solidFill>
            </a:rPr>
          </a:br>
          <a:endParaRPr lang="en-SG" sz="2000" b="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269EBF81-E930-4528-9341-16E0DA530B32}" type="parTrans" cxnId="{98E7503D-8946-4325-AFA5-BD282060DEFA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5A6D9B4E-878E-49FB-9718-B93D3BA93EB2}" type="sibTrans" cxnId="{98E7503D-8946-4325-AFA5-BD282060DEFA}">
      <dgm:prSet/>
      <dgm:spPr/>
      <dgm:t>
        <a:bodyPr/>
        <a:lstStyle/>
        <a:p>
          <a:endParaRPr lang="en-SG" sz="2800" b="0">
            <a:solidFill>
              <a:schemeClr val="tx1"/>
            </a:solidFill>
          </a:endParaRPr>
        </a:p>
      </dgm:t>
    </dgm:pt>
    <dgm:pt modelId="{6517E6C4-DEE0-4F0D-B7E4-C896955CD682}">
      <dgm:prSet phldrT="[Text]" custT="1"/>
      <dgm:spPr/>
      <dgm:t>
        <a:bodyPr/>
        <a:lstStyle/>
        <a:p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A large proportion of corporate spending.</a:t>
          </a:r>
          <a:endParaRPr lang="en-SG" sz="2000" b="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55EF91D3-84AE-46BF-AD4C-FC0EFF134C3F}" type="parTrans" cxnId="{2A0BB96B-C8CE-494D-A215-3AF862B8BE55}">
      <dgm:prSet/>
      <dgm:spPr/>
      <dgm:t>
        <a:bodyPr/>
        <a:lstStyle/>
        <a:p>
          <a:endParaRPr lang="en-SG"/>
        </a:p>
      </dgm:t>
    </dgm:pt>
    <dgm:pt modelId="{7798DD67-87DF-4A31-9957-0621D739E4DE}" type="sibTrans" cxnId="{2A0BB96B-C8CE-494D-A215-3AF862B8BE55}">
      <dgm:prSet/>
      <dgm:spPr/>
      <dgm:t>
        <a:bodyPr/>
        <a:lstStyle/>
        <a:p>
          <a:endParaRPr lang="en-SG"/>
        </a:p>
      </dgm:t>
    </dgm:pt>
    <dgm:pt modelId="{67A8C8FA-BE32-4606-9ADE-4E12CD4B63AE}">
      <dgm:prSet phldrT="[Text]" custT="1"/>
      <dgm:spPr/>
      <dgm:t>
        <a:bodyPr/>
        <a:lstStyle/>
        <a:p>
          <a:r>
            <a:rPr lang="en-SG" sz="2000" b="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Rapid price deflation.</a:t>
          </a:r>
          <a:endParaRPr lang="en-SG" sz="2000" b="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83599670-D373-4252-94A2-6D6F41C2A73F}" type="parTrans" cxnId="{CEE0C816-5514-4CD5-BAAA-D156B3FFE2C4}">
      <dgm:prSet/>
      <dgm:spPr/>
      <dgm:t>
        <a:bodyPr/>
        <a:lstStyle/>
        <a:p>
          <a:endParaRPr lang="en-SG"/>
        </a:p>
      </dgm:t>
    </dgm:pt>
    <dgm:pt modelId="{38A44E18-482E-44DC-8022-E8C3429C09C3}" type="sibTrans" cxnId="{CEE0C816-5514-4CD5-BAAA-D156B3FFE2C4}">
      <dgm:prSet/>
      <dgm:spPr/>
      <dgm:t>
        <a:bodyPr/>
        <a:lstStyle/>
        <a:p>
          <a:endParaRPr lang="en-SG"/>
        </a:p>
      </dgm:t>
    </dgm:pt>
    <dgm:pt modelId="{B2636FF3-FFC5-4F70-B586-553291AA394D}" type="pres">
      <dgm:prSet presAssocID="{7C877EAD-99CE-46E7-94E7-13A69725C81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SG"/>
        </a:p>
      </dgm:t>
    </dgm:pt>
    <dgm:pt modelId="{9016A4AF-AE0F-4DFE-BC36-6414D1C92CCE}" type="pres">
      <dgm:prSet presAssocID="{C5DC2747-16C6-435B-A166-42327CC3CF07}" presName="linNode" presStyleCnt="0"/>
      <dgm:spPr/>
    </dgm:pt>
    <dgm:pt modelId="{70F19AE1-9D65-443A-9C82-B39658417CA4}" type="pres">
      <dgm:prSet presAssocID="{C5DC2747-16C6-435B-A166-42327CC3CF07}" presName="parentShp" presStyleLbl="node1" presStyleIdx="0" presStyleCnt="2" custScaleX="83063" custLinFactNeighborX="-5646" custLinFactNeighborY="58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BE376134-EE9E-47B0-9ACB-1E9FE576B26F}" type="pres">
      <dgm:prSet presAssocID="{C5DC2747-16C6-435B-A166-42327CC3CF07}" presName="childShp" presStyleLbl="bgAccFollowNode1" presStyleIdx="0" presStyleCnt="2" custScaleX="10787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6B3E7B9-EEEE-457C-8DDD-7D5CEA73AD9F}" type="pres">
      <dgm:prSet presAssocID="{1ABB52E5-F683-4EB1-9E5B-4540FB2D9084}" presName="spacing" presStyleCnt="0"/>
      <dgm:spPr/>
    </dgm:pt>
    <dgm:pt modelId="{741283A5-4F39-4A3D-872F-6D03FB692A26}" type="pres">
      <dgm:prSet presAssocID="{D5C6AE5F-FB12-442F-8719-FA62FC064A5D}" presName="linNode" presStyleCnt="0"/>
      <dgm:spPr/>
    </dgm:pt>
    <dgm:pt modelId="{A759DB73-12FA-4114-9AE0-AEFF3C1F09C9}" type="pres">
      <dgm:prSet presAssocID="{D5C6AE5F-FB12-442F-8719-FA62FC064A5D}" presName="parentShp" presStyleLbl="node1" presStyleIdx="1" presStyleCnt="2" custScaleX="83063" custLinFactNeighborX="-5646" custLinFactNeighborY="2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1DB3E195-0655-4B84-9E5B-68CC17086596}" type="pres">
      <dgm:prSet presAssocID="{D5C6AE5F-FB12-442F-8719-FA62FC064A5D}" presName="childShp" presStyleLbl="bgAccFollowNode1" presStyleIdx="1" presStyleCnt="2" custScaleX="10525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78B9FC2D-183D-4741-85BD-0CF395D94905}" type="presOf" srcId="{C5DC2747-16C6-435B-A166-42327CC3CF07}" destId="{70F19AE1-9D65-443A-9C82-B39658417CA4}" srcOrd="0" destOrd="0" presId="urn:microsoft.com/office/officeart/2005/8/layout/vList6"/>
    <dgm:cxn modelId="{21B7DF26-2388-46DF-A0A9-C8F0C236D8B7}" type="presOf" srcId="{D5C6AE5F-FB12-442F-8719-FA62FC064A5D}" destId="{A759DB73-12FA-4114-9AE0-AEFF3C1F09C9}" srcOrd="0" destOrd="0" presId="urn:microsoft.com/office/officeart/2005/8/layout/vList6"/>
    <dgm:cxn modelId="{20578DD3-652A-4253-8705-376F407FB37B}" type="presOf" srcId="{6517E6C4-DEE0-4F0D-B7E4-C896955CD682}" destId="{BE376134-EE9E-47B0-9ACB-1E9FE576B26F}" srcOrd="0" destOrd="1" presId="urn:microsoft.com/office/officeart/2005/8/layout/vList6"/>
    <dgm:cxn modelId="{5F592AD7-F3C4-4011-8CC0-4B462142E50A}" type="presOf" srcId="{FF36C9AD-8CE6-4B34-A3D6-C0E8B7333711}" destId="{BE376134-EE9E-47B0-9ACB-1E9FE576B26F}" srcOrd="0" destOrd="0" presId="urn:microsoft.com/office/officeart/2005/8/layout/vList6"/>
    <dgm:cxn modelId="{88CA8088-310D-47E1-9793-2B6B7376869A}" type="presOf" srcId="{6D019FD5-A880-4C84-B8AE-B1D1E6C76294}" destId="{1DB3E195-0655-4B84-9E5B-68CC17086596}" srcOrd="0" destOrd="0" presId="urn:microsoft.com/office/officeart/2005/8/layout/vList6"/>
    <dgm:cxn modelId="{2A0BB96B-C8CE-494D-A215-3AF862B8BE55}" srcId="{C5DC2747-16C6-435B-A166-42327CC3CF07}" destId="{6517E6C4-DEE0-4F0D-B7E4-C896955CD682}" srcOrd="1" destOrd="0" parTransId="{55EF91D3-84AE-46BF-AD4C-FC0EFF134C3F}" sibTransId="{7798DD67-87DF-4A31-9957-0621D739E4DE}"/>
    <dgm:cxn modelId="{D08D0800-B415-49FD-85BF-5F1D96AEA5D0}" type="presOf" srcId="{67A8C8FA-BE32-4606-9ADE-4E12CD4B63AE}" destId="{BE376134-EE9E-47B0-9ACB-1E9FE576B26F}" srcOrd="0" destOrd="2" presId="urn:microsoft.com/office/officeart/2005/8/layout/vList6"/>
    <dgm:cxn modelId="{CEE0C816-5514-4CD5-BAAA-D156B3FFE2C4}" srcId="{C5DC2747-16C6-435B-A166-42327CC3CF07}" destId="{67A8C8FA-BE32-4606-9ADE-4E12CD4B63AE}" srcOrd="2" destOrd="0" parTransId="{83599670-D373-4252-94A2-6D6F41C2A73F}" sibTransId="{38A44E18-482E-44DC-8022-E8C3429C09C3}"/>
    <dgm:cxn modelId="{6B44D1E8-9B49-488C-B5B9-13EFA9C80D26}" srcId="{D5C6AE5F-FB12-442F-8719-FA62FC064A5D}" destId="{6D019FD5-A880-4C84-B8AE-B1D1E6C76294}" srcOrd="0" destOrd="0" parTransId="{9D68487A-9243-41AC-B6AF-453BD679752B}" sibTransId="{A1490D2E-898D-46F1-9C6D-F2AB183B5CB6}"/>
    <dgm:cxn modelId="{85CBA3B3-5C30-4E66-91EA-D4FF34F17726}" type="presOf" srcId="{7C877EAD-99CE-46E7-94E7-13A69725C81A}" destId="{B2636FF3-FFC5-4F70-B586-553291AA394D}" srcOrd="0" destOrd="0" presId="urn:microsoft.com/office/officeart/2005/8/layout/vList6"/>
    <dgm:cxn modelId="{CC03D6D4-91C1-4A00-9E71-DEC14FB5B94A}" srcId="{7C877EAD-99CE-46E7-94E7-13A69725C81A}" destId="{C5DC2747-16C6-435B-A166-42327CC3CF07}" srcOrd="0" destOrd="0" parTransId="{CD3C9087-375D-457D-A5D9-DABE43898E79}" sibTransId="{1ABB52E5-F683-4EB1-9E5B-4540FB2D9084}"/>
    <dgm:cxn modelId="{E672EB3C-29B3-4704-82D0-F5F5A2B76DF8}" srcId="{7C877EAD-99CE-46E7-94E7-13A69725C81A}" destId="{D5C6AE5F-FB12-442F-8719-FA62FC064A5D}" srcOrd="1" destOrd="0" parTransId="{F5DDE0DF-4AB4-4B62-B5A4-E919830B9218}" sibTransId="{511354AF-F915-4342-9B0F-7E2156153757}"/>
    <dgm:cxn modelId="{86CA69B4-699E-4AD5-A2A4-EF3C69E41104}" type="presOf" srcId="{373A9268-4498-43AB-8CDE-63DCE7804B28}" destId="{1DB3E195-0655-4B84-9E5B-68CC17086596}" srcOrd="0" destOrd="1" presId="urn:microsoft.com/office/officeart/2005/8/layout/vList6"/>
    <dgm:cxn modelId="{BC20CF6C-D5E9-4B75-B9BC-5A806D3A8A30}" srcId="{C5DC2747-16C6-435B-A166-42327CC3CF07}" destId="{FF36C9AD-8CE6-4B34-A3D6-C0E8B7333711}" srcOrd="0" destOrd="0" parTransId="{B489F45A-6005-40BD-BAF9-6828DB1F305C}" sibTransId="{4B038873-68B3-4817-A633-53D279FE671E}"/>
    <dgm:cxn modelId="{98E7503D-8946-4325-AFA5-BD282060DEFA}" srcId="{D5C6AE5F-FB12-442F-8719-FA62FC064A5D}" destId="{373A9268-4498-43AB-8CDE-63DCE7804B28}" srcOrd="1" destOrd="0" parTransId="{269EBF81-E930-4528-9341-16E0DA530B32}" sibTransId="{5A6D9B4E-878E-49FB-9718-B93D3BA93EB2}"/>
    <dgm:cxn modelId="{4A2E0829-B741-404B-900B-24DE644A8A27}" type="presParOf" srcId="{B2636FF3-FFC5-4F70-B586-553291AA394D}" destId="{9016A4AF-AE0F-4DFE-BC36-6414D1C92CCE}" srcOrd="0" destOrd="0" presId="urn:microsoft.com/office/officeart/2005/8/layout/vList6"/>
    <dgm:cxn modelId="{995F423A-7775-4662-A606-57C2CF23A048}" type="presParOf" srcId="{9016A4AF-AE0F-4DFE-BC36-6414D1C92CCE}" destId="{70F19AE1-9D65-443A-9C82-B39658417CA4}" srcOrd="0" destOrd="0" presId="urn:microsoft.com/office/officeart/2005/8/layout/vList6"/>
    <dgm:cxn modelId="{EBCE9477-8324-4E8E-A510-E7FED3EBD793}" type="presParOf" srcId="{9016A4AF-AE0F-4DFE-BC36-6414D1C92CCE}" destId="{BE376134-EE9E-47B0-9ACB-1E9FE576B26F}" srcOrd="1" destOrd="0" presId="urn:microsoft.com/office/officeart/2005/8/layout/vList6"/>
    <dgm:cxn modelId="{8E5EE61F-2C79-4B4C-A515-314BF9D67DCC}" type="presParOf" srcId="{B2636FF3-FFC5-4F70-B586-553291AA394D}" destId="{46B3E7B9-EEEE-457C-8DDD-7D5CEA73AD9F}" srcOrd="1" destOrd="0" presId="urn:microsoft.com/office/officeart/2005/8/layout/vList6"/>
    <dgm:cxn modelId="{EE47C234-7A96-4FD6-B3F5-5EB8FEFB16C3}" type="presParOf" srcId="{B2636FF3-FFC5-4F70-B586-553291AA394D}" destId="{741283A5-4F39-4A3D-872F-6D03FB692A26}" srcOrd="2" destOrd="0" presId="urn:microsoft.com/office/officeart/2005/8/layout/vList6"/>
    <dgm:cxn modelId="{937CC69C-66FA-48A9-B0B1-F10FC330C1A2}" type="presParOf" srcId="{741283A5-4F39-4A3D-872F-6D03FB692A26}" destId="{A759DB73-12FA-4114-9AE0-AEFF3C1F09C9}" srcOrd="0" destOrd="0" presId="urn:microsoft.com/office/officeart/2005/8/layout/vList6"/>
    <dgm:cxn modelId="{00E7C3B2-7E85-4221-86AF-AD9FD7C4A70C}" type="presParOf" srcId="{741283A5-4F39-4A3D-872F-6D03FB692A26}" destId="{1DB3E195-0655-4B84-9E5B-68CC1708659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4F53DC-519B-4EA1-A631-C56E58F9FB4D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SG"/>
        </a:p>
      </dgm:t>
    </dgm:pt>
    <dgm:pt modelId="{4A442BFB-DD52-44AC-8B9A-1CAD3092EAC8}">
      <dgm:prSet phldrT="[Text]" custT="1"/>
      <dgm:spPr/>
      <dgm:t>
        <a:bodyPr/>
        <a:lstStyle/>
        <a:p>
          <a:r>
            <a:rPr lang="en-SG" sz="2400" b="1" dirty="0" smtClean="0">
              <a:solidFill>
                <a:schemeClr val="tx1"/>
              </a:solidFill>
            </a:rPr>
            <a:t>Operational Risks with IT</a:t>
          </a:r>
          <a:endParaRPr lang="en-SG" sz="2400" b="1" dirty="0">
            <a:solidFill>
              <a:schemeClr val="tx1"/>
            </a:solidFill>
          </a:endParaRPr>
        </a:p>
      </dgm:t>
    </dgm:pt>
    <dgm:pt modelId="{C94C9BC8-9039-4F3B-9BBE-841B9508EA50}" type="parTrans" cxnId="{EE40B26F-C2BD-473E-AAB1-FDC5C6A4794C}">
      <dgm:prSet/>
      <dgm:spPr/>
      <dgm:t>
        <a:bodyPr/>
        <a:lstStyle/>
        <a:p>
          <a:endParaRPr lang="en-SG" sz="2400" b="1">
            <a:solidFill>
              <a:schemeClr val="tx1"/>
            </a:solidFill>
          </a:endParaRPr>
        </a:p>
      </dgm:t>
    </dgm:pt>
    <dgm:pt modelId="{5C363D0C-D271-4C1A-BB72-AB2037BD5E2D}" type="sibTrans" cxnId="{EE40B26F-C2BD-473E-AAB1-FDC5C6A4794C}">
      <dgm:prSet/>
      <dgm:spPr/>
      <dgm:t>
        <a:bodyPr/>
        <a:lstStyle/>
        <a:p>
          <a:endParaRPr lang="en-SG" sz="2400" b="1">
            <a:solidFill>
              <a:schemeClr val="tx1"/>
            </a:solidFill>
          </a:endParaRPr>
        </a:p>
      </dgm:t>
    </dgm:pt>
    <dgm:pt modelId="{8226ACAF-25A0-4F1B-AE49-045116048110}">
      <dgm:prSet phldrT="[Text]" custT="1"/>
      <dgm:spPr/>
      <dgm:t>
        <a:bodyPr/>
        <a:lstStyle/>
        <a:p>
          <a:r>
            <a:rPr lang="en-IN" sz="20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Technical glitches</a:t>
          </a:r>
          <a:endParaRPr lang="en-SG" sz="2000" b="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gm:t>
    </dgm:pt>
    <dgm:pt modelId="{D4128C7A-9C40-411A-8530-AF94DA172209}" type="parTrans" cxnId="{AEC8452D-BA40-4A88-BFDB-506BD13D86AB}">
      <dgm:prSet/>
      <dgm:spPr/>
      <dgm:t>
        <a:bodyPr/>
        <a:lstStyle/>
        <a:p>
          <a:endParaRPr lang="en-SG" sz="2400" b="1">
            <a:solidFill>
              <a:schemeClr val="tx1"/>
            </a:solidFill>
          </a:endParaRPr>
        </a:p>
      </dgm:t>
    </dgm:pt>
    <dgm:pt modelId="{09B72214-F230-4E68-A57D-A820EE3683B7}" type="sibTrans" cxnId="{AEC8452D-BA40-4A88-BFDB-506BD13D86AB}">
      <dgm:prSet/>
      <dgm:spPr/>
      <dgm:t>
        <a:bodyPr/>
        <a:lstStyle/>
        <a:p>
          <a:endParaRPr lang="en-SG" sz="2400" b="1">
            <a:solidFill>
              <a:schemeClr val="tx1"/>
            </a:solidFill>
          </a:endParaRPr>
        </a:p>
      </dgm:t>
    </dgm:pt>
    <dgm:pt modelId="{E77496CC-6C7C-467A-9227-62414367F11B}">
      <dgm:prSet custT="1"/>
      <dgm:spPr/>
      <dgm:t>
        <a:bodyPr/>
        <a:lstStyle/>
        <a:p>
          <a:r>
            <a:rPr lang="en-IN" sz="20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Obsolescence</a:t>
          </a:r>
        </a:p>
      </dgm:t>
    </dgm:pt>
    <dgm:pt modelId="{EB39C1FD-B605-40FA-B543-09ED403024C4}" type="parTrans" cxnId="{C6943016-DFEF-4248-A80D-4F620F31C090}">
      <dgm:prSet/>
      <dgm:spPr/>
      <dgm:t>
        <a:bodyPr/>
        <a:lstStyle/>
        <a:p>
          <a:endParaRPr lang="en-SG"/>
        </a:p>
      </dgm:t>
    </dgm:pt>
    <dgm:pt modelId="{18A5E3BA-5EDC-4971-9AD7-C11C3957139F}" type="sibTrans" cxnId="{C6943016-DFEF-4248-A80D-4F620F31C090}">
      <dgm:prSet/>
      <dgm:spPr/>
      <dgm:t>
        <a:bodyPr/>
        <a:lstStyle/>
        <a:p>
          <a:endParaRPr lang="en-SG"/>
        </a:p>
      </dgm:t>
    </dgm:pt>
    <dgm:pt modelId="{EE43D6B7-604A-422E-8EBF-BC165446D06F}">
      <dgm:prSet custT="1"/>
      <dgm:spPr/>
      <dgm:t>
        <a:bodyPr/>
        <a:lstStyle/>
        <a:p>
          <a:r>
            <a:rPr lang="en-IN" sz="20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Service outages </a:t>
          </a:r>
        </a:p>
      </dgm:t>
    </dgm:pt>
    <dgm:pt modelId="{7DD7F3C7-785A-449F-9C70-FEAE60C98418}" type="parTrans" cxnId="{13C4316F-4C59-44E8-9CEC-7E6F7C9C0DDA}">
      <dgm:prSet/>
      <dgm:spPr/>
      <dgm:t>
        <a:bodyPr/>
        <a:lstStyle/>
        <a:p>
          <a:endParaRPr lang="en-SG"/>
        </a:p>
      </dgm:t>
    </dgm:pt>
    <dgm:pt modelId="{EEC600FE-9FA7-4CAA-8737-B58C47D47FA1}" type="sibTrans" cxnId="{13C4316F-4C59-44E8-9CEC-7E6F7C9C0DDA}">
      <dgm:prSet/>
      <dgm:spPr/>
      <dgm:t>
        <a:bodyPr/>
        <a:lstStyle/>
        <a:p>
          <a:endParaRPr lang="en-SG"/>
        </a:p>
      </dgm:t>
    </dgm:pt>
    <dgm:pt modelId="{0102627F-6B35-4B3E-9B54-083C10FCA236}">
      <dgm:prSet custT="1"/>
      <dgm:spPr/>
      <dgm:t>
        <a:bodyPr/>
        <a:lstStyle/>
        <a:p>
          <a:r>
            <a:rPr lang="en-IN" sz="20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Unreliable vendors or partners</a:t>
          </a:r>
        </a:p>
      </dgm:t>
    </dgm:pt>
    <dgm:pt modelId="{D4E9F323-E3A9-48E5-9C8E-75F1040095DE}" type="parTrans" cxnId="{9B721F31-0EC3-4F8B-89EB-85EBA6AE184E}">
      <dgm:prSet/>
      <dgm:spPr/>
      <dgm:t>
        <a:bodyPr/>
        <a:lstStyle/>
        <a:p>
          <a:endParaRPr lang="en-SG"/>
        </a:p>
      </dgm:t>
    </dgm:pt>
    <dgm:pt modelId="{BF326D41-9ED6-4E87-9271-CC41883A3861}" type="sibTrans" cxnId="{9B721F31-0EC3-4F8B-89EB-85EBA6AE184E}">
      <dgm:prSet/>
      <dgm:spPr/>
      <dgm:t>
        <a:bodyPr/>
        <a:lstStyle/>
        <a:p>
          <a:endParaRPr lang="en-SG"/>
        </a:p>
      </dgm:t>
    </dgm:pt>
    <dgm:pt modelId="{A59531A5-3D0F-4DCB-B5F4-06F2EED01438}">
      <dgm:prSet custT="1"/>
      <dgm:spPr/>
      <dgm:t>
        <a:bodyPr/>
        <a:lstStyle/>
        <a:p>
          <a:r>
            <a:rPr lang="en-IN" sz="20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Security breach &amp; terrorism</a:t>
          </a:r>
        </a:p>
      </dgm:t>
    </dgm:pt>
    <dgm:pt modelId="{2E1F562F-F3B2-40B3-934A-EB394B8E5568}" type="parTrans" cxnId="{35D3823B-0F9B-480D-A8BF-0A874E606AA1}">
      <dgm:prSet/>
      <dgm:spPr/>
      <dgm:t>
        <a:bodyPr/>
        <a:lstStyle/>
        <a:p>
          <a:endParaRPr lang="en-SG"/>
        </a:p>
      </dgm:t>
    </dgm:pt>
    <dgm:pt modelId="{7B84E176-B551-4ED9-AB66-915093A9A093}" type="sibTrans" cxnId="{35D3823B-0F9B-480D-A8BF-0A874E606AA1}">
      <dgm:prSet/>
      <dgm:spPr/>
      <dgm:t>
        <a:bodyPr/>
        <a:lstStyle/>
        <a:p>
          <a:endParaRPr lang="en-SG"/>
        </a:p>
      </dgm:t>
    </dgm:pt>
    <dgm:pt modelId="{207EEC92-F1CB-4E5F-800C-54567813C525}" type="pres">
      <dgm:prSet presAssocID="{184F53DC-519B-4EA1-A631-C56E58F9FB4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SG"/>
        </a:p>
      </dgm:t>
    </dgm:pt>
    <dgm:pt modelId="{C770B087-8192-410F-843D-EB0173345520}" type="pres">
      <dgm:prSet presAssocID="{4A442BFB-DD52-44AC-8B9A-1CAD3092EAC8}" presName="linNode" presStyleCnt="0"/>
      <dgm:spPr/>
    </dgm:pt>
    <dgm:pt modelId="{EA0351CE-454C-4EEC-89D6-4EF7051A818B}" type="pres">
      <dgm:prSet presAssocID="{4A442BFB-DD52-44AC-8B9A-1CAD3092EAC8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0450257-3A34-415C-BE3C-B8374278BED1}" type="pres">
      <dgm:prSet presAssocID="{4A442BFB-DD52-44AC-8B9A-1CAD3092EAC8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EA2FB0D1-FFFE-4657-86D3-6C342BFE2C29}" type="presOf" srcId="{EE43D6B7-604A-422E-8EBF-BC165446D06F}" destId="{00450257-3A34-415C-BE3C-B8374278BED1}" srcOrd="0" destOrd="2" presId="urn:microsoft.com/office/officeart/2005/8/layout/vList6"/>
    <dgm:cxn modelId="{13C4316F-4C59-44E8-9CEC-7E6F7C9C0DDA}" srcId="{4A442BFB-DD52-44AC-8B9A-1CAD3092EAC8}" destId="{EE43D6B7-604A-422E-8EBF-BC165446D06F}" srcOrd="2" destOrd="0" parTransId="{7DD7F3C7-785A-449F-9C70-FEAE60C98418}" sibTransId="{EEC600FE-9FA7-4CAA-8737-B58C47D47FA1}"/>
    <dgm:cxn modelId="{35D3823B-0F9B-480D-A8BF-0A874E606AA1}" srcId="{4A442BFB-DD52-44AC-8B9A-1CAD3092EAC8}" destId="{A59531A5-3D0F-4DCB-B5F4-06F2EED01438}" srcOrd="4" destOrd="0" parTransId="{2E1F562F-F3B2-40B3-934A-EB394B8E5568}" sibTransId="{7B84E176-B551-4ED9-AB66-915093A9A093}"/>
    <dgm:cxn modelId="{E6E087D0-C962-447B-9744-49755E56C3CA}" type="presOf" srcId="{8226ACAF-25A0-4F1B-AE49-045116048110}" destId="{00450257-3A34-415C-BE3C-B8374278BED1}" srcOrd="0" destOrd="0" presId="urn:microsoft.com/office/officeart/2005/8/layout/vList6"/>
    <dgm:cxn modelId="{ACBCDEE5-496E-4065-A0B3-C24EBF330737}" type="presOf" srcId="{E77496CC-6C7C-467A-9227-62414367F11B}" destId="{00450257-3A34-415C-BE3C-B8374278BED1}" srcOrd="0" destOrd="1" presId="urn:microsoft.com/office/officeart/2005/8/layout/vList6"/>
    <dgm:cxn modelId="{EE40B26F-C2BD-473E-AAB1-FDC5C6A4794C}" srcId="{184F53DC-519B-4EA1-A631-C56E58F9FB4D}" destId="{4A442BFB-DD52-44AC-8B9A-1CAD3092EAC8}" srcOrd="0" destOrd="0" parTransId="{C94C9BC8-9039-4F3B-9BBE-841B9508EA50}" sibTransId="{5C363D0C-D271-4C1A-BB72-AB2037BD5E2D}"/>
    <dgm:cxn modelId="{AEC8452D-BA40-4A88-BFDB-506BD13D86AB}" srcId="{4A442BFB-DD52-44AC-8B9A-1CAD3092EAC8}" destId="{8226ACAF-25A0-4F1B-AE49-045116048110}" srcOrd="0" destOrd="0" parTransId="{D4128C7A-9C40-411A-8530-AF94DA172209}" sibTransId="{09B72214-F230-4E68-A57D-A820EE3683B7}"/>
    <dgm:cxn modelId="{55A9FD53-3A69-4125-88A3-D4AAE0BAB978}" type="presOf" srcId="{0102627F-6B35-4B3E-9B54-083C10FCA236}" destId="{00450257-3A34-415C-BE3C-B8374278BED1}" srcOrd="0" destOrd="3" presId="urn:microsoft.com/office/officeart/2005/8/layout/vList6"/>
    <dgm:cxn modelId="{C6943016-DFEF-4248-A80D-4F620F31C090}" srcId="{4A442BFB-DD52-44AC-8B9A-1CAD3092EAC8}" destId="{E77496CC-6C7C-467A-9227-62414367F11B}" srcOrd="1" destOrd="0" parTransId="{EB39C1FD-B605-40FA-B543-09ED403024C4}" sibTransId="{18A5E3BA-5EDC-4971-9AD7-C11C3957139F}"/>
    <dgm:cxn modelId="{5B3EC52C-1E66-4089-BAD1-81A643B6DE46}" type="presOf" srcId="{4A442BFB-DD52-44AC-8B9A-1CAD3092EAC8}" destId="{EA0351CE-454C-4EEC-89D6-4EF7051A818B}" srcOrd="0" destOrd="0" presId="urn:microsoft.com/office/officeart/2005/8/layout/vList6"/>
    <dgm:cxn modelId="{9B721F31-0EC3-4F8B-89EB-85EBA6AE184E}" srcId="{4A442BFB-DD52-44AC-8B9A-1CAD3092EAC8}" destId="{0102627F-6B35-4B3E-9B54-083C10FCA236}" srcOrd="3" destOrd="0" parTransId="{D4E9F323-E3A9-48E5-9C8E-75F1040095DE}" sibTransId="{BF326D41-9ED6-4E87-9271-CC41883A3861}"/>
    <dgm:cxn modelId="{71CC9E6D-C3E3-4E69-A462-E8BE1E5CF2BE}" type="presOf" srcId="{184F53DC-519B-4EA1-A631-C56E58F9FB4D}" destId="{207EEC92-F1CB-4E5F-800C-54567813C525}" srcOrd="0" destOrd="0" presId="urn:microsoft.com/office/officeart/2005/8/layout/vList6"/>
    <dgm:cxn modelId="{19628E26-88E5-46E8-ADA7-40D3E81AA1C3}" type="presOf" srcId="{A59531A5-3D0F-4DCB-B5F4-06F2EED01438}" destId="{00450257-3A34-415C-BE3C-B8374278BED1}" srcOrd="0" destOrd="4" presId="urn:microsoft.com/office/officeart/2005/8/layout/vList6"/>
    <dgm:cxn modelId="{349CDD85-582F-42FF-80D0-EAB9840C79DA}" type="presParOf" srcId="{207EEC92-F1CB-4E5F-800C-54567813C525}" destId="{C770B087-8192-410F-843D-EB0173345520}" srcOrd="0" destOrd="0" presId="urn:microsoft.com/office/officeart/2005/8/layout/vList6"/>
    <dgm:cxn modelId="{942D2EE0-DE02-45E5-AB70-C67DFEE80EBF}" type="presParOf" srcId="{C770B087-8192-410F-843D-EB0173345520}" destId="{EA0351CE-454C-4EEC-89D6-4EF7051A818B}" srcOrd="0" destOrd="0" presId="urn:microsoft.com/office/officeart/2005/8/layout/vList6"/>
    <dgm:cxn modelId="{DBD6B5CA-CD1B-4B1A-9955-E4FA0F4DE9FD}" type="presParOf" srcId="{C770B087-8192-410F-843D-EB0173345520}" destId="{00450257-3A34-415C-BE3C-B8374278BED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07F538-4D5F-41CC-B6CE-F89BD2F28DB9}">
      <dsp:nvSpPr>
        <dsp:cNvPr id="0" name=""/>
        <dsp:cNvSpPr/>
      </dsp:nvSpPr>
      <dsp:spPr>
        <a:xfrm>
          <a:off x="2627784" y="666"/>
          <a:ext cx="6350508" cy="25998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Segoe UI" pitchFamily="34" charset="0"/>
              <a:cs typeface="Segoe UI" pitchFamily="34" charset="0"/>
            </a:rPr>
            <a:t>No competitive advantage</a:t>
          </a:r>
          <a:endParaRPr lang="en-SG" sz="2000" kern="1200" dirty="0">
            <a:latin typeface="Segoe UI" pitchFamily="34" charset="0"/>
            <a:cs typeface="Segoe U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Segoe UI" pitchFamily="34" charset="0"/>
              <a:cs typeface="Segoe UI" pitchFamily="34" charset="0"/>
            </a:rPr>
            <a:t>Commoditization </a:t>
          </a:r>
          <a:r>
            <a:rPr lang="en-US" sz="2000" kern="1200" dirty="0" smtClean="0">
              <a:latin typeface="Segoe UI" pitchFamily="34" charset="0"/>
              <a:cs typeface="Segoe UI" pitchFamily="34" charset="0"/>
            </a:rPr>
            <a:t>of Infrastructural IT</a:t>
          </a:r>
          <a:endParaRPr lang="en-SG" sz="2000" kern="1200" dirty="0">
            <a:latin typeface="Segoe UI" pitchFamily="34" charset="0"/>
            <a:cs typeface="Segoe U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Segoe UI" pitchFamily="34" charset="0"/>
              <a:cs typeface="Segoe UI" pitchFamily="34" charset="0"/>
            </a:rPr>
            <a:t>Can be viewed as a necessary evil</a:t>
          </a:r>
          <a:endParaRPr lang="en-SG" sz="2000" kern="1200" dirty="0">
            <a:latin typeface="Segoe UI" pitchFamily="34" charset="0"/>
            <a:cs typeface="Segoe UI" pitchFamily="34" charset="0"/>
          </a:endParaRPr>
        </a:p>
      </dsp:txBody>
      <dsp:txXfrm>
        <a:off x="2627784" y="666"/>
        <a:ext cx="6350508" cy="2599841"/>
      </dsp:txXfrm>
    </dsp:sp>
    <dsp:sp modelId="{8B2BED74-8D61-4914-8238-7FE6EF10005A}">
      <dsp:nvSpPr>
        <dsp:cNvPr id="0" name=""/>
        <dsp:cNvSpPr/>
      </dsp:nvSpPr>
      <dsp:spPr>
        <a:xfrm>
          <a:off x="0" y="0"/>
          <a:ext cx="2462076" cy="25998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The means have become an end</a:t>
          </a:r>
          <a:endParaRPr lang="en-SG" sz="2400" b="1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sp:txBody>
      <dsp:txXfrm>
        <a:off x="0" y="0"/>
        <a:ext cx="2462076" cy="2599841"/>
      </dsp:txXfrm>
    </dsp:sp>
    <dsp:sp modelId="{38EBDB76-EE33-4636-9816-2806208E4211}">
      <dsp:nvSpPr>
        <dsp:cNvPr id="0" name=""/>
        <dsp:cNvSpPr/>
      </dsp:nvSpPr>
      <dsp:spPr>
        <a:xfrm>
          <a:off x="2579394" y="2860492"/>
          <a:ext cx="6560748" cy="25998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Segoe UI" pitchFamily="34" charset="0"/>
              <a:cs typeface="Segoe UI" pitchFamily="34" charset="0"/>
            </a:rPr>
            <a:t>The proprietary technology advantages are very short-lived and unlike other industries not regulated (like </a:t>
          </a:r>
          <a:r>
            <a:rPr lang="en-US" sz="2000" kern="1200" dirty="0" err="1" smtClean="0">
              <a:latin typeface="Segoe UI" pitchFamily="34" charset="0"/>
              <a:cs typeface="Segoe UI" pitchFamily="34" charset="0"/>
            </a:rPr>
            <a:t>pharma</a:t>
          </a:r>
          <a:r>
            <a:rPr lang="en-US" sz="2000" kern="1200" dirty="0" smtClean="0">
              <a:latin typeface="Segoe UI" pitchFamily="34" charset="0"/>
              <a:cs typeface="Segoe UI" pitchFamily="34" charset="0"/>
            </a:rPr>
            <a:t>). </a:t>
          </a:r>
          <a:endParaRPr lang="en-SG" sz="2000" kern="1200" dirty="0">
            <a:latin typeface="Segoe UI" pitchFamily="34" charset="0"/>
            <a:cs typeface="Segoe U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Segoe UI" pitchFamily="34" charset="0"/>
              <a:cs typeface="Segoe UI" pitchFamily="34" charset="0"/>
            </a:rPr>
            <a:t>Google has to keep updating/change their search engine algorithms to prevent SEOs influencing.</a:t>
          </a:r>
          <a:endParaRPr lang="en-SG" sz="2000" kern="1200" dirty="0">
            <a:latin typeface="Segoe UI" pitchFamily="34" charset="0"/>
            <a:cs typeface="Segoe UI" pitchFamily="34" charset="0"/>
          </a:endParaRPr>
        </a:p>
      </dsp:txBody>
      <dsp:txXfrm>
        <a:off x="2579394" y="2860492"/>
        <a:ext cx="6560748" cy="2599841"/>
      </dsp:txXfrm>
    </dsp:sp>
    <dsp:sp modelId="{2B728D9D-A505-4370-BE36-21E4C485E5BD}">
      <dsp:nvSpPr>
        <dsp:cNvPr id="0" name=""/>
        <dsp:cNvSpPr/>
      </dsp:nvSpPr>
      <dsp:spPr>
        <a:xfrm>
          <a:off x="0" y="2861158"/>
          <a:ext cx="2575536" cy="259984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b="1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Short-lived Proprietary Technology Advantages </a:t>
          </a:r>
          <a:endParaRPr lang="en-SG" sz="2400" b="1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sp:txBody>
      <dsp:txXfrm>
        <a:off x="0" y="2861158"/>
        <a:ext cx="2575536" cy="25998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376134-EE9E-47B0-9ACB-1E9FE576B26F}">
      <dsp:nvSpPr>
        <dsp:cNvPr id="0" name=""/>
        <dsp:cNvSpPr/>
      </dsp:nvSpPr>
      <dsp:spPr>
        <a:xfrm>
          <a:off x="3131829" y="666"/>
          <a:ext cx="5918454" cy="25998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The huge cost incurred to gain technology is not justified to business today.</a:t>
          </a:r>
          <a:endParaRPr lang="en-SG" sz="2000" b="0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A large proportion of corporate spending.</a:t>
          </a:r>
          <a:endParaRPr lang="en-SG" sz="2000" b="0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Rapid price deflation.</a:t>
          </a:r>
          <a:endParaRPr lang="en-SG" sz="2000" b="0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sp:txBody>
      <dsp:txXfrm>
        <a:off x="3131829" y="666"/>
        <a:ext cx="5918454" cy="2599841"/>
      </dsp:txXfrm>
    </dsp:sp>
    <dsp:sp modelId="{70F19AE1-9D65-443A-9C82-B39658417CA4}">
      <dsp:nvSpPr>
        <dsp:cNvPr id="0" name=""/>
        <dsp:cNvSpPr/>
      </dsp:nvSpPr>
      <dsp:spPr>
        <a:xfrm>
          <a:off x="0" y="15771"/>
          <a:ext cx="3038112" cy="25998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b="1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Overspending on IT</a:t>
          </a:r>
          <a:endParaRPr lang="en-SG" sz="2400" b="1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sp:txBody>
      <dsp:txXfrm>
        <a:off x="0" y="15771"/>
        <a:ext cx="3038112" cy="2599841"/>
      </dsp:txXfrm>
    </dsp:sp>
    <dsp:sp modelId="{1DB3E195-0655-4B84-9E5B-68CC17086596}">
      <dsp:nvSpPr>
        <dsp:cNvPr id="0" name=""/>
        <dsp:cNvSpPr/>
      </dsp:nvSpPr>
      <dsp:spPr>
        <a:xfrm>
          <a:off x="3203838" y="2860492"/>
          <a:ext cx="5774436" cy="25998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Opportunities for advantage from an infrastructural technology is for a brief period.</a:t>
          </a:r>
          <a:endParaRPr lang="en-SG" sz="2000" b="0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Face the possibility of fast </a:t>
          </a:r>
          <a:r>
            <a:rPr lang="en-SG" sz="2000" b="0" kern="1200" dirty="0" err="1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buildout</a:t>
          </a: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 </a:t>
          </a: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of </a:t>
          </a: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high </a:t>
          </a: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potential commercial technology</a:t>
          </a:r>
          <a:r>
            <a:rPr lang="en-SG" sz="2000" b="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  <a:sym typeface="Wingdings" pitchFamily="2" charset="2"/>
            </a:rPr>
            <a:t>. </a:t>
          </a:r>
          <a:r>
            <a:rPr lang="en-IN" sz="2000" b="0" kern="1200" dirty="0" smtClean="0">
              <a:solidFill>
                <a:schemeClr val="tx1"/>
              </a:solidFill>
            </a:rPr>
            <a:t/>
          </a:r>
          <a:br>
            <a:rPr lang="en-IN" sz="2000" b="0" kern="1200" dirty="0" smtClean="0">
              <a:solidFill>
                <a:schemeClr val="tx1"/>
              </a:solidFill>
            </a:rPr>
          </a:br>
          <a:endParaRPr lang="en-SG" sz="2000" b="0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sp:txBody>
      <dsp:txXfrm>
        <a:off x="3203838" y="2860492"/>
        <a:ext cx="5774436" cy="2599841"/>
      </dsp:txXfrm>
    </dsp:sp>
    <dsp:sp modelId="{A759DB73-12FA-4114-9AE0-AEFF3C1F09C9}">
      <dsp:nvSpPr>
        <dsp:cNvPr id="0" name=""/>
        <dsp:cNvSpPr/>
      </dsp:nvSpPr>
      <dsp:spPr>
        <a:xfrm>
          <a:off x="0" y="2861158"/>
          <a:ext cx="3038112" cy="259984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b="1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Infrastructural Advantage Short-lived</a:t>
          </a:r>
          <a:endParaRPr lang="en-SG" sz="2400" b="1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</dsp:txBody>
      <dsp:txXfrm>
        <a:off x="0" y="2861158"/>
        <a:ext cx="3038112" cy="25998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450257-3A34-415C-BE3C-B8374278BED1}">
      <dsp:nvSpPr>
        <dsp:cNvPr id="0" name=""/>
        <dsp:cNvSpPr/>
      </dsp:nvSpPr>
      <dsp:spPr>
        <a:xfrm>
          <a:off x="3657599" y="0"/>
          <a:ext cx="5486400" cy="46085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Technical glitches</a:t>
          </a:r>
          <a:endParaRPr lang="en-SG" sz="2000" b="0" kern="1200" dirty="0">
            <a:solidFill>
              <a:schemeClr val="tx1"/>
            </a:solidFill>
            <a:latin typeface="Segoe UI" pitchFamily="34" charset="0"/>
            <a:cs typeface="Segoe UI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Obsolescence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Service outages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Unreliable vendors or partners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rPr>
            <a:t>Security breach &amp; terrorism</a:t>
          </a:r>
        </a:p>
      </dsp:txBody>
      <dsp:txXfrm>
        <a:off x="3657599" y="0"/>
        <a:ext cx="5486400" cy="4608512"/>
      </dsp:txXfrm>
    </dsp:sp>
    <dsp:sp modelId="{EA0351CE-454C-4EEC-89D6-4EF7051A818B}">
      <dsp:nvSpPr>
        <dsp:cNvPr id="0" name=""/>
        <dsp:cNvSpPr/>
      </dsp:nvSpPr>
      <dsp:spPr>
        <a:xfrm>
          <a:off x="0" y="0"/>
          <a:ext cx="3657600" cy="46085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2400" b="1" kern="1200" dirty="0" smtClean="0">
              <a:solidFill>
                <a:schemeClr val="tx1"/>
              </a:solidFill>
            </a:rPr>
            <a:t>Operational Risks with IT</a:t>
          </a:r>
          <a:endParaRPr lang="en-SG" sz="2400" b="1" kern="1200" dirty="0">
            <a:solidFill>
              <a:schemeClr val="tx1"/>
            </a:solidFill>
          </a:endParaRPr>
        </a:p>
      </dsp:txBody>
      <dsp:txXfrm>
        <a:off x="0" y="0"/>
        <a:ext cx="3657600" cy="4608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62EA9-7C74-4E22-A605-E1D59138FE52}" type="datetimeFigureOut">
              <a:rPr lang="en-IN" smtClean="0"/>
              <a:pPr/>
              <a:t>21-12-2014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F311-4CA5-4F7A-AAE8-C4DA2ED7134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8668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0869B-04C4-47F9-B91F-4E0CF6A416D1}" type="datetimeFigureOut">
              <a:rPr lang="en-SG" smtClean="0"/>
              <a:pPr/>
              <a:t>21/12/2014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A406-CC1B-4FEC-831F-0E1E10214EF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/>
          </a:bodyPr>
          <a:lstStyle/>
          <a:p>
            <a:r>
              <a:rPr lang="en-SG" sz="3600" b="1" dirty="0" smtClean="0">
                <a:latin typeface="Segoe UI" pitchFamily="34" charset="0"/>
                <a:cs typeface="Segoe UI" pitchFamily="34" charset="0"/>
              </a:rPr>
              <a:t>IT Doesn’t Matter</a:t>
            </a:r>
            <a:endParaRPr lang="en-SG" sz="36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560" y="3861048"/>
            <a:ext cx="6400800" cy="1752600"/>
          </a:xfrm>
        </p:spPr>
        <p:txBody>
          <a:bodyPr>
            <a:noAutofit/>
          </a:bodyPr>
          <a:lstStyle/>
          <a:p>
            <a:r>
              <a:rPr lang="en-SG" sz="2400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Group Case Presentation:</a:t>
            </a:r>
          </a:p>
          <a:p>
            <a:r>
              <a:rPr lang="en-SG" sz="2400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Anand</a:t>
            </a:r>
          </a:p>
          <a:p>
            <a:r>
              <a:rPr lang="en-SG" sz="2400" dirty="0" err="1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Sidharth</a:t>
            </a:r>
            <a:endParaRPr lang="en-SG" sz="2400" dirty="0" smtClean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en-SG" sz="2400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Jenne Foo</a:t>
            </a:r>
            <a:endParaRPr lang="en-SG" sz="24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4" name="Picture 3" descr="Logo - Fox School of Biz Temple Universit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8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 smtClean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Based on the assertions Carr makes in his articles, what </a:t>
            </a:r>
            <a:r>
              <a:rPr lang="en-SG" sz="2800" b="1" dirty="0" smtClean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pitfalls</a:t>
            </a:r>
            <a:r>
              <a:rPr lang="en-SG" sz="2800" dirty="0" smtClean="0">
                <a:solidFill>
                  <a:prstClr val="black"/>
                </a:solidFill>
                <a:latin typeface="Segoe UI" pitchFamily="34" charset="0"/>
                <a:cs typeface="Segoe UI" pitchFamily="34" charset="0"/>
              </a:rPr>
              <a:t> exist for companies?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1026" name="Picture 2" descr="http://www.gwblawfirm.com/wp-content/uploads/2013/12/Information-Technology-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71229"/>
            <a:ext cx="9144001" cy="5339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SG" sz="2800" dirty="0" smtClean="0">
                <a:latin typeface="Segoe UI" pitchFamily="34" charset="0"/>
                <a:cs typeface="Segoe UI" pitchFamily="34" charset="0"/>
              </a:rPr>
              <a:t>Based on the assertions Carr makes in his articles, what </a:t>
            </a:r>
            <a:r>
              <a:rPr lang="en-SG" sz="2800" b="1" dirty="0" smtClean="0">
                <a:latin typeface="Segoe UI" pitchFamily="34" charset="0"/>
                <a:cs typeface="Segoe UI" pitchFamily="34" charset="0"/>
              </a:rPr>
              <a:t>pitfalls</a:t>
            </a:r>
            <a:r>
              <a:rPr lang="en-SG" sz="2800" dirty="0" smtClean="0">
                <a:latin typeface="Segoe UI" pitchFamily="34" charset="0"/>
                <a:cs typeface="Segoe UI" pitchFamily="34" charset="0"/>
              </a:rPr>
              <a:t> exist for companies?</a:t>
            </a:r>
            <a:endParaRPr lang="en-SG" sz="28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en-SG" sz="20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</a:pPr>
            <a:endParaRPr lang="en-SG" sz="20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</a:pPr>
            <a:endParaRPr lang="en-SG" sz="20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</a:pPr>
            <a:endParaRPr lang="en-SG" sz="20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  <a:buNone/>
            </a:pPr>
            <a:endParaRPr lang="en-SG" sz="20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IN" sz="2000" dirty="0"/>
              <a:t/>
            </a:r>
            <a:br>
              <a:rPr lang="en-IN" sz="2000" dirty="0"/>
            </a:br>
            <a:endParaRPr lang="en-SG" sz="20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</a:pPr>
            <a:endParaRPr lang="en-SG" sz="18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</a:pPr>
            <a:endParaRPr lang="en-SG" sz="18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</a:pPr>
            <a:endParaRPr lang="en-SG" sz="18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</a:pPr>
            <a:endParaRPr lang="en-SG" sz="18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  <a:buNone/>
            </a:pPr>
            <a:endParaRPr lang="en-SG" sz="18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5496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Based on the assertions Carr makes in his articles, what </a:t>
            </a:r>
            <a:r>
              <a:rPr kumimoji="0" lang="en-SG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pitfalls</a:t>
            </a:r>
            <a:r>
              <a:rPr kumimoji="0" lang="en-SG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 exist for companies?</a:t>
            </a:r>
            <a:endParaRPr kumimoji="0" lang="en-SG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+mj-ea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SG" sz="2800" dirty="0" smtClean="0">
                <a:latin typeface="Segoe UI" pitchFamily="34" charset="0"/>
                <a:cs typeface="Segoe UI" pitchFamily="34" charset="0"/>
              </a:rPr>
              <a:t>Based on the assertions Carr makes in his articles, what </a:t>
            </a:r>
            <a:r>
              <a:rPr lang="en-SG" sz="2800" b="1" dirty="0" smtClean="0">
                <a:latin typeface="Segoe UI" pitchFamily="34" charset="0"/>
                <a:cs typeface="Segoe UI" pitchFamily="34" charset="0"/>
              </a:rPr>
              <a:t>pitfalls</a:t>
            </a:r>
            <a:r>
              <a:rPr lang="en-SG" sz="2800" dirty="0" smtClean="0">
                <a:latin typeface="Segoe UI" pitchFamily="34" charset="0"/>
                <a:cs typeface="Segoe UI" pitchFamily="34" charset="0"/>
              </a:rPr>
              <a:t> exist for companies?</a:t>
            </a:r>
            <a:endParaRPr lang="en-SG" sz="2800" dirty="0"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4051</TotalTime>
  <Words>203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IT Doesn’t Matter</vt:lpstr>
      <vt:lpstr>Based on the assertions Carr makes in his articles, what pitfalls exist for companies?</vt:lpstr>
      <vt:lpstr>Based on the assertions Carr makes in his articles, what pitfalls exist for companies?</vt:lpstr>
      <vt:lpstr>Slide 4</vt:lpstr>
      <vt:lpstr>Based on the assertions Carr makes in his articles, what pitfalls exist for companies?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Volkswagen of America: Managing IT Priorities</dc:title>
  <dc:creator>jennefoo</dc:creator>
  <cp:lastModifiedBy>jennefoo</cp:lastModifiedBy>
  <cp:revision>36</cp:revision>
  <dcterms:created xsi:type="dcterms:W3CDTF">2014-12-15T16:01:00Z</dcterms:created>
  <dcterms:modified xsi:type="dcterms:W3CDTF">2014-12-21T06:44:27Z</dcterms:modified>
</cp:coreProperties>
</file>