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notesSlides/notesSlide2.xml" ContentType="application/vnd.openxmlformats-officedocument.presentationml.notesSlid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4" r:id="rId3"/>
    <p:sldId id="263" r:id="rId4"/>
    <p:sldId id="260" r:id="rId5"/>
    <p:sldId id="262" r:id="rId6"/>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84884" autoAdjust="0"/>
  </p:normalViewPr>
  <p:slideViewPr>
    <p:cSldViewPr>
      <p:cViewPr varScale="1">
        <p:scale>
          <a:sx n="42" d="100"/>
          <a:sy n="42" d="100"/>
        </p:scale>
        <p:origin x="-1416" y="-77"/>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4DB6C7-D864-4ED6-A3ED-A5DD34182F2B}" type="doc">
      <dgm:prSet loTypeId="urn:microsoft.com/office/officeart/2008/layout/VerticalCurvedList" loCatId="list" qsTypeId="urn:microsoft.com/office/officeart/2005/8/quickstyle/simple4" qsCatId="simple" csTypeId="urn:microsoft.com/office/officeart/2005/8/colors/colorful1#7" csCatId="colorful" phldr="1"/>
      <dgm:spPr/>
      <dgm:t>
        <a:bodyPr/>
        <a:lstStyle/>
        <a:p>
          <a:endParaRPr lang="en-IN"/>
        </a:p>
      </dgm:t>
    </dgm:pt>
    <dgm:pt modelId="{E2E75270-CCB3-4F48-A6A8-88AEF6089BC0}">
      <dgm:prSet phldrT="[Text]" custT="1"/>
      <dgm:spPr/>
      <dgm:t>
        <a:bodyPr/>
        <a:lstStyle/>
        <a:p>
          <a:r>
            <a:rPr lang="en-IN" sz="1800" dirty="0" smtClean="0">
              <a:latin typeface="Segoe UI" pitchFamily="34" charset="0"/>
              <a:cs typeface="Segoe UI" pitchFamily="34" charset="0"/>
            </a:rPr>
            <a:t>Business unit relationships with the web-service providers</a:t>
          </a:r>
          <a:endParaRPr lang="en-IN" sz="1800" dirty="0">
            <a:latin typeface="Segoe UI" pitchFamily="34" charset="0"/>
            <a:cs typeface="Segoe UI" pitchFamily="34" charset="0"/>
          </a:endParaRPr>
        </a:p>
      </dgm:t>
    </dgm:pt>
    <dgm:pt modelId="{9B5C3BD6-B0D6-4D12-913C-5259DCCCD39D}" type="parTrans" cxnId="{B4B19AFC-3EC3-450B-8F7B-40710C5A8198}">
      <dgm:prSet/>
      <dgm:spPr/>
      <dgm:t>
        <a:bodyPr/>
        <a:lstStyle/>
        <a:p>
          <a:endParaRPr lang="en-IN" sz="1600"/>
        </a:p>
      </dgm:t>
    </dgm:pt>
    <dgm:pt modelId="{F6A049F4-5B32-4FCD-8BFE-4FC244786823}" type="sibTrans" cxnId="{B4B19AFC-3EC3-450B-8F7B-40710C5A8198}">
      <dgm:prSet/>
      <dgm:spPr/>
      <dgm:t>
        <a:bodyPr/>
        <a:lstStyle/>
        <a:p>
          <a:endParaRPr lang="en-IN" sz="1600"/>
        </a:p>
      </dgm:t>
    </dgm:pt>
    <dgm:pt modelId="{3982E3BF-685E-4FAC-995E-AA934FD88EC7}">
      <dgm:prSet phldrT="[Text]" custT="1"/>
      <dgm:spPr/>
      <dgm:t>
        <a:bodyPr/>
        <a:lstStyle/>
        <a:p>
          <a:r>
            <a:rPr lang="en-IN" sz="1800" dirty="0" smtClean="0">
              <a:latin typeface="Segoe UI" pitchFamily="34" charset="0"/>
              <a:cs typeface="Segoe UI" pitchFamily="34" charset="0"/>
            </a:rPr>
            <a:t>Contract with Perot Systems</a:t>
          </a:r>
          <a:endParaRPr lang="en-IN" sz="1800" dirty="0">
            <a:latin typeface="Segoe UI" pitchFamily="34" charset="0"/>
            <a:cs typeface="Segoe UI" pitchFamily="34" charset="0"/>
          </a:endParaRPr>
        </a:p>
      </dgm:t>
    </dgm:pt>
    <dgm:pt modelId="{B58E6D54-6F03-4CF7-9CF2-25799C99254E}" type="parTrans" cxnId="{ABAF60E3-EA1E-4BF1-9C33-8FC9FF9D395D}">
      <dgm:prSet/>
      <dgm:spPr/>
      <dgm:t>
        <a:bodyPr/>
        <a:lstStyle/>
        <a:p>
          <a:endParaRPr lang="en-IN" sz="1600"/>
        </a:p>
      </dgm:t>
    </dgm:pt>
    <dgm:pt modelId="{20414873-1411-49BF-9A6C-5976F5A8758E}" type="sibTrans" cxnId="{ABAF60E3-EA1E-4BF1-9C33-8FC9FF9D395D}">
      <dgm:prSet/>
      <dgm:spPr/>
      <dgm:t>
        <a:bodyPr/>
        <a:lstStyle/>
        <a:p>
          <a:endParaRPr lang="en-IN" sz="1600"/>
        </a:p>
      </dgm:t>
    </dgm:pt>
    <dgm:pt modelId="{1CB5ADCC-F096-4292-8628-238520B6B302}">
      <dgm:prSet phldrT="[Text]" custT="1"/>
      <dgm:spPr/>
      <dgm:t>
        <a:bodyPr/>
        <a:lstStyle/>
        <a:p>
          <a:pPr>
            <a:lnSpc>
              <a:spcPct val="100000"/>
            </a:lnSpc>
            <a:spcAft>
              <a:spcPts val="0"/>
            </a:spcAft>
          </a:pPr>
          <a:r>
            <a:rPr lang="en-IN" sz="2000" dirty="0" smtClean="0">
              <a:latin typeface="Segoe UI" pitchFamily="34" charset="0"/>
              <a:cs typeface="Segoe UI" pitchFamily="34" charset="0"/>
            </a:rPr>
            <a:t>Least costly is the </a:t>
          </a:r>
          <a:r>
            <a:rPr lang="en-IN" sz="2000" dirty="0" err="1" smtClean="0">
              <a:latin typeface="Segoe UI" pitchFamily="34" charset="0"/>
              <a:cs typeface="Segoe UI" pitchFamily="34" charset="0"/>
            </a:rPr>
            <a:t>Gedas</a:t>
          </a:r>
          <a:r>
            <a:rPr lang="en-IN" sz="2000" dirty="0" smtClean="0">
              <a:latin typeface="Segoe UI" pitchFamily="34" charset="0"/>
              <a:cs typeface="Segoe UI" pitchFamily="34" charset="0"/>
            </a:rPr>
            <a:t> USA group.</a:t>
          </a:r>
          <a:r>
            <a:rPr lang="en-IN" sz="1600" dirty="0" smtClean="0">
              <a:latin typeface="Segoe UI" pitchFamily="34" charset="0"/>
              <a:cs typeface="Segoe UI" pitchFamily="34" charset="0"/>
            </a:rPr>
            <a:t> </a:t>
          </a:r>
        </a:p>
        <a:p>
          <a:pPr>
            <a:lnSpc>
              <a:spcPct val="100000"/>
            </a:lnSpc>
            <a:spcAft>
              <a:spcPts val="0"/>
            </a:spcAft>
          </a:pPr>
          <a:r>
            <a:rPr lang="en-IN" sz="1600" dirty="0" smtClean="0">
              <a:latin typeface="Segoe UI" pitchFamily="34" charset="0"/>
              <a:cs typeface="Segoe UI" pitchFamily="34" charset="0"/>
            </a:rPr>
            <a:t>(IT based subsidiary of the VWAG group)</a:t>
          </a:r>
          <a:endParaRPr lang="en-IN" sz="2000" dirty="0">
            <a:latin typeface="Segoe UI" pitchFamily="34" charset="0"/>
            <a:cs typeface="Segoe UI" pitchFamily="34" charset="0"/>
          </a:endParaRPr>
        </a:p>
      </dgm:t>
    </dgm:pt>
    <dgm:pt modelId="{4D64B37D-4C8A-4BC2-93EF-08CC28CA5BC2}" type="parTrans" cxnId="{6DFDF371-D53A-42C2-86AC-516F99D043C5}">
      <dgm:prSet/>
      <dgm:spPr/>
      <dgm:t>
        <a:bodyPr/>
        <a:lstStyle/>
        <a:p>
          <a:endParaRPr lang="en-IN" sz="1600"/>
        </a:p>
      </dgm:t>
    </dgm:pt>
    <dgm:pt modelId="{35E16B38-EA87-4640-B937-41DFFF8501DC}" type="sibTrans" cxnId="{6DFDF371-D53A-42C2-86AC-516F99D043C5}">
      <dgm:prSet/>
      <dgm:spPr/>
      <dgm:t>
        <a:bodyPr/>
        <a:lstStyle/>
        <a:p>
          <a:endParaRPr lang="en-IN" sz="1600"/>
        </a:p>
      </dgm:t>
    </dgm:pt>
    <dgm:pt modelId="{AA96CC27-C0B2-438F-8B5C-9A82DE57E71C}">
      <dgm:prSet phldrT="[Text]" custT="1"/>
      <dgm:spPr/>
      <dgm:t>
        <a:bodyPr/>
        <a:lstStyle/>
        <a:p>
          <a:pPr>
            <a:lnSpc>
              <a:spcPct val="100000"/>
            </a:lnSpc>
            <a:spcAft>
              <a:spcPts val="0"/>
            </a:spcAft>
          </a:pPr>
          <a:r>
            <a:rPr lang="en-US" sz="2000" dirty="0" smtClean="0">
              <a:latin typeface="Segoe UI" pitchFamily="34" charset="0"/>
              <a:cs typeface="Segoe UI" pitchFamily="34" charset="0"/>
            </a:rPr>
            <a:t>Complicated IT Project Approval Process.</a:t>
          </a:r>
        </a:p>
        <a:p>
          <a:pPr>
            <a:lnSpc>
              <a:spcPct val="100000"/>
            </a:lnSpc>
            <a:spcAft>
              <a:spcPts val="0"/>
            </a:spcAft>
          </a:pPr>
          <a:r>
            <a:rPr lang="en-US" sz="1200" dirty="0" smtClean="0">
              <a:latin typeface="Segoe UI" pitchFamily="34" charset="0"/>
              <a:cs typeface="Segoe UI" pitchFamily="34" charset="0"/>
            </a:rPr>
            <a:t>(</a:t>
          </a:r>
          <a:r>
            <a:rPr lang="en-IN" sz="1200" dirty="0" smtClean="0">
              <a:latin typeface="Segoe UI" pitchFamily="34" charset="0"/>
              <a:cs typeface="Segoe UI" pitchFamily="34" charset="0"/>
            </a:rPr>
            <a:t>minimum of five levels of approval to reach the Project Management Team</a:t>
          </a:r>
          <a:r>
            <a:rPr lang="en-US" sz="2000" dirty="0" smtClean="0">
              <a:latin typeface="Segoe UI" pitchFamily="34" charset="0"/>
              <a:cs typeface="Segoe UI" pitchFamily="34" charset="0"/>
            </a:rPr>
            <a:t>)</a:t>
          </a:r>
          <a:endParaRPr lang="en-IN" sz="2000" dirty="0">
            <a:latin typeface="Segoe UI" pitchFamily="34" charset="0"/>
            <a:cs typeface="Segoe UI" pitchFamily="34" charset="0"/>
          </a:endParaRPr>
        </a:p>
      </dgm:t>
    </dgm:pt>
    <dgm:pt modelId="{1721EEA4-3BB8-4CF5-A277-22671EE80887}" type="parTrans" cxnId="{69AECBE1-1513-48A4-91F3-32FA90E2D317}">
      <dgm:prSet/>
      <dgm:spPr/>
      <dgm:t>
        <a:bodyPr/>
        <a:lstStyle/>
        <a:p>
          <a:endParaRPr lang="en-IN" sz="1600"/>
        </a:p>
      </dgm:t>
    </dgm:pt>
    <dgm:pt modelId="{52B4181E-B4AB-4C06-A59C-9014347BCC67}" type="sibTrans" cxnId="{69AECBE1-1513-48A4-91F3-32FA90E2D317}">
      <dgm:prSet/>
      <dgm:spPr/>
      <dgm:t>
        <a:bodyPr/>
        <a:lstStyle/>
        <a:p>
          <a:endParaRPr lang="en-IN" sz="1600"/>
        </a:p>
      </dgm:t>
    </dgm:pt>
    <dgm:pt modelId="{36967D56-8B21-4A72-99E2-21825515E932}" type="pres">
      <dgm:prSet presAssocID="{784DB6C7-D864-4ED6-A3ED-A5DD34182F2B}" presName="Name0" presStyleCnt="0">
        <dgm:presLayoutVars>
          <dgm:chMax val="7"/>
          <dgm:chPref val="7"/>
          <dgm:dir/>
        </dgm:presLayoutVars>
      </dgm:prSet>
      <dgm:spPr/>
      <dgm:t>
        <a:bodyPr/>
        <a:lstStyle/>
        <a:p>
          <a:endParaRPr lang="en-IN"/>
        </a:p>
      </dgm:t>
    </dgm:pt>
    <dgm:pt modelId="{903406C9-CEC5-4A76-8122-7EA8F5F6B502}" type="pres">
      <dgm:prSet presAssocID="{784DB6C7-D864-4ED6-A3ED-A5DD34182F2B}" presName="Name1" presStyleCnt="0"/>
      <dgm:spPr/>
    </dgm:pt>
    <dgm:pt modelId="{B001A346-3A78-4B15-88D9-6D408370BCD5}" type="pres">
      <dgm:prSet presAssocID="{784DB6C7-D864-4ED6-A3ED-A5DD34182F2B}" presName="cycle" presStyleCnt="0"/>
      <dgm:spPr/>
    </dgm:pt>
    <dgm:pt modelId="{43B3411D-570F-47B2-B0C7-EA40343944EA}" type="pres">
      <dgm:prSet presAssocID="{784DB6C7-D864-4ED6-A3ED-A5DD34182F2B}" presName="srcNode" presStyleLbl="node1" presStyleIdx="0" presStyleCnt="4"/>
      <dgm:spPr/>
    </dgm:pt>
    <dgm:pt modelId="{E91AF516-F37B-43B8-BCEB-943525FFD769}" type="pres">
      <dgm:prSet presAssocID="{784DB6C7-D864-4ED6-A3ED-A5DD34182F2B}" presName="conn" presStyleLbl="parChTrans1D2" presStyleIdx="0" presStyleCnt="1"/>
      <dgm:spPr/>
      <dgm:t>
        <a:bodyPr/>
        <a:lstStyle/>
        <a:p>
          <a:endParaRPr lang="en-IN"/>
        </a:p>
      </dgm:t>
    </dgm:pt>
    <dgm:pt modelId="{5BF80B38-59C5-4E64-8DC2-FF198B8139F4}" type="pres">
      <dgm:prSet presAssocID="{784DB6C7-D864-4ED6-A3ED-A5DD34182F2B}" presName="extraNode" presStyleLbl="node1" presStyleIdx="0" presStyleCnt="4"/>
      <dgm:spPr/>
    </dgm:pt>
    <dgm:pt modelId="{0A7D4450-C8F6-462F-8362-81712E65AB92}" type="pres">
      <dgm:prSet presAssocID="{784DB6C7-D864-4ED6-A3ED-A5DD34182F2B}" presName="dstNode" presStyleLbl="node1" presStyleIdx="0" presStyleCnt="4"/>
      <dgm:spPr/>
    </dgm:pt>
    <dgm:pt modelId="{42809E61-85C0-42D3-AE8C-8E44610D90BB}" type="pres">
      <dgm:prSet presAssocID="{E2E75270-CCB3-4F48-A6A8-88AEF6089BC0}" presName="text_1" presStyleLbl="node1" presStyleIdx="0" presStyleCnt="4">
        <dgm:presLayoutVars>
          <dgm:bulletEnabled val="1"/>
        </dgm:presLayoutVars>
      </dgm:prSet>
      <dgm:spPr/>
      <dgm:t>
        <a:bodyPr/>
        <a:lstStyle/>
        <a:p>
          <a:endParaRPr lang="en-IN"/>
        </a:p>
      </dgm:t>
    </dgm:pt>
    <dgm:pt modelId="{1A6730C1-328D-4681-B8DE-80B6DEBE3792}" type="pres">
      <dgm:prSet presAssocID="{E2E75270-CCB3-4F48-A6A8-88AEF6089BC0}" presName="accent_1" presStyleCnt="0"/>
      <dgm:spPr/>
    </dgm:pt>
    <dgm:pt modelId="{CD9BDAE3-7906-4862-A2CA-C5207DC39935}" type="pres">
      <dgm:prSet presAssocID="{E2E75270-CCB3-4F48-A6A8-88AEF6089BC0}" presName="accentRepeatNode" presStyleLbl="solidFgAcc1" presStyleIdx="0" presStyleCnt="4"/>
      <dgm:spPr>
        <a:blipFill dpi="0" rotWithShape="0">
          <a:blip xmlns:r="http://schemas.openxmlformats.org/officeDocument/2006/relationships" r:embed="rId1">
            <a:extLst>
              <a:ext uri="{28A0092B-C50C-407E-A947-70E740481C1C}">
                <a14:useLocalDpi xmlns:a14="http://schemas.microsoft.com/office/drawing/2010/main" xmlns="" val="0"/>
              </a:ext>
            </a:extLst>
          </a:blip>
          <a:srcRect/>
          <a:stretch>
            <a:fillRect/>
          </a:stretch>
        </a:blipFill>
      </dgm:spPr>
    </dgm:pt>
    <dgm:pt modelId="{4C51E4F7-8825-4F0C-A2EE-342C3B238ADF}" type="pres">
      <dgm:prSet presAssocID="{3982E3BF-685E-4FAC-995E-AA934FD88EC7}" presName="text_2" presStyleLbl="node1" presStyleIdx="1" presStyleCnt="4">
        <dgm:presLayoutVars>
          <dgm:bulletEnabled val="1"/>
        </dgm:presLayoutVars>
      </dgm:prSet>
      <dgm:spPr/>
      <dgm:t>
        <a:bodyPr/>
        <a:lstStyle/>
        <a:p>
          <a:endParaRPr lang="en-IN"/>
        </a:p>
      </dgm:t>
    </dgm:pt>
    <dgm:pt modelId="{53FFB2DC-B6FB-455C-A245-E75D6D8D3181}" type="pres">
      <dgm:prSet presAssocID="{3982E3BF-685E-4FAC-995E-AA934FD88EC7}" presName="accent_2" presStyleCnt="0"/>
      <dgm:spPr/>
    </dgm:pt>
    <dgm:pt modelId="{ABAADAE0-B797-44E8-903F-F12277E05E68}" type="pres">
      <dgm:prSet presAssocID="{3982E3BF-685E-4FAC-995E-AA934FD88EC7}" presName="accentRepeatNode" presStyleLbl="solidFgAcc1" presStyleIdx="1" presStyleCnt="4"/>
      <dgm:spPr>
        <a:blipFill dpi="0" rotWithShape="0">
          <a:blip xmlns:r="http://schemas.openxmlformats.org/officeDocument/2006/relationships" r:embed="rId2">
            <a:extLst>
              <a:ext uri="{28A0092B-C50C-407E-A947-70E740481C1C}">
                <a14:useLocalDpi xmlns:a14="http://schemas.microsoft.com/office/drawing/2010/main" xmlns="" val="0"/>
              </a:ext>
            </a:extLst>
          </a:blip>
          <a:srcRect/>
          <a:stretch>
            <a:fillRect/>
          </a:stretch>
        </a:blipFill>
      </dgm:spPr>
    </dgm:pt>
    <dgm:pt modelId="{91C70EA7-0A0B-498C-9099-E27DAA86E5D4}" type="pres">
      <dgm:prSet presAssocID="{1CB5ADCC-F096-4292-8628-238520B6B302}" presName="text_3" presStyleLbl="node1" presStyleIdx="2" presStyleCnt="4">
        <dgm:presLayoutVars>
          <dgm:bulletEnabled val="1"/>
        </dgm:presLayoutVars>
      </dgm:prSet>
      <dgm:spPr/>
      <dgm:t>
        <a:bodyPr/>
        <a:lstStyle/>
        <a:p>
          <a:endParaRPr lang="en-IN"/>
        </a:p>
      </dgm:t>
    </dgm:pt>
    <dgm:pt modelId="{1B270B88-CEEA-427A-800B-3E3A6986F531}" type="pres">
      <dgm:prSet presAssocID="{1CB5ADCC-F096-4292-8628-238520B6B302}" presName="accent_3" presStyleCnt="0"/>
      <dgm:spPr/>
    </dgm:pt>
    <dgm:pt modelId="{4BE88B5F-9CCD-4F81-9FD8-A30F751C2869}" type="pres">
      <dgm:prSet presAssocID="{1CB5ADCC-F096-4292-8628-238520B6B302}" presName="accentRepeatNode" presStyleLbl="solidFgAcc1" presStyleIdx="2" presStyleCnt="4"/>
      <dgm:spPr>
        <a:blipFill dpi="0" rotWithShape="0">
          <a:blip xmlns:r="http://schemas.openxmlformats.org/officeDocument/2006/relationships" r:embed="rId3">
            <a:extLst>
              <a:ext uri="{28A0092B-C50C-407E-A947-70E740481C1C}">
                <a14:useLocalDpi xmlns:a14="http://schemas.microsoft.com/office/drawing/2010/main" xmlns="" val="0"/>
              </a:ext>
            </a:extLst>
          </a:blip>
          <a:srcRect/>
          <a:stretch>
            <a:fillRect/>
          </a:stretch>
        </a:blipFill>
      </dgm:spPr>
    </dgm:pt>
    <dgm:pt modelId="{07472AA3-03A2-4AF1-954E-E4B241E30FF3}" type="pres">
      <dgm:prSet presAssocID="{AA96CC27-C0B2-438F-8B5C-9A82DE57E71C}" presName="text_4" presStyleLbl="node1" presStyleIdx="3" presStyleCnt="4" custScaleY="120241">
        <dgm:presLayoutVars>
          <dgm:bulletEnabled val="1"/>
        </dgm:presLayoutVars>
      </dgm:prSet>
      <dgm:spPr/>
      <dgm:t>
        <a:bodyPr/>
        <a:lstStyle/>
        <a:p>
          <a:endParaRPr lang="en-IN"/>
        </a:p>
      </dgm:t>
    </dgm:pt>
    <dgm:pt modelId="{6E3BF21F-2F46-4874-A48F-4DDD82464176}" type="pres">
      <dgm:prSet presAssocID="{AA96CC27-C0B2-438F-8B5C-9A82DE57E71C}" presName="accent_4" presStyleCnt="0"/>
      <dgm:spPr/>
    </dgm:pt>
    <dgm:pt modelId="{8E2EC971-1443-487E-B936-92D7E8CCF09E}" type="pres">
      <dgm:prSet presAssocID="{AA96CC27-C0B2-438F-8B5C-9A82DE57E71C}" presName="accentRepeatNode" presStyleLbl="solidFgAcc1" presStyleIdx="3" presStyleCnt="4"/>
      <dgm:spPr>
        <a:blipFill dpi="0" rotWithShape="0">
          <a:blip xmlns:r="http://schemas.openxmlformats.org/officeDocument/2006/relationships" r:embed="rId4" cstate="print">
            <a:extLst>
              <a:ext uri="{28A0092B-C50C-407E-A947-70E740481C1C}">
                <a14:useLocalDpi xmlns:a14="http://schemas.microsoft.com/office/drawing/2010/main" xmlns="" val="0"/>
              </a:ext>
            </a:extLst>
          </a:blip>
          <a:srcRect/>
          <a:stretch>
            <a:fillRect/>
          </a:stretch>
        </a:blipFill>
      </dgm:spPr>
      <dgm:t>
        <a:bodyPr/>
        <a:lstStyle/>
        <a:p>
          <a:endParaRPr lang="en-IN"/>
        </a:p>
      </dgm:t>
    </dgm:pt>
  </dgm:ptLst>
  <dgm:cxnLst>
    <dgm:cxn modelId="{A4B8C963-9431-466F-9A7D-7EA79EE43E70}" type="presOf" srcId="{F6A049F4-5B32-4FCD-8BFE-4FC244786823}" destId="{E91AF516-F37B-43B8-BCEB-943525FFD769}" srcOrd="0" destOrd="0" presId="urn:microsoft.com/office/officeart/2008/layout/VerticalCurvedList"/>
    <dgm:cxn modelId="{774FE137-30BF-416E-8A77-300147DFC0B3}" type="presOf" srcId="{E2E75270-CCB3-4F48-A6A8-88AEF6089BC0}" destId="{42809E61-85C0-42D3-AE8C-8E44610D90BB}" srcOrd="0" destOrd="0" presId="urn:microsoft.com/office/officeart/2008/layout/VerticalCurvedList"/>
    <dgm:cxn modelId="{69AECBE1-1513-48A4-91F3-32FA90E2D317}" srcId="{784DB6C7-D864-4ED6-A3ED-A5DD34182F2B}" destId="{AA96CC27-C0B2-438F-8B5C-9A82DE57E71C}" srcOrd="3" destOrd="0" parTransId="{1721EEA4-3BB8-4CF5-A277-22671EE80887}" sibTransId="{52B4181E-B4AB-4C06-A59C-9014347BCC67}"/>
    <dgm:cxn modelId="{D9782C10-732A-4AA9-BE61-357E49B312BF}" type="presOf" srcId="{AA96CC27-C0B2-438F-8B5C-9A82DE57E71C}" destId="{07472AA3-03A2-4AF1-954E-E4B241E30FF3}" srcOrd="0" destOrd="0" presId="urn:microsoft.com/office/officeart/2008/layout/VerticalCurvedList"/>
    <dgm:cxn modelId="{ABAF60E3-EA1E-4BF1-9C33-8FC9FF9D395D}" srcId="{784DB6C7-D864-4ED6-A3ED-A5DD34182F2B}" destId="{3982E3BF-685E-4FAC-995E-AA934FD88EC7}" srcOrd="1" destOrd="0" parTransId="{B58E6D54-6F03-4CF7-9CF2-25799C99254E}" sibTransId="{20414873-1411-49BF-9A6C-5976F5A8758E}"/>
    <dgm:cxn modelId="{6DFDF371-D53A-42C2-86AC-516F99D043C5}" srcId="{784DB6C7-D864-4ED6-A3ED-A5DD34182F2B}" destId="{1CB5ADCC-F096-4292-8628-238520B6B302}" srcOrd="2" destOrd="0" parTransId="{4D64B37D-4C8A-4BC2-93EF-08CC28CA5BC2}" sibTransId="{35E16B38-EA87-4640-B937-41DFFF8501DC}"/>
    <dgm:cxn modelId="{B4B19AFC-3EC3-450B-8F7B-40710C5A8198}" srcId="{784DB6C7-D864-4ED6-A3ED-A5DD34182F2B}" destId="{E2E75270-CCB3-4F48-A6A8-88AEF6089BC0}" srcOrd="0" destOrd="0" parTransId="{9B5C3BD6-B0D6-4D12-913C-5259DCCCD39D}" sibTransId="{F6A049F4-5B32-4FCD-8BFE-4FC244786823}"/>
    <dgm:cxn modelId="{B07CBAD6-3544-46C0-9E9F-A92D6E52BE58}" type="presOf" srcId="{784DB6C7-D864-4ED6-A3ED-A5DD34182F2B}" destId="{36967D56-8B21-4A72-99E2-21825515E932}" srcOrd="0" destOrd="0" presId="urn:microsoft.com/office/officeart/2008/layout/VerticalCurvedList"/>
    <dgm:cxn modelId="{E9FEB010-1F54-45B0-8A57-AA90F1BFDAB7}" type="presOf" srcId="{1CB5ADCC-F096-4292-8628-238520B6B302}" destId="{91C70EA7-0A0B-498C-9099-E27DAA86E5D4}" srcOrd="0" destOrd="0" presId="urn:microsoft.com/office/officeart/2008/layout/VerticalCurvedList"/>
    <dgm:cxn modelId="{6C1F21A8-7D6A-4455-9EE8-E683DFE896FE}" type="presOf" srcId="{3982E3BF-685E-4FAC-995E-AA934FD88EC7}" destId="{4C51E4F7-8825-4F0C-A2EE-342C3B238ADF}" srcOrd="0" destOrd="0" presId="urn:microsoft.com/office/officeart/2008/layout/VerticalCurvedList"/>
    <dgm:cxn modelId="{084446D5-2418-44A9-9422-78C686AC63DB}" type="presParOf" srcId="{36967D56-8B21-4A72-99E2-21825515E932}" destId="{903406C9-CEC5-4A76-8122-7EA8F5F6B502}" srcOrd="0" destOrd="0" presId="urn:microsoft.com/office/officeart/2008/layout/VerticalCurvedList"/>
    <dgm:cxn modelId="{28B0F926-8B9C-4CCC-B72C-25657ABD241E}" type="presParOf" srcId="{903406C9-CEC5-4A76-8122-7EA8F5F6B502}" destId="{B001A346-3A78-4B15-88D9-6D408370BCD5}" srcOrd="0" destOrd="0" presId="urn:microsoft.com/office/officeart/2008/layout/VerticalCurvedList"/>
    <dgm:cxn modelId="{E2C08195-31F4-4DCE-9370-6F9ED6D0CFA4}" type="presParOf" srcId="{B001A346-3A78-4B15-88D9-6D408370BCD5}" destId="{43B3411D-570F-47B2-B0C7-EA40343944EA}" srcOrd="0" destOrd="0" presId="urn:microsoft.com/office/officeart/2008/layout/VerticalCurvedList"/>
    <dgm:cxn modelId="{BDDAA7E8-A19A-4920-8D2A-51043E7DE695}" type="presParOf" srcId="{B001A346-3A78-4B15-88D9-6D408370BCD5}" destId="{E91AF516-F37B-43B8-BCEB-943525FFD769}" srcOrd="1" destOrd="0" presId="urn:microsoft.com/office/officeart/2008/layout/VerticalCurvedList"/>
    <dgm:cxn modelId="{4797B04C-C60D-415C-A4B7-2F5806E7140E}" type="presParOf" srcId="{B001A346-3A78-4B15-88D9-6D408370BCD5}" destId="{5BF80B38-59C5-4E64-8DC2-FF198B8139F4}" srcOrd="2" destOrd="0" presId="urn:microsoft.com/office/officeart/2008/layout/VerticalCurvedList"/>
    <dgm:cxn modelId="{D576B4A3-D7F2-4A40-9574-ED066B28A8EE}" type="presParOf" srcId="{B001A346-3A78-4B15-88D9-6D408370BCD5}" destId="{0A7D4450-C8F6-462F-8362-81712E65AB92}" srcOrd="3" destOrd="0" presId="urn:microsoft.com/office/officeart/2008/layout/VerticalCurvedList"/>
    <dgm:cxn modelId="{57A4910E-9C8F-432A-939E-93065497966E}" type="presParOf" srcId="{903406C9-CEC5-4A76-8122-7EA8F5F6B502}" destId="{42809E61-85C0-42D3-AE8C-8E44610D90BB}" srcOrd="1" destOrd="0" presId="urn:microsoft.com/office/officeart/2008/layout/VerticalCurvedList"/>
    <dgm:cxn modelId="{3E768C47-BF5D-4A9D-BF0C-9A2BD43A64D2}" type="presParOf" srcId="{903406C9-CEC5-4A76-8122-7EA8F5F6B502}" destId="{1A6730C1-328D-4681-B8DE-80B6DEBE3792}" srcOrd="2" destOrd="0" presId="urn:microsoft.com/office/officeart/2008/layout/VerticalCurvedList"/>
    <dgm:cxn modelId="{57F5F7A3-A7D2-4707-B6C3-5D47B4BB5BB3}" type="presParOf" srcId="{1A6730C1-328D-4681-B8DE-80B6DEBE3792}" destId="{CD9BDAE3-7906-4862-A2CA-C5207DC39935}" srcOrd="0" destOrd="0" presId="urn:microsoft.com/office/officeart/2008/layout/VerticalCurvedList"/>
    <dgm:cxn modelId="{AB0E855E-74AF-46AC-84AC-30A8569FCB7E}" type="presParOf" srcId="{903406C9-CEC5-4A76-8122-7EA8F5F6B502}" destId="{4C51E4F7-8825-4F0C-A2EE-342C3B238ADF}" srcOrd="3" destOrd="0" presId="urn:microsoft.com/office/officeart/2008/layout/VerticalCurvedList"/>
    <dgm:cxn modelId="{486E3BD7-8E39-48A3-8809-CA8EED438E77}" type="presParOf" srcId="{903406C9-CEC5-4A76-8122-7EA8F5F6B502}" destId="{53FFB2DC-B6FB-455C-A245-E75D6D8D3181}" srcOrd="4" destOrd="0" presId="urn:microsoft.com/office/officeart/2008/layout/VerticalCurvedList"/>
    <dgm:cxn modelId="{9F381722-3B56-4D21-9695-32B6B36B7D86}" type="presParOf" srcId="{53FFB2DC-B6FB-455C-A245-E75D6D8D3181}" destId="{ABAADAE0-B797-44E8-903F-F12277E05E68}" srcOrd="0" destOrd="0" presId="urn:microsoft.com/office/officeart/2008/layout/VerticalCurvedList"/>
    <dgm:cxn modelId="{61A5E596-D20D-4006-8C63-D9E0F1D1A5AC}" type="presParOf" srcId="{903406C9-CEC5-4A76-8122-7EA8F5F6B502}" destId="{91C70EA7-0A0B-498C-9099-E27DAA86E5D4}" srcOrd="5" destOrd="0" presId="urn:microsoft.com/office/officeart/2008/layout/VerticalCurvedList"/>
    <dgm:cxn modelId="{A53A7BE0-AF3F-410B-BEB3-7F22EEE86862}" type="presParOf" srcId="{903406C9-CEC5-4A76-8122-7EA8F5F6B502}" destId="{1B270B88-CEEA-427A-800B-3E3A6986F531}" srcOrd="6" destOrd="0" presId="urn:microsoft.com/office/officeart/2008/layout/VerticalCurvedList"/>
    <dgm:cxn modelId="{6BD01BA2-CD9A-4AA0-9F6C-CF5332FC6D1E}" type="presParOf" srcId="{1B270B88-CEEA-427A-800B-3E3A6986F531}" destId="{4BE88B5F-9CCD-4F81-9FD8-A30F751C2869}" srcOrd="0" destOrd="0" presId="urn:microsoft.com/office/officeart/2008/layout/VerticalCurvedList"/>
    <dgm:cxn modelId="{ABC1E387-61AB-49E5-9562-84475378A838}" type="presParOf" srcId="{903406C9-CEC5-4A76-8122-7EA8F5F6B502}" destId="{07472AA3-03A2-4AF1-954E-E4B241E30FF3}" srcOrd="7" destOrd="0" presId="urn:microsoft.com/office/officeart/2008/layout/VerticalCurvedList"/>
    <dgm:cxn modelId="{1A511D35-61C9-4DBE-9B73-3AEA11347331}" type="presParOf" srcId="{903406C9-CEC5-4A76-8122-7EA8F5F6B502}" destId="{6E3BF21F-2F46-4874-A48F-4DDD82464176}" srcOrd="8" destOrd="0" presId="urn:microsoft.com/office/officeart/2008/layout/VerticalCurvedList"/>
    <dgm:cxn modelId="{580C2950-70E9-47D7-A11E-05D068F68CA0}" type="presParOf" srcId="{6E3BF21F-2F46-4874-A48F-4DDD82464176}" destId="{8E2EC971-1443-487E-B936-92D7E8CCF09E}"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CED336-11B2-494E-897E-41849A11A773}"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SG"/>
        </a:p>
      </dgm:t>
    </dgm:pt>
    <dgm:pt modelId="{AD25D612-7185-4C56-9650-BC69EB58B3E0}">
      <dgm:prSet phldrT="[Text]" custT="1"/>
      <dgm:spPr/>
      <dgm:t>
        <a:bodyPr/>
        <a:lstStyle/>
        <a:p>
          <a:r>
            <a:rPr lang="en-SG" sz="2400" b="1" dirty="0" smtClean="0">
              <a:solidFill>
                <a:schemeClr val="tx1"/>
              </a:solidFill>
              <a:latin typeface="Segoe UI" pitchFamily="34" charset="0"/>
              <a:cs typeface="Segoe UI" pitchFamily="34" charset="0"/>
            </a:rPr>
            <a:t>Categorization of Essential IT Projects</a:t>
          </a:r>
          <a:endParaRPr lang="en-SG" sz="2400" b="1" dirty="0">
            <a:solidFill>
              <a:schemeClr val="tx1"/>
            </a:solidFill>
            <a:latin typeface="Segoe UI" pitchFamily="34" charset="0"/>
            <a:cs typeface="Segoe UI" pitchFamily="34" charset="0"/>
          </a:endParaRPr>
        </a:p>
      </dgm:t>
    </dgm:pt>
    <dgm:pt modelId="{803CD440-7BE3-4EF8-99B0-4D1C26592EE3}" type="parTrans" cxnId="{3995FF09-3983-4144-AB91-66726F77BAA6}">
      <dgm:prSet/>
      <dgm:spPr/>
      <dgm:t>
        <a:bodyPr/>
        <a:lstStyle/>
        <a:p>
          <a:endParaRPr lang="en-SG"/>
        </a:p>
      </dgm:t>
    </dgm:pt>
    <dgm:pt modelId="{0A806AD8-3D4A-4131-B819-DFE3003E47BC}" type="sibTrans" cxnId="{3995FF09-3983-4144-AB91-66726F77BAA6}">
      <dgm:prSet/>
      <dgm:spPr/>
      <dgm:t>
        <a:bodyPr/>
        <a:lstStyle/>
        <a:p>
          <a:endParaRPr lang="en-SG"/>
        </a:p>
      </dgm:t>
    </dgm:pt>
    <dgm:pt modelId="{706A10EC-703B-4BD7-AF89-41B51E436675}">
      <dgm:prSet phldrT="[Text]" custT="1"/>
      <dgm:spPr/>
      <dgm:t>
        <a:bodyPr/>
        <a:lstStyle/>
        <a:p>
          <a:r>
            <a:rPr lang="en-SG" sz="2000" dirty="0" smtClean="0">
              <a:latin typeface="Segoe UI" pitchFamily="34" charset="0"/>
              <a:cs typeface="Segoe UI" pitchFamily="34" charset="0"/>
              <a:sym typeface="Wingdings" pitchFamily="2" charset="2"/>
            </a:rPr>
            <a:t>IT projects </a:t>
          </a:r>
          <a:r>
            <a:rPr lang="en-SG" sz="2000" b="0" dirty="0" smtClean="0">
              <a:latin typeface="Segoe UI" pitchFamily="34" charset="0"/>
              <a:cs typeface="Segoe UI" pitchFamily="34" charset="0"/>
              <a:sym typeface="Wingdings" pitchFamily="2" charset="2"/>
            </a:rPr>
            <a:t>under Stay in Business (SIB) should not be ranked together with others.</a:t>
          </a:r>
          <a:endParaRPr lang="en-SG" sz="2000" b="0" dirty="0">
            <a:latin typeface="Segoe UI" pitchFamily="34" charset="0"/>
            <a:cs typeface="Segoe UI" pitchFamily="34" charset="0"/>
          </a:endParaRPr>
        </a:p>
      </dgm:t>
    </dgm:pt>
    <dgm:pt modelId="{B06FE228-B207-4E3E-9755-6DEFC70B00BB}" type="parTrans" cxnId="{6DC60B65-C7CD-4205-8D35-39E07C67A911}">
      <dgm:prSet/>
      <dgm:spPr/>
      <dgm:t>
        <a:bodyPr/>
        <a:lstStyle/>
        <a:p>
          <a:endParaRPr lang="en-SG"/>
        </a:p>
      </dgm:t>
    </dgm:pt>
    <dgm:pt modelId="{37F45124-0D00-479D-8864-B53D6A4CB747}" type="sibTrans" cxnId="{6DC60B65-C7CD-4205-8D35-39E07C67A911}">
      <dgm:prSet/>
      <dgm:spPr/>
      <dgm:t>
        <a:bodyPr/>
        <a:lstStyle/>
        <a:p>
          <a:endParaRPr lang="en-SG"/>
        </a:p>
      </dgm:t>
    </dgm:pt>
    <dgm:pt modelId="{B7B56C65-AE57-40FD-8B7E-E22F069C21D0}">
      <dgm:prSet phldrT="[Text]" custT="1"/>
      <dgm:spPr/>
      <dgm:t>
        <a:bodyPr/>
        <a:lstStyle/>
        <a:p>
          <a:r>
            <a:rPr lang="en-SG" sz="2400" b="1" dirty="0" smtClean="0">
              <a:solidFill>
                <a:schemeClr val="tx1"/>
              </a:solidFill>
              <a:latin typeface="Segoe UI" pitchFamily="34" charset="0"/>
              <a:cs typeface="Segoe UI" pitchFamily="34" charset="0"/>
            </a:rPr>
            <a:t>Unstructured &amp; flustered approach</a:t>
          </a:r>
          <a:endParaRPr lang="en-SG" sz="2400" b="1" dirty="0">
            <a:solidFill>
              <a:schemeClr val="tx1"/>
            </a:solidFill>
            <a:latin typeface="Segoe UI" pitchFamily="34" charset="0"/>
            <a:cs typeface="Segoe UI" pitchFamily="34" charset="0"/>
          </a:endParaRPr>
        </a:p>
      </dgm:t>
    </dgm:pt>
    <dgm:pt modelId="{9ABB3E1E-5C14-43EF-930B-B7573B9CEAC9}" type="parTrans" cxnId="{DDC777AC-429C-49E1-B6E3-FFA8B4004CF3}">
      <dgm:prSet/>
      <dgm:spPr/>
      <dgm:t>
        <a:bodyPr/>
        <a:lstStyle/>
        <a:p>
          <a:endParaRPr lang="en-SG"/>
        </a:p>
      </dgm:t>
    </dgm:pt>
    <dgm:pt modelId="{904579B7-EEF7-4226-9B32-A2478E17A373}" type="sibTrans" cxnId="{DDC777AC-429C-49E1-B6E3-FFA8B4004CF3}">
      <dgm:prSet/>
      <dgm:spPr/>
      <dgm:t>
        <a:bodyPr/>
        <a:lstStyle/>
        <a:p>
          <a:endParaRPr lang="en-SG"/>
        </a:p>
      </dgm:t>
    </dgm:pt>
    <dgm:pt modelId="{BCA6F5B4-4E6F-4023-9880-EBFF0B827DC7}">
      <dgm:prSet phldrT="[Text]" custT="1"/>
      <dgm:spPr/>
      <dgm:t>
        <a:bodyPr/>
        <a:lstStyle/>
        <a:p>
          <a:r>
            <a:rPr lang="en-SG" sz="2000" b="0" dirty="0" smtClean="0">
              <a:latin typeface="Segoe UI" pitchFamily="34" charset="0"/>
              <a:cs typeface="Segoe UI" pitchFamily="34" charset="0"/>
            </a:rPr>
            <a:t>Last-minute real-time </a:t>
          </a:r>
          <a:r>
            <a:rPr lang="en-SG" sz="2000" dirty="0" smtClean="0">
              <a:latin typeface="Segoe UI" pitchFamily="34" charset="0"/>
              <a:cs typeface="Segoe UI" pitchFamily="34" charset="0"/>
            </a:rPr>
            <a:t>phone consultations with business unit managers.</a:t>
          </a:r>
          <a:endParaRPr lang="en-SG" sz="2000" dirty="0">
            <a:latin typeface="Segoe UI" pitchFamily="34" charset="0"/>
            <a:cs typeface="Segoe UI" pitchFamily="34" charset="0"/>
          </a:endParaRPr>
        </a:p>
      </dgm:t>
    </dgm:pt>
    <dgm:pt modelId="{B458F384-293C-4920-8773-18758184BEEA}" type="parTrans" cxnId="{21AC7687-9181-44E3-85DE-97DBBE824CE6}">
      <dgm:prSet/>
      <dgm:spPr/>
      <dgm:t>
        <a:bodyPr/>
        <a:lstStyle/>
        <a:p>
          <a:endParaRPr lang="en-SG"/>
        </a:p>
      </dgm:t>
    </dgm:pt>
    <dgm:pt modelId="{70D896E2-C62C-4960-91E0-81D75C6E9534}" type="sibTrans" cxnId="{21AC7687-9181-44E3-85DE-97DBBE824CE6}">
      <dgm:prSet/>
      <dgm:spPr/>
      <dgm:t>
        <a:bodyPr/>
        <a:lstStyle/>
        <a:p>
          <a:endParaRPr lang="en-SG"/>
        </a:p>
      </dgm:t>
    </dgm:pt>
    <dgm:pt modelId="{CAC24553-5DAB-4FDA-9D0A-7692A02A490E}">
      <dgm:prSet phldrT="[Text]" custT="1"/>
      <dgm:spPr/>
      <dgm:t>
        <a:bodyPr/>
        <a:lstStyle/>
        <a:p>
          <a:r>
            <a:rPr lang="en-SG" sz="2400" b="1" dirty="0" smtClean="0">
              <a:solidFill>
                <a:schemeClr val="tx1"/>
              </a:solidFill>
              <a:latin typeface="Segoe UI" pitchFamily="34" charset="0"/>
              <a:cs typeface="Segoe UI" pitchFamily="34" charset="0"/>
            </a:rPr>
            <a:t>Project-to-goal </a:t>
          </a:r>
          <a:r>
            <a:rPr lang="en-SG" sz="2400" b="1" dirty="0" smtClean="0">
              <a:solidFill>
                <a:schemeClr val="tx1"/>
              </a:solidFill>
              <a:latin typeface="Segoe UI" pitchFamily="34" charset="0"/>
              <a:cs typeface="Segoe UI" pitchFamily="34" charset="0"/>
            </a:rPr>
            <a:t>Alignment</a:t>
          </a:r>
          <a:endParaRPr lang="en-SG" sz="2400" b="1" dirty="0">
            <a:solidFill>
              <a:schemeClr val="tx1"/>
            </a:solidFill>
            <a:latin typeface="Segoe UI" pitchFamily="34" charset="0"/>
            <a:cs typeface="Segoe UI" pitchFamily="34" charset="0"/>
          </a:endParaRPr>
        </a:p>
      </dgm:t>
    </dgm:pt>
    <dgm:pt modelId="{04A210A8-0F94-4735-A779-468930FE022B}" type="parTrans" cxnId="{F20892BF-96A6-484E-8A4E-7B2A76176823}">
      <dgm:prSet/>
      <dgm:spPr/>
      <dgm:t>
        <a:bodyPr/>
        <a:lstStyle/>
        <a:p>
          <a:endParaRPr lang="en-SG"/>
        </a:p>
      </dgm:t>
    </dgm:pt>
    <dgm:pt modelId="{C98F5D9D-8077-4D38-BF0B-15E2D29BD92B}" type="sibTrans" cxnId="{F20892BF-96A6-484E-8A4E-7B2A76176823}">
      <dgm:prSet/>
      <dgm:spPr/>
      <dgm:t>
        <a:bodyPr/>
        <a:lstStyle/>
        <a:p>
          <a:endParaRPr lang="en-SG"/>
        </a:p>
      </dgm:t>
    </dgm:pt>
    <dgm:pt modelId="{395D59A4-B26B-4822-89A0-1977C18C5CCB}">
      <dgm:prSet phldrT="[Text]" custT="1"/>
      <dgm:spPr/>
      <dgm:t>
        <a:bodyPr/>
        <a:lstStyle/>
        <a:p>
          <a:r>
            <a:rPr lang="en-SG" sz="2000" dirty="0" smtClean="0">
              <a:latin typeface="Segoe UI" pitchFamily="34" charset="0"/>
              <a:cs typeface="Segoe UI" pitchFamily="34" charset="0"/>
              <a:sym typeface="Wingdings" pitchFamily="2" charset="2"/>
            </a:rPr>
            <a:t>The </a:t>
          </a:r>
          <a:r>
            <a:rPr lang="en-SG" sz="2000" b="0" dirty="0" smtClean="0">
              <a:latin typeface="Segoe UI" pitchFamily="34" charset="0"/>
              <a:cs typeface="Segoe UI" pitchFamily="34" charset="0"/>
              <a:sym typeface="Wingdings" pitchFamily="2" charset="2"/>
            </a:rPr>
            <a:t>association of project-to-goal </a:t>
          </a:r>
          <a:r>
            <a:rPr lang="en-SG" sz="2000" dirty="0" smtClean="0">
              <a:latin typeface="Segoe UI" pitchFamily="34" charset="0"/>
              <a:cs typeface="Segoe UI" pitchFamily="34" charset="0"/>
              <a:sym typeface="Wingdings" pitchFamily="2" charset="2"/>
            </a:rPr>
            <a:t>process in the last phase (Phase III) should be done at the initial stage rather than at the end.  </a:t>
          </a:r>
          <a:endParaRPr lang="en-SG" sz="2000" dirty="0"/>
        </a:p>
      </dgm:t>
    </dgm:pt>
    <dgm:pt modelId="{BF3CCE1A-0A8B-40EF-952C-166A943A8D4B}" type="parTrans" cxnId="{851044E1-84D5-4E93-BA61-E23984B3155E}">
      <dgm:prSet/>
      <dgm:spPr/>
      <dgm:t>
        <a:bodyPr/>
        <a:lstStyle/>
        <a:p>
          <a:endParaRPr lang="en-SG"/>
        </a:p>
      </dgm:t>
    </dgm:pt>
    <dgm:pt modelId="{CCA2D937-0C10-491D-A304-5C40B722B88D}" type="sibTrans" cxnId="{851044E1-84D5-4E93-BA61-E23984B3155E}">
      <dgm:prSet/>
      <dgm:spPr/>
      <dgm:t>
        <a:bodyPr/>
        <a:lstStyle/>
        <a:p>
          <a:endParaRPr lang="en-SG"/>
        </a:p>
      </dgm:t>
    </dgm:pt>
    <dgm:pt modelId="{FE23B564-BEF2-41D4-9495-D63724E7B977}">
      <dgm:prSet phldrT="[Text]" custT="1"/>
      <dgm:spPr/>
      <dgm:t>
        <a:bodyPr/>
        <a:lstStyle/>
        <a:p>
          <a:r>
            <a:rPr lang="en-SG" sz="2000" b="0" dirty="0" smtClean="0">
              <a:latin typeface="Segoe UI" pitchFamily="34" charset="0"/>
              <a:cs typeface="Segoe UI" pitchFamily="34" charset="0"/>
            </a:rPr>
            <a:t>Mainly for legislative &amp; business continuity </a:t>
          </a:r>
          <a:r>
            <a:rPr lang="en-SG" sz="2000" dirty="0" smtClean="0">
              <a:latin typeface="Segoe UI" pitchFamily="34" charset="0"/>
              <a:cs typeface="Segoe UI" pitchFamily="34" charset="0"/>
            </a:rPr>
            <a:t>reasons.</a:t>
          </a:r>
          <a:endParaRPr lang="en-SG" sz="2000" dirty="0">
            <a:latin typeface="Segoe UI" pitchFamily="34" charset="0"/>
            <a:cs typeface="Segoe UI" pitchFamily="34" charset="0"/>
          </a:endParaRPr>
        </a:p>
      </dgm:t>
    </dgm:pt>
    <dgm:pt modelId="{0F0934DE-5A2D-4121-851C-087EC0F1C371}" type="parTrans" cxnId="{073F8AEE-8634-4935-93D7-1D8ED7036440}">
      <dgm:prSet/>
      <dgm:spPr/>
      <dgm:t>
        <a:bodyPr/>
        <a:lstStyle/>
        <a:p>
          <a:endParaRPr lang="en-SG"/>
        </a:p>
      </dgm:t>
    </dgm:pt>
    <dgm:pt modelId="{AB5776B6-198E-4158-95F0-EB3E93B5A90F}" type="sibTrans" cxnId="{073F8AEE-8634-4935-93D7-1D8ED7036440}">
      <dgm:prSet/>
      <dgm:spPr/>
      <dgm:t>
        <a:bodyPr/>
        <a:lstStyle/>
        <a:p>
          <a:endParaRPr lang="en-SG"/>
        </a:p>
      </dgm:t>
    </dgm:pt>
    <dgm:pt modelId="{3A664C06-74CC-4D35-9BCE-9977EC3D473D}">
      <dgm:prSet phldrT="[Text]" custT="1"/>
      <dgm:spPr/>
      <dgm:t>
        <a:bodyPr/>
        <a:lstStyle/>
        <a:p>
          <a:r>
            <a:rPr lang="en-SG" sz="2000" dirty="0" smtClean="0">
              <a:latin typeface="Segoe UI" pitchFamily="34" charset="0"/>
              <a:cs typeface="Segoe UI" pitchFamily="34" charset="0"/>
            </a:rPr>
            <a:t>Essential and not discretionary projects.</a:t>
          </a:r>
          <a:endParaRPr lang="en-SG" sz="2000" dirty="0">
            <a:latin typeface="Segoe UI" pitchFamily="34" charset="0"/>
            <a:cs typeface="Segoe UI" pitchFamily="34" charset="0"/>
          </a:endParaRPr>
        </a:p>
      </dgm:t>
    </dgm:pt>
    <dgm:pt modelId="{2249A62E-B58A-425B-93A8-C4103B77E136}" type="parTrans" cxnId="{88799E8D-6713-40D2-9B4B-9660DE7F0F54}">
      <dgm:prSet/>
      <dgm:spPr/>
      <dgm:t>
        <a:bodyPr/>
        <a:lstStyle/>
        <a:p>
          <a:endParaRPr lang="en-SG"/>
        </a:p>
      </dgm:t>
    </dgm:pt>
    <dgm:pt modelId="{3A8C8B15-60B5-4333-8852-08E5B5BE915B}" type="sibTrans" cxnId="{88799E8D-6713-40D2-9B4B-9660DE7F0F54}">
      <dgm:prSet/>
      <dgm:spPr/>
      <dgm:t>
        <a:bodyPr/>
        <a:lstStyle/>
        <a:p>
          <a:endParaRPr lang="en-SG"/>
        </a:p>
      </dgm:t>
    </dgm:pt>
    <dgm:pt modelId="{74574BF5-E56C-4D65-90EA-92C107E65C44}">
      <dgm:prSet phldrT="[Text]" custT="1"/>
      <dgm:spPr/>
      <dgm:t>
        <a:bodyPr/>
        <a:lstStyle/>
        <a:p>
          <a:r>
            <a:rPr lang="en-SG" sz="2000" dirty="0" smtClean="0">
              <a:latin typeface="Segoe UI" pitchFamily="34" charset="0"/>
              <a:cs typeface="Segoe UI" pitchFamily="34" charset="0"/>
              <a:sym typeface="Wingdings" pitchFamily="2" charset="2"/>
            </a:rPr>
            <a:t>All project goals should be aligned to corporate strategy.</a:t>
          </a:r>
          <a:endParaRPr lang="en-SG" sz="2000" dirty="0"/>
        </a:p>
      </dgm:t>
    </dgm:pt>
    <dgm:pt modelId="{6C45FAC8-5941-4806-821D-87FC0F78311B}" type="parTrans" cxnId="{36F803A7-6627-480B-B415-E0274963673B}">
      <dgm:prSet/>
      <dgm:spPr/>
      <dgm:t>
        <a:bodyPr/>
        <a:lstStyle/>
        <a:p>
          <a:endParaRPr lang="en-SG"/>
        </a:p>
      </dgm:t>
    </dgm:pt>
    <dgm:pt modelId="{A656158E-BDFB-49AE-AF10-5C666144996A}" type="sibTrans" cxnId="{36F803A7-6627-480B-B415-E0274963673B}">
      <dgm:prSet/>
      <dgm:spPr/>
      <dgm:t>
        <a:bodyPr/>
        <a:lstStyle/>
        <a:p>
          <a:endParaRPr lang="en-SG"/>
        </a:p>
      </dgm:t>
    </dgm:pt>
    <dgm:pt modelId="{CEBC22D1-06FB-491A-9DA1-E14890352FA7}" type="pres">
      <dgm:prSet presAssocID="{EACED336-11B2-494E-897E-41849A11A773}" presName="Name0" presStyleCnt="0">
        <dgm:presLayoutVars>
          <dgm:dir/>
          <dgm:animLvl val="lvl"/>
          <dgm:resizeHandles val="exact"/>
        </dgm:presLayoutVars>
      </dgm:prSet>
      <dgm:spPr/>
      <dgm:t>
        <a:bodyPr/>
        <a:lstStyle/>
        <a:p>
          <a:endParaRPr lang="en-SG"/>
        </a:p>
      </dgm:t>
    </dgm:pt>
    <dgm:pt modelId="{8C610E4E-0F65-4F6C-A8A8-2FEF3F11179D}" type="pres">
      <dgm:prSet presAssocID="{AD25D612-7185-4C56-9650-BC69EB58B3E0}" presName="linNode" presStyleCnt="0"/>
      <dgm:spPr/>
    </dgm:pt>
    <dgm:pt modelId="{FE6CFC86-E15F-4F19-8110-F330C08144EF}" type="pres">
      <dgm:prSet presAssocID="{AD25D612-7185-4C56-9650-BC69EB58B3E0}" presName="parentText" presStyleLbl="node1" presStyleIdx="0" presStyleCnt="3">
        <dgm:presLayoutVars>
          <dgm:chMax val="1"/>
          <dgm:bulletEnabled val="1"/>
        </dgm:presLayoutVars>
      </dgm:prSet>
      <dgm:spPr/>
      <dgm:t>
        <a:bodyPr/>
        <a:lstStyle/>
        <a:p>
          <a:endParaRPr lang="en-SG"/>
        </a:p>
      </dgm:t>
    </dgm:pt>
    <dgm:pt modelId="{6A46147A-9670-4A47-BC46-CAEC4D51EE1B}" type="pres">
      <dgm:prSet presAssocID="{AD25D612-7185-4C56-9650-BC69EB58B3E0}" presName="descendantText" presStyleLbl="alignAccFollowNode1" presStyleIdx="0" presStyleCnt="3">
        <dgm:presLayoutVars>
          <dgm:bulletEnabled val="1"/>
        </dgm:presLayoutVars>
      </dgm:prSet>
      <dgm:spPr/>
      <dgm:t>
        <a:bodyPr/>
        <a:lstStyle/>
        <a:p>
          <a:endParaRPr lang="en-SG"/>
        </a:p>
      </dgm:t>
    </dgm:pt>
    <dgm:pt modelId="{BA03B813-8B93-4135-96CD-541E50587488}" type="pres">
      <dgm:prSet presAssocID="{0A806AD8-3D4A-4131-B819-DFE3003E47BC}" presName="sp" presStyleCnt="0"/>
      <dgm:spPr/>
    </dgm:pt>
    <dgm:pt modelId="{487CCEED-F6ED-426E-B5E8-03973808F423}" type="pres">
      <dgm:prSet presAssocID="{B7B56C65-AE57-40FD-8B7E-E22F069C21D0}" presName="linNode" presStyleCnt="0"/>
      <dgm:spPr/>
    </dgm:pt>
    <dgm:pt modelId="{A77BAA18-3423-4320-9E46-A1C813B1B795}" type="pres">
      <dgm:prSet presAssocID="{B7B56C65-AE57-40FD-8B7E-E22F069C21D0}" presName="parentText" presStyleLbl="node1" presStyleIdx="1" presStyleCnt="3">
        <dgm:presLayoutVars>
          <dgm:chMax val="1"/>
          <dgm:bulletEnabled val="1"/>
        </dgm:presLayoutVars>
      </dgm:prSet>
      <dgm:spPr/>
      <dgm:t>
        <a:bodyPr/>
        <a:lstStyle/>
        <a:p>
          <a:endParaRPr lang="en-SG"/>
        </a:p>
      </dgm:t>
    </dgm:pt>
    <dgm:pt modelId="{36F0F4AC-EB28-4D4D-9A5B-B6FA938C4E70}" type="pres">
      <dgm:prSet presAssocID="{B7B56C65-AE57-40FD-8B7E-E22F069C21D0}" presName="descendantText" presStyleLbl="alignAccFollowNode1" presStyleIdx="1" presStyleCnt="3">
        <dgm:presLayoutVars>
          <dgm:bulletEnabled val="1"/>
        </dgm:presLayoutVars>
      </dgm:prSet>
      <dgm:spPr/>
      <dgm:t>
        <a:bodyPr/>
        <a:lstStyle/>
        <a:p>
          <a:endParaRPr lang="en-SG"/>
        </a:p>
      </dgm:t>
    </dgm:pt>
    <dgm:pt modelId="{D9D841CD-FDAB-4F7E-83E8-71EBEBC5CF31}" type="pres">
      <dgm:prSet presAssocID="{904579B7-EEF7-4226-9B32-A2478E17A373}" presName="sp" presStyleCnt="0"/>
      <dgm:spPr/>
    </dgm:pt>
    <dgm:pt modelId="{C1CAD602-D2D3-4F0D-AEF2-CF240A014EDD}" type="pres">
      <dgm:prSet presAssocID="{CAC24553-5DAB-4FDA-9D0A-7692A02A490E}" presName="linNode" presStyleCnt="0"/>
      <dgm:spPr/>
    </dgm:pt>
    <dgm:pt modelId="{6F23DF2A-71ED-4FAD-B93E-8E1F8208D395}" type="pres">
      <dgm:prSet presAssocID="{CAC24553-5DAB-4FDA-9D0A-7692A02A490E}" presName="parentText" presStyleLbl="node1" presStyleIdx="2" presStyleCnt="3">
        <dgm:presLayoutVars>
          <dgm:chMax val="1"/>
          <dgm:bulletEnabled val="1"/>
        </dgm:presLayoutVars>
      </dgm:prSet>
      <dgm:spPr/>
      <dgm:t>
        <a:bodyPr/>
        <a:lstStyle/>
        <a:p>
          <a:endParaRPr lang="en-SG"/>
        </a:p>
      </dgm:t>
    </dgm:pt>
    <dgm:pt modelId="{9D0DDB20-A900-459B-9F43-7A17820C77F5}" type="pres">
      <dgm:prSet presAssocID="{CAC24553-5DAB-4FDA-9D0A-7692A02A490E}" presName="descendantText" presStyleLbl="alignAccFollowNode1" presStyleIdx="2" presStyleCnt="3">
        <dgm:presLayoutVars>
          <dgm:bulletEnabled val="1"/>
        </dgm:presLayoutVars>
      </dgm:prSet>
      <dgm:spPr/>
      <dgm:t>
        <a:bodyPr/>
        <a:lstStyle/>
        <a:p>
          <a:endParaRPr lang="en-SG"/>
        </a:p>
      </dgm:t>
    </dgm:pt>
  </dgm:ptLst>
  <dgm:cxnLst>
    <dgm:cxn modelId="{851044E1-84D5-4E93-BA61-E23984B3155E}" srcId="{CAC24553-5DAB-4FDA-9D0A-7692A02A490E}" destId="{395D59A4-B26B-4822-89A0-1977C18C5CCB}" srcOrd="0" destOrd="0" parTransId="{BF3CCE1A-0A8B-40EF-952C-166A943A8D4B}" sibTransId="{CCA2D937-0C10-491D-A304-5C40B722B88D}"/>
    <dgm:cxn modelId="{E9F3CC46-AB9D-41BE-8B62-390B739A8E42}" type="presOf" srcId="{BCA6F5B4-4E6F-4023-9880-EBFF0B827DC7}" destId="{36F0F4AC-EB28-4D4D-9A5B-B6FA938C4E70}" srcOrd="0" destOrd="0" presId="urn:microsoft.com/office/officeart/2005/8/layout/vList5"/>
    <dgm:cxn modelId="{3995FF09-3983-4144-AB91-66726F77BAA6}" srcId="{EACED336-11B2-494E-897E-41849A11A773}" destId="{AD25D612-7185-4C56-9650-BC69EB58B3E0}" srcOrd="0" destOrd="0" parTransId="{803CD440-7BE3-4EF8-99B0-4D1C26592EE3}" sibTransId="{0A806AD8-3D4A-4131-B819-DFE3003E47BC}"/>
    <dgm:cxn modelId="{88799E8D-6713-40D2-9B4B-9660DE7F0F54}" srcId="{AD25D612-7185-4C56-9650-BC69EB58B3E0}" destId="{3A664C06-74CC-4D35-9BCE-9977EC3D473D}" srcOrd="2" destOrd="0" parTransId="{2249A62E-B58A-425B-93A8-C4103B77E136}" sibTransId="{3A8C8B15-60B5-4333-8852-08E5B5BE915B}"/>
    <dgm:cxn modelId="{073ACF14-4E92-4838-93D3-04307490F815}" type="presOf" srcId="{CAC24553-5DAB-4FDA-9D0A-7692A02A490E}" destId="{6F23DF2A-71ED-4FAD-B93E-8E1F8208D395}" srcOrd="0" destOrd="0" presId="urn:microsoft.com/office/officeart/2005/8/layout/vList5"/>
    <dgm:cxn modelId="{C9A7A1FD-C85C-45F2-AC5B-72451742CCF7}" type="presOf" srcId="{706A10EC-703B-4BD7-AF89-41B51E436675}" destId="{6A46147A-9670-4A47-BC46-CAEC4D51EE1B}" srcOrd="0" destOrd="0" presId="urn:microsoft.com/office/officeart/2005/8/layout/vList5"/>
    <dgm:cxn modelId="{F20892BF-96A6-484E-8A4E-7B2A76176823}" srcId="{EACED336-11B2-494E-897E-41849A11A773}" destId="{CAC24553-5DAB-4FDA-9D0A-7692A02A490E}" srcOrd="2" destOrd="0" parTransId="{04A210A8-0F94-4735-A779-468930FE022B}" sibTransId="{C98F5D9D-8077-4D38-BF0B-15E2D29BD92B}"/>
    <dgm:cxn modelId="{714B565D-271A-4F8D-99E6-309B8F7440F4}" type="presOf" srcId="{3A664C06-74CC-4D35-9BCE-9977EC3D473D}" destId="{6A46147A-9670-4A47-BC46-CAEC4D51EE1B}" srcOrd="0" destOrd="2" presId="urn:microsoft.com/office/officeart/2005/8/layout/vList5"/>
    <dgm:cxn modelId="{21AC7687-9181-44E3-85DE-97DBBE824CE6}" srcId="{B7B56C65-AE57-40FD-8B7E-E22F069C21D0}" destId="{BCA6F5B4-4E6F-4023-9880-EBFF0B827DC7}" srcOrd="0" destOrd="0" parTransId="{B458F384-293C-4920-8773-18758184BEEA}" sibTransId="{70D896E2-C62C-4960-91E0-81D75C6E9534}"/>
    <dgm:cxn modelId="{3765DD9B-E281-44DE-9014-9E0985125353}" type="presOf" srcId="{395D59A4-B26B-4822-89A0-1977C18C5CCB}" destId="{9D0DDB20-A900-459B-9F43-7A17820C77F5}" srcOrd="0" destOrd="0" presId="urn:microsoft.com/office/officeart/2005/8/layout/vList5"/>
    <dgm:cxn modelId="{6DC60B65-C7CD-4205-8D35-39E07C67A911}" srcId="{AD25D612-7185-4C56-9650-BC69EB58B3E0}" destId="{706A10EC-703B-4BD7-AF89-41B51E436675}" srcOrd="0" destOrd="0" parTransId="{B06FE228-B207-4E3E-9755-6DEFC70B00BB}" sibTransId="{37F45124-0D00-479D-8864-B53D6A4CB747}"/>
    <dgm:cxn modelId="{1347ECE0-E5F1-42D4-95AE-47148E436D0D}" type="presOf" srcId="{FE23B564-BEF2-41D4-9495-D63724E7B977}" destId="{6A46147A-9670-4A47-BC46-CAEC4D51EE1B}" srcOrd="0" destOrd="1" presId="urn:microsoft.com/office/officeart/2005/8/layout/vList5"/>
    <dgm:cxn modelId="{10532928-A027-447E-ABF6-7F69B3B85F6A}" type="presOf" srcId="{AD25D612-7185-4C56-9650-BC69EB58B3E0}" destId="{FE6CFC86-E15F-4F19-8110-F330C08144EF}" srcOrd="0" destOrd="0" presId="urn:microsoft.com/office/officeart/2005/8/layout/vList5"/>
    <dgm:cxn modelId="{536ECDCF-85AB-4546-B5E9-F9AD7C863DB6}" type="presOf" srcId="{EACED336-11B2-494E-897E-41849A11A773}" destId="{CEBC22D1-06FB-491A-9DA1-E14890352FA7}" srcOrd="0" destOrd="0" presId="urn:microsoft.com/office/officeart/2005/8/layout/vList5"/>
    <dgm:cxn modelId="{6770D9DF-8DA7-493E-8340-54DEBA448C65}" type="presOf" srcId="{74574BF5-E56C-4D65-90EA-92C107E65C44}" destId="{9D0DDB20-A900-459B-9F43-7A17820C77F5}" srcOrd="0" destOrd="1" presId="urn:microsoft.com/office/officeart/2005/8/layout/vList5"/>
    <dgm:cxn modelId="{36F803A7-6627-480B-B415-E0274963673B}" srcId="{CAC24553-5DAB-4FDA-9D0A-7692A02A490E}" destId="{74574BF5-E56C-4D65-90EA-92C107E65C44}" srcOrd="1" destOrd="0" parTransId="{6C45FAC8-5941-4806-821D-87FC0F78311B}" sibTransId="{A656158E-BDFB-49AE-AF10-5C666144996A}"/>
    <dgm:cxn modelId="{DDC777AC-429C-49E1-B6E3-FFA8B4004CF3}" srcId="{EACED336-11B2-494E-897E-41849A11A773}" destId="{B7B56C65-AE57-40FD-8B7E-E22F069C21D0}" srcOrd="1" destOrd="0" parTransId="{9ABB3E1E-5C14-43EF-930B-B7573B9CEAC9}" sibTransId="{904579B7-EEF7-4226-9B32-A2478E17A373}"/>
    <dgm:cxn modelId="{7E438A19-A505-49E8-9433-95A669538C4A}" type="presOf" srcId="{B7B56C65-AE57-40FD-8B7E-E22F069C21D0}" destId="{A77BAA18-3423-4320-9E46-A1C813B1B795}" srcOrd="0" destOrd="0" presId="urn:microsoft.com/office/officeart/2005/8/layout/vList5"/>
    <dgm:cxn modelId="{073F8AEE-8634-4935-93D7-1D8ED7036440}" srcId="{AD25D612-7185-4C56-9650-BC69EB58B3E0}" destId="{FE23B564-BEF2-41D4-9495-D63724E7B977}" srcOrd="1" destOrd="0" parTransId="{0F0934DE-5A2D-4121-851C-087EC0F1C371}" sibTransId="{AB5776B6-198E-4158-95F0-EB3E93B5A90F}"/>
    <dgm:cxn modelId="{3E421FE7-9CAD-4408-B619-40675CB8EB30}" type="presParOf" srcId="{CEBC22D1-06FB-491A-9DA1-E14890352FA7}" destId="{8C610E4E-0F65-4F6C-A8A8-2FEF3F11179D}" srcOrd="0" destOrd="0" presId="urn:microsoft.com/office/officeart/2005/8/layout/vList5"/>
    <dgm:cxn modelId="{9415F35D-4D90-41E2-96B4-FCD11568CA7E}" type="presParOf" srcId="{8C610E4E-0F65-4F6C-A8A8-2FEF3F11179D}" destId="{FE6CFC86-E15F-4F19-8110-F330C08144EF}" srcOrd="0" destOrd="0" presId="urn:microsoft.com/office/officeart/2005/8/layout/vList5"/>
    <dgm:cxn modelId="{A8FC0675-2603-4644-8CAC-E1589E91180C}" type="presParOf" srcId="{8C610E4E-0F65-4F6C-A8A8-2FEF3F11179D}" destId="{6A46147A-9670-4A47-BC46-CAEC4D51EE1B}" srcOrd="1" destOrd="0" presId="urn:microsoft.com/office/officeart/2005/8/layout/vList5"/>
    <dgm:cxn modelId="{B5ED8B83-0C6E-433E-AF16-FEA805F216C3}" type="presParOf" srcId="{CEBC22D1-06FB-491A-9DA1-E14890352FA7}" destId="{BA03B813-8B93-4135-96CD-541E50587488}" srcOrd="1" destOrd="0" presId="urn:microsoft.com/office/officeart/2005/8/layout/vList5"/>
    <dgm:cxn modelId="{A1B843EC-3331-4782-87A7-89125E9F6893}" type="presParOf" srcId="{CEBC22D1-06FB-491A-9DA1-E14890352FA7}" destId="{487CCEED-F6ED-426E-B5E8-03973808F423}" srcOrd="2" destOrd="0" presId="urn:microsoft.com/office/officeart/2005/8/layout/vList5"/>
    <dgm:cxn modelId="{E2B0A8B8-823A-4838-9CB2-3C782B29EF45}" type="presParOf" srcId="{487CCEED-F6ED-426E-B5E8-03973808F423}" destId="{A77BAA18-3423-4320-9E46-A1C813B1B795}" srcOrd="0" destOrd="0" presId="urn:microsoft.com/office/officeart/2005/8/layout/vList5"/>
    <dgm:cxn modelId="{1EEB7862-D810-4D3F-99B9-13EBA6FDB234}" type="presParOf" srcId="{487CCEED-F6ED-426E-B5E8-03973808F423}" destId="{36F0F4AC-EB28-4D4D-9A5B-B6FA938C4E70}" srcOrd="1" destOrd="0" presId="urn:microsoft.com/office/officeart/2005/8/layout/vList5"/>
    <dgm:cxn modelId="{3FEA34BC-B49B-4A94-930B-FBA9646722D8}" type="presParOf" srcId="{CEBC22D1-06FB-491A-9DA1-E14890352FA7}" destId="{D9D841CD-FDAB-4F7E-83E8-71EBEBC5CF31}" srcOrd="3" destOrd="0" presId="urn:microsoft.com/office/officeart/2005/8/layout/vList5"/>
    <dgm:cxn modelId="{74B367E3-D07C-4F62-9CFB-21B739D63223}" type="presParOf" srcId="{CEBC22D1-06FB-491A-9DA1-E14890352FA7}" destId="{C1CAD602-D2D3-4F0D-AEF2-CF240A014EDD}" srcOrd="4" destOrd="0" presId="urn:microsoft.com/office/officeart/2005/8/layout/vList5"/>
    <dgm:cxn modelId="{5FC1B768-F1F6-453E-A8B5-A59A5E1EBCA4}" type="presParOf" srcId="{C1CAD602-D2D3-4F0D-AEF2-CF240A014EDD}" destId="{6F23DF2A-71ED-4FAD-B93E-8E1F8208D395}" srcOrd="0" destOrd="0" presId="urn:microsoft.com/office/officeart/2005/8/layout/vList5"/>
    <dgm:cxn modelId="{B18FE5DD-D729-4829-B7EF-42A4DF47C82C}" type="presParOf" srcId="{C1CAD602-D2D3-4F0D-AEF2-CF240A014EDD}" destId="{9D0DDB20-A900-459B-9F43-7A17820C77F5}"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A1AFFF-335A-435C-A8B5-8F7018F8CA4E}"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SG"/>
        </a:p>
      </dgm:t>
    </dgm:pt>
    <dgm:pt modelId="{621F1393-5992-4BDD-ABD5-0604097CE08B}">
      <dgm:prSet phldrT="[Text]" custT="1"/>
      <dgm:spPr/>
      <dgm:t>
        <a:bodyPr/>
        <a:lstStyle/>
        <a:p>
          <a:r>
            <a:rPr lang="en-SG" sz="2400" b="1" dirty="0" smtClean="0">
              <a:solidFill>
                <a:schemeClr val="tx1"/>
              </a:solidFill>
              <a:latin typeface="Segoe UI" pitchFamily="34" charset="0"/>
              <a:cs typeface="Segoe UI" pitchFamily="34" charset="0"/>
            </a:rPr>
            <a:t>Unofficial Accommodation</a:t>
          </a:r>
          <a:endParaRPr lang="en-SG" sz="2400" b="1" dirty="0">
            <a:solidFill>
              <a:schemeClr val="tx1"/>
            </a:solidFill>
            <a:latin typeface="Segoe UI" pitchFamily="34" charset="0"/>
            <a:cs typeface="Segoe UI" pitchFamily="34" charset="0"/>
          </a:endParaRPr>
        </a:p>
      </dgm:t>
    </dgm:pt>
    <dgm:pt modelId="{205FD47D-AD9D-4B90-B4C4-FDAAF090A45F}" type="parTrans" cxnId="{8EC21741-9940-43FC-A3D1-CE62A2165B58}">
      <dgm:prSet/>
      <dgm:spPr/>
      <dgm:t>
        <a:bodyPr/>
        <a:lstStyle/>
        <a:p>
          <a:endParaRPr lang="en-SG"/>
        </a:p>
      </dgm:t>
    </dgm:pt>
    <dgm:pt modelId="{000A93AA-90BF-4CBB-867D-C26BF7C32E62}" type="sibTrans" cxnId="{8EC21741-9940-43FC-A3D1-CE62A2165B58}">
      <dgm:prSet/>
      <dgm:spPr/>
      <dgm:t>
        <a:bodyPr/>
        <a:lstStyle/>
        <a:p>
          <a:endParaRPr lang="en-SG"/>
        </a:p>
      </dgm:t>
    </dgm:pt>
    <dgm:pt modelId="{74BBE13E-13A8-4CE9-8E09-1E6DBD814E85}">
      <dgm:prSet phldrT="[Text]" custT="1"/>
      <dgm:spPr/>
      <dgm:t>
        <a:bodyPr/>
        <a:lstStyle/>
        <a:p>
          <a:r>
            <a:rPr lang="en-SG" sz="2000" dirty="0" smtClean="0">
              <a:latin typeface="Segoe UI" pitchFamily="34" charset="0"/>
              <a:ea typeface="Times New Roman"/>
              <a:cs typeface="Segoe UI" pitchFamily="34" charset="0"/>
            </a:rPr>
            <a:t>Incorrect prioritisation led to teams requesting </a:t>
          </a:r>
          <a:r>
            <a:rPr lang="en-SG" sz="2000" b="0" dirty="0" smtClean="0">
              <a:latin typeface="Segoe UI" pitchFamily="34" charset="0"/>
              <a:ea typeface="Times New Roman"/>
              <a:cs typeface="Segoe UI" pitchFamily="34" charset="0"/>
            </a:rPr>
            <a:t>unofficial accommodation </a:t>
          </a:r>
          <a:r>
            <a:rPr lang="en-SG" sz="2000" dirty="0" smtClean="0">
              <a:latin typeface="Segoe UI" pitchFamily="34" charset="0"/>
              <a:ea typeface="Times New Roman"/>
              <a:cs typeface="Segoe UI" pitchFamily="34" charset="0"/>
            </a:rPr>
            <a:t>when their projects where not approved.</a:t>
          </a:r>
          <a:endParaRPr lang="en-SG" sz="2000" dirty="0"/>
        </a:p>
      </dgm:t>
    </dgm:pt>
    <dgm:pt modelId="{EDF8609D-1318-4CC6-BADA-72ABA16FE7D6}" type="parTrans" cxnId="{9ED84D14-01D1-4C80-9E50-CE8DC1FFA55E}">
      <dgm:prSet/>
      <dgm:spPr/>
      <dgm:t>
        <a:bodyPr/>
        <a:lstStyle/>
        <a:p>
          <a:endParaRPr lang="en-SG"/>
        </a:p>
      </dgm:t>
    </dgm:pt>
    <dgm:pt modelId="{0FDCD9C1-2967-44E1-A30F-B09D6D80943D}" type="sibTrans" cxnId="{9ED84D14-01D1-4C80-9E50-CE8DC1FFA55E}">
      <dgm:prSet/>
      <dgm:spPr/>
      <dgm:t>
        <a:bodyPr/>
        <a:lstStyle/>
        <a:p>
          <a:endParaRPr lang="en-SG"/>
        </a:p>
      </dgm:t>
    </dgm:pt>
    <dgm:pt modelId="{588B3DC6-CA5A-4413-B2E6-3A03F10A7E3E}">
      <dgm:prSet phldrT="[Text]" custT="1"/>
      <dgm:spPr/>
      <dgm:t>
        <a:bodyPr/>
        <a:lstStyle/>
        <a:p>
          <a:r>
            <a:rPr lang="en-SG" sz="2400" b="1" dirty="0" smtClean="0">
              <a:solidFill>
                <a:schemeClr val="tx1"/>
              </a:solidFill>
              <a:latin typeface="Segoe UI" pitchFamily="34" charset="0"/>
              <a:cs typeface="Segoe UI" pitchFamily="34" charset="0"/>
            </a:rPr>
            <a:t>IT Knowledge Lost</a:t>
          </a:r>
          <a:endParaRPr lang="en-SG" sz="2400" b="1" dirty="0">
            <a:solidFill>
              <a:schemeClr val="tx1"/>
            </a:solidFill>
            <a:latin typeface="Segoe UI" pitchFamily="34" charset="0"/>
            <a:cs typeface="Segoe UI" pitchFamily="34" charset="0"/>
          </a:endParaRPr>
        </a:p>
      </dgm:t>
    </dgm:pt>
    <dgm:pt modelId="{628794A9-A8DF-40A0-9336-C2566D0012F0}" type="parTrans" cxnId="{77005682-EB53-4D3C-A5CE-C1BAEFA19FF4}">
      <dgm:prSet/>
      <dgm:spPr/>
      <dgm:t>
        <a:bodyPr/>
        <a:lstStyle/>
        <a:p>
          <a:endParaRPr lang="en-SG"/>
        </a:p>
      </dgm:t>
    </dgm:pt>
    <dgm:pt modelId="{10A68D63-0159-4BB4-B7A3-F0AB765EE8BE}" type="sibTrans" cxnId="{77005682-EB53-4D3C-A5CE-C1BAEFA19FF4}">
      <dgm:prSet/>
      <dgm:spPr/>
      <dgm:t>
        <a:bodyPr/>
        <a:lstStyle/>
        <a:p>
          <a:endParaRPr lang="en-SG"/>
        </a:p>
      </dgm:t>
    </dgm:pt>
    <dgm:pt modelId="{B21ED172-6286-430E-A689-FF463C763D16}">
      <dgm:prSet phldrT="[Text]" custT="1"/>
      <dgm:spPr/>
      <dgm:t>
        <a:bodyPr/>
        <a:lstStyle/>
        <a:p>
          <a:r>
            <a:rPr lang="en-SG" sz="2000" b="0" dirty="0" smtClean="0">
              <a:latin typeface="Segoe UI" pitchFamily="34" charset="0"/>
              <a:ea typeface="Times New Roman"/>
              <a:cs typeface="Segoe UI" pitchFamily="34" charset="0"/>
            </a:rPr>
            <a:t>They lost all IT knowledge twice due to outsourcing to different parties.</a:t>
          </a:r>
          <a:endParaRPr lang="en-SG" sz="2000" b="0" dirty="0"/>
        </a:p>
      </dgm:t>
    </dgm:pt>
    <dgm:pt modelId="{770CA99A-EB96-4D47-BBEB-44D01A62A050}" type="parTrans" cxnId="{4BB52FC2-BC92-4F57-B0DE-06446B8413FC}">
      <dgm:prSet/>
      <dgm:spPr/>
      <dgm:t>
        <a:bodyPr/>
        <a:lstStyle/>
        <a:p>
          <a:endParaRPr lang="en-SG"/>
        </a:p>
      </dgm:t>
    </dgm:pt>
    <dgm:pt modelId="{9B8EECFC-048D-4F7C-B160-E8522A7F1B03}" type="sibTrans" cxnId="{4BB52FC2-BC92-4F57-B0DE-06446B8413FC}">
      <dgm:prSet/>
      <dgm:spPr/>
      <dgm:t>
        <a:bodyPr/>
        <a:lstStyle/>
        <a:p>
          <a:endParaRPr lang="en-SG"/>
        </a:p>
      </dgm:t>
    </dgm:pt>
    <dgm:pt modelId="{CA8DABDB-A633-47C3-A83B-A2E8172B1F05}">
      <dgm:prSet phldrT="[Text]" custT="1"/>
      <dgm:spPr/>
      <dgm:t>
        <a:bodyPr/>
        <a:lstStyle/>
        <a:p>
          <a:r>
            <a:rPr lang="en-SG" sz="2400" b="1" dirty="0" smtClean="0">
              <a:solidFill>
                <a:schemeClr val="tx1"/>
              </a:solidFill>
              <a:latin typeface="Segoe UI" pitchFamily="34" charset="0"/>
              <a:cs typeface="Segoe UI" pitchFamily="34" charset="0"/>
            </a:rPr>
            <a:t>Decentralised Adoption</a:t>
          </a:r>
          <a:endParaRPr lang="en-SG" sz="2400" b="1" dirty="0">
            <a:solidFill>
              <a:schemeClr val="tx1"/>
            </a:solidFill>
            <a:latin typeface="Segoe UI" pitchFamily="34" charset="0"/>
            <a:cs typeface="Segoe UI" pitchFamily="34" charset="0"/>
          </a:endParaRPr>
        </a:p>
      </dgm:t>
    </dgm:pt>
    <dgm:pt modelId="{B331837C-CC1F-4327-8809-3B66B08AF634}" type="parTrans" cxnId="{167AD8FC-F471-4A68-B20B-C9D9FFE21FA2}">
      <dgm:prSet/>
      <dgm:spPr/>
      <dgm:t>
        <a:bodyPr/>
        <a:lstStyle/>
        <a:p>
          <a:endParaRPr lang="en-SG"/>
        </a:p>
      </dgm:t>
    </dgm:pt>
    <dgm:pt modelId="{44E99200-6442-4093-ADE9-9255EF853524}" type="sibTrans" cxnId="{167AD8FC-F471-4A68-B20B-C9D9FFE21FA2}">
      <dgm:prSet/>
      <dgm:spPr/>
      <dgm:t>
        <a:bodyPr/>
        <a:lstStyle/>
        <a:p>
          <a:endParaRPr lang="en-SG"/>
        </a:p>
      </dgm:t>
    </dgm:pt>
    <dgm:pt modelId="{F3A3A0E2-7C31-4FCE-B9F7-77939BF7A88F}">
      <dgm:prSet phldrT="[Text]" custT="1"/>
      <dgm:spPr/>
      <dgm:t>
        <a:bodyPr/>
        <a:lstStyle/>
        <a:p>
          <a:r>
            <a:rPr lang="en-SG" sz="1800" dirty="0" smtClean="0">
              <a:latin typeface="Segoe UI" pitchFamily="34" charset="0"/>
              <a:ea typeface="Times New Roman"/>
              <a:cs typeface="Segoe UI" pitchFamily="34" charset="0"/>
            </a:rPr>
            <a:t>Approach to e-business was process </a:t>
          </a:r>
          <a:r>
            <a:rPr lang="en-SG" sz="1800" b="0" dirty="0" smtClean="0">
              <a:latin typeface="Segoe UI" pitchFamily="34" charset="0"/>
              <a:ea typeface="Times New Roman"/>
              <a:cs typeface="Segoe UI" pitchFamily="34" charset="0"/>
            </a:rPr>
            <a:t>decentralised adoption of independent </a:t>
          </a:r>
          <a:r>
            <a:rPr lang="en-SG" sz="1800" dirty="0" smtClean="0">
              <a:latin typeface="Segoe UI" pitchFamily="34" charset="0"/>
              <a:ea typeface="Times New Roman"/>
              <a:cs typeface="Segoe UI" pitchFamily="34" charset="0"/>
            </a:rPr>
            <a:t>process unlike systems thinking and interdependent.</a:t>
          </a:r>
          <a:endParaRPr lang="en-SG" sz="1800" dirty="0"/>
        </a:p>
      </dgm:t>
    </dgm:pt>
    <dgm:pt modelId="{55B12305-C804-4B98-AAEC-36A0A635D260}" type="parTrans" cxnId="{7A56982B-F1C5-4EEE-998B-009F3B000D5F}">
      <dgm:prSet/>
      <dgm:spPr/>
      <dgm:t>
        <a:bodyPr/>
        <a:lstStyle/>
        <a:p>
          <a:endParaRPr lang="en-SG"/>
        </a:p>
      </dgm:t>
    </dgm:pt>
    <dgm:pt modelId="{A174FDC6-2E66-45F1-80F4-FA92D54E2E30}" type="sibTrans" cxnId="{7A56982B-F1C5-4EEE-998B-009F3B000D5F}">
      <dgm:prSet/>
      <dgm:spPr/>
      <dgm:t>
        <a:bodyPr/>
        <a:lstStyle/>
        <a:p>
          <a:endParaRPr lang="en-SG"/>
        </a:p>
      </dgm:t>
    </dgm:pt>
    <dgm:pt modelId="{2A0AD8E6-0EFA-415E-9471-93696172E0F3}">
      <dgm:prSet phldrT="[Text]" custT="1"/>
      <dgm:spPr/>
      <dgm:t>
        <a:bodyPr/>
        <a:lstStyle/>
        <a:p>
          <a:r>
            <a:rPr lang="en-SG" sz="2000" b="0" dirty="0" smtClean="0">
              <a:latin typeface="Segoe UI" pitchFamily="34" charset="0"/>
              <a:ea typeface="Times New Roman"/>
              <a:cs typeface="Segoe UI" pitchFamily="34" charset="0"/>
            </a:rPr>
            <a:t>Later had to increase IT strength by </a:t>
          </a:r>
          <a:r>
            <a:rPr lang="en-SG" sz="2000" dirty="0" smtClean="0">
              <a:latin typeface="Segoe UI" pitchFamily="34" charset="0"/>
              <a:ea typeface="Times New Roman"/>
              <a:cs typeface="Segoe UI" pitchFamily="34" charset="0"/>
            </a:rPr>
            <a:t>almost 200%.</a:t>
          </a:r>
          <a:endParaRPr lang="en-SG" sz="2000" dirty="0"/>
        </a:p>
      </dgm:t>
    </dgm:pt>
    <dgm:pt modelId="{72BC6D68-BA9D-4011-9A49-A93864C63009}" type="parTrans" cxnId="{1A50F032-C254-4DB4-8DDC-00CB51927EDC}">
      <dgm:prSet/>
      <dgm:spPr/>
      <dgm:t>
        <a:bodyPr/>
        <a:lstStyle/>
        <a:p>
          <a:endParaRPr lang="en-SG"/>
        </a:p>
      </dgm:t>
    </dgm:pt>
    <dgm:pt modelId="{C3F0357E-594D-4616-B1DC-F0EB97EB72F2}" type="sibTrans" cxnId="{1A50F032-C254-4DB4-8DDC-00CB51927EDC}">
      <dgm:prSet/>
      <dgm:spPr/>
      <dgm:t>
        <a:bodyPr/>
        <a:lstStyle/>
        <a:p>
          <a:endParaRPr lang="en-SG"/>
        </a:p>
      </dgm:t>
    </dgm:pt>
    <dgm:pt modelId="{E93BB1DF-82AA-4B56-BC75-D67F12295D9B}">
      <dgm:prSet phldrT="[Text]" custT="1"/>
      <dgm:spPr/>
      <dgm:t>
        <a:bodyPr/>
        <a:lstStyle/>
        <a:p>
          <a:r>
            <a:rPr lang="en-SG" sz="2400" b="1" dirty="0" smtClean="0">
              <a:solidFill>
                <a:schemeClr val="tx1"/>
              </a:solidFill>
              <a:latin typeface="Segoe UI" pitchFamily="34" charset="0"/>
              <a:cs typeface="Segoe UI" pitchFamily="34" charset="0"/>
            </a:rPr>
            <a:t>Non-existent PMO</a:t>
          </a:r>
          <a:endParaRPr lang="en-SG" sz="2400" dirty="0"/>
        </a:p>
      </dgm:t>
    </dgm:pt>
    <dgm:pt modelId="{BE80C37D-7C01-472F-90B8-41436BA0DF01}" type="parTrans" cxnId="{C1E7406D-A97B-4C52-B346-7EEA9862B3C8}">
      <dgm:prSet/>
      <dgm:spPr/>
      <dgm:t>
        <a:bodyPr/>
        <a:lstStyle/>
        <a:p>
          <a:endParaRPr lang="en-SG"/>
        </a:p>
      </dgm:t>
    </dgm:pt>
    <dgm:pt modelId="{33074269-28BF-4A7B-A4A2-9E5852F760C3}" type="sibTrans" cxnId="{C1E7406D-A97B-4C52-B346-7EEA9862B3C8}">
      <dgm:prSet/>
      <dgm:spPr/>
      <dgm:t>
        <a:bodyPr/>
        <a:lstStyle/>
        <a:p>
          <a:endParaRPr lang="en-SG"/>
        </a:p>
      </dgm:t>
    </dgm:pt>
    <dgm:pt modelId="{6DBABD4C-CA7D-4853-B737-554C78BB7641}">
      <dgm:prSet phldrT="[Text]" custT="1"/>
      <dgm:spPr/>
      <dgm:t>
        <a:bodyPr/>
        <a:lstStyle/>
        <a:p>
          <a:r>
            <a:rPr lang="en-SG" sz="2000" dirty="0" smtClean="0">
              <a:latin typeface="Segoe UI" pitchFamily="34" charset="0"/>
              <a:ea typeface="Times New Roman"/>
              <a:cs typeface="Segoe UI" pitchFamily="34" charset="0"/>
            </a:rPr>
            <a:t>Surprisingly there </a:t>
          </a:r>
          <a:r>
            <a:rPr lang="en-SG" sz="2000" b="0" dirty="0" smtClean="0">
              <a:latin typeface="Segoe UI" pitchFamily="34" charset="0"/>
              <a:ea typeface="Times New Roman"/>
              <a:cs typeface="Segoe UI" pitchFamily="34" charset="0"/>
            </a:rPr>
            <a:t>was non-existent PMO </a:t>
          </a:r>
          <a:r>
            <a:rPr lang="en-SG" sz="2000" dirty="0" smtClean="0">
              <a:latin typeface="Segoe UI" pitchFamily="34" charset="0"/>
              <a:ea typeface="Times New Roman"/>
              <a:cs typeface="Segoe UI" pitchFamily="34" charset="0"/>
            </a:rPr>
            <a:t>even when multiple projects were underway.</a:t>
          </a:r>
          <a:endParaRPr lang="en-SG" sz="2000" dirty="0"/>
        </a:p>
      </dgm:t>
    </dgm:pt>
    <dgm:pt modelId="{19BE3008-AF1E-41F8-A8A2-464EFF1FE84E}" type="parTrans" cxnId="{6E182616-E24D-4A88-AA83-FDA91C81A149}">
      <dgm:prSet/>
      <dgm:spPr/>
      <dgm:t>
        <a:bodyPr/>
        <a:lstStyle/>
        <a:p>
          <a:endParaRPr lang="en-SG"/>
        </a:p>
      </dgm:t>
    </dgm:pt>
    <dgm:pt modelId="{D3F77B0A-C3EA-438B-929E-C0952CAA0061}" type="sibTrans" cxnId="{6E182616-E24D-4A88-AA83-FDA91C81A149}">
      <dgm:prSet/>
      <dgm:spPr/>
      <dgm:t>
        <a:bodyPr/>
        <a:lstStyle/>
        <a:p>
          <a:endParaRPr lang="en-SG"/>
        </a:p>
      </dgm:t>
    </dgm:pt>
    <dgm:pt modelId="{2BCD408E-309B-4BEB-B39A-725E642F93D1}" type="pres">
      <dgm:prSet presAssocID="{A2A1AFFF-335A-435C-A8B5-8F7018F8CA4E}" presName="Name0" presStyleCnt="0">
        <dgm:presLayoutVars>
          <dgm:dir/>
          <dgm:animLvl val="lvl"/>
          <dgm:resizeHandles val="exact"/>
        </dgm:presLayoutVars>
      </dgm:prSet>
      <dgm:spPr/>
      <dgm:t>
        <a:bodyPr/>
        <a:lstStyle/>
        <a:p>
          <a:endParaRPr lang="en-SG"/>
        </a:p>
      </dgm:t>
    </dgm:pt>
    <dgm:pt modelId="{233CB148-4931-461E-B37E-554F66A8A5F3}" type="pres">
      <dgm:prSet presAssocID="{621F1393-5992-4BDD-ABD5-0604097CE08B}" presName="linNode" presStyleCnt="0"/>
      <dgm:spPr/>
    </dgm:pt>
    <dgm:pt modelId="{7182CD64-296E-4040-9654-A2D09DC79CAD}" type="pres">
      <dgm:prSet presAssocID="{621F1393-5992-4BDD-ABD5-0604097CE08B}" presName="parentText" presStyleLbl="node1" presStyleIdx="0" presStyleCnt="4">
        <dgm:presLayoutVars>
          <dgm:chMax val="1"/>
          <dgm:bulletEnabled val="1"/>
        </dgm:presLayoutVars>
      </dgm:prSet>
      <dgm:spPr/>
      <dgm:t>
        <a:bodyPr/>
        <a:lstStyle/>
        <a:p>
          <a:endParaRPr lang="en-SG"/>
        </a:p>
      </dgm:t>
    </dgm:pt>
    <dgm:pt modelId="{B2B1B24A-C924-4071-B199-70E0DD6C2300}" type="pres">
      <dgm:prSet presAssocID="{621F1393-5992-4BDD-ABD5-0604097CE08B}" presName="descendantText" presStyleLbl="alignAccFollowNode1" presStyleIdx="0" presStyleCnt="4">
        <dgm:presLayoutVars>
          <dgm:bulletEnabled val="1"/>
        </dgm:presLayoutVars>
      </dgm:prSet>
      <dgm:spPr/>
      <dgm:t>
        <a:bodyPr/>
        <a:lstStyle/>
        <a:p>
          <a:endParaRPr lang="en-SG"/>
        </a:p>
      </dgm:t>
    </dgm:pt>
    <dgm:pt modelId="{39780A8F-693A-42CB-8F1D-AAEEC1FC1C1E}" type="pres">
      <dgm:prSet presAssocID="{000A93AA-90BF-4CBB-867D-C26BF7C32E62}" presName="sp" presStyleCnt="0"/>
      <dgm:spPr/>
    </dgm:pt>
    <dgm:pt modelId="{9A5836C7-71D6-4521-9B7D-7D9CC14C8039}" type="pres">
      <dgm:prSet presAssocID="{588B3DC6-CA5A-4413-B2E6-3A03F10A7E3E}" presName="linNode" presStyleCnt="0"/>
      <dgm:spPr/>
    </dgm:pt>
    <dgm:pt modelId="{0231867C-A67D-4E64-AAE6-7764AF26C5F2}" type="pres">
      <dgm:prSet presAssocID="{588B3DC6-CA5A-4413-B2E6-3A03F10A7E3E}" presName="parentText" presStyleLbl="node1" presStyleIdx="1" presStyleCnt="4">
        <dgm:presLayoutVars>
          <dgm:chMax val="1"/>
          <dgm:bulletEnabled val="1"/>
        </dgm:presLayoutVars>
      </dgm:prSet>
      <dgm:spPr/>
      <dgm:t>
        <a:bodyPr/>
        <a:lstStyle/>
        <a:p>
          <a:endParaRPr lang="en-SG"/>
        </a:p>
      </dgm:t>
    </dgm:pt>
    <dgm:pt modelId="{72BA20A3-D791-405A-AD54-75EE2BA397A6}" type="pres">
      <dgm:prSet presAssocID="{588B3DC6-CA5A-4413-B2E6-3A03F10A7E3E}" presName="descendantText" presStyleLbl="alignAccFollowNode1" presStyleIdx="1" presStyleCnt="4">
        <dgm:presLayoutVars>
          <dgm:bulletEnabled val="1"/>
        </dgm:presLayoutVars>
      </dgm:prSet>
      <dgm:spPr/>
      <dgm:t>
        <a:bodyPr/>
        <a:lstStyle/>
        <a:p>
          <a:endParaRPr lang="en-SG"/>
        </a:p>
      </dgm:t>
    </dgm:pt>
    <dgm:pt modelId="{019A402A-8E3E-4185-95F1-03CF4FF47B49}" type="pres">
      <dgm:prSet presAssocID="{10A68D63-0159-4BB4-B7A3-F0AB765EE8BE}" presName="sp" presStyleCnt="0"/>
      <dgm:spPr/>
    </dgm:pt>
    <dgm:pt modelId="{AFE29546-8C8E-4F6A-A163-1797353201D3}" type="pres">
      <dgm:prSet presAssocID="{CA8DABDB-A633-47C3-A83B-A2E8172B1F05}" presName="linNode" presStyleCnt="0"/>
      <dgm:spPr/>
    </dgm:pt>
    <dgm:pt modelId="{DDD1DEA2-2687-477E-911C-EDFD3F806213}" type="pres">
      <dgm:prSet presAssocID="{CA8DABDB-A633-47C3-A83B-A2E8172B1F05}" presName="parentText" presStyleLbl="node1" presStyleIdx="2" presStyleCnt="4">
        <dgm:presLayoutVars>
          <dgm:chMax val="1"/>
          <dgm:bulletEnabled val="1"/>
        </dgm:presLayoutVars>
      </dgm:prSet>
      <dgm:spPr/>
      <dgm:t>
        <a:bodyPr/>
        <a:lstStyle/>
        <a:p>
          <a:endParaRPr lang="en-SG"/>
        </a:p>
      </dgm:t>
    </dgm:pt>
    <dgm:pt modelId="{8A935674-A93B-458A-96E1-139E160F1E12}" type="pres">
      <dgm:prSet presAssocID="{CA8DABDB-A633-47C3-A83B-A2E8172B1F05}" presName="descendantText" presStyleLbl="alignAccFollowNode1" presStyleIdx="2" presStyleCnt="4" custLinFactNeighborX="0" custLinFactNeighborY="-2999">
        <dgm:presLayoutVars>
          <dgm:bulletEnabled val="1"/>
        </dgm:presLayoutVars>
      </dgm:prSet>
      <dgm:spPr/>
      <dgm:t>
        <a:bodyPr/>
        <a:lstStyle/>
        <a:p>
          <a:endParaRPr lang="en-SG"/>
        </a:p>
      </dgm:t>
    </dgm:pt>
    <dgm:pt modelId="{C8256386-4331-4364-ADA2-23764250A210}" type="pres">
      <dgm:prSet presAssocID="{44E99200-6442-4093-ADE9-9255EF853524}" presName="sp" presStyleCnt="0"/>
      <dgm:spPr/>
    </dgm:pt>
    <dgm:pt modelId="{38E1B92C-7DA3-4591-821E-85443C359623}" type="pres">
      <dgm:prSet presAssocID="{E93BB1DF-82AA-4B56-BC75-D67F12295D9B}" presName="linNode" presStyleCnt="0"/>
      <dgm:spPr/>
    </dgm:pt>
    <dgm:pt modelId="{6E03FDBD-7234-4005-AEB4-64B9457BD2BF}" type="pres">
      <dgm:prSet presAssocID="{E93BB1DF-82AA-4B56-BC75-D67F12295D9B}" presName="parentText" presStyleLbl="node1" presStyleIdx="3" presStyleCnt="4">
        <dgm:presLayoutVars>
          <dgm:chMax val="1"/>
          <dgm:bulletEnabled val="1"/>
        </dgm:presLayoutVars>
      </dgm:prSet>
      <dgm:spPr/>
      <dgm:t>
        <a:bodyPr/>
        <a:lstStyle/>
        <a:p>
          <a:endParaRPr lang="en-SG"/>
        </a:p>
      </dgm:t>
    </dgm:pt>
    <dgm:pt modelId="{BFFE0978-6DC7-406D-AA1C-DA4C1D7F2121}" type="pres">
      <dgm:prSet presAssocID="{E93BB1DF-82AA-4B56-BC75-D67F12295D9B}" presName="descendantText" presStyleLbl="alignAccFollowNode1" presStyleIdx="3" presStyleCnt="4" custLinFactNeighborX="0" custLinFactNeighborY="-2999">
        <dgm:presLayoutVars>
          <dgm:bulletEnabled val="1"/>
        </dgm:presLayoutVars>
      </dgm:prSet>
      <dgm:spPr/>
      <dgm:t>
        <a:bodyPr/>
        <a:lstStyle/>
        <a:p>
          <a:endParaRPr lang="en-SG"/>
        </a:p>
      </dgm:t>
    </dgm:pt>
  </dgm:ptLst>
  <dgm:cxnLst>
    <dgm:cxn modelId="{C1E7406D-A97B-4C52-B346-7EEA9862B3C8}" srcId="{A2A1AFFF-335A-435C-A8B5-8F7018F8CA4E}" destId="{E93BB1DF-82AA-4B56-BC75-D67F12295D9B}" srcOrd="3" destOrd="0" parTransId="{BE80C37D-7C01-472F-90B8-41436BA0DF01}" sibTransId="{33074269-28BF-4A7B-A4A2-9E5852F760C3}"/>
    <dgm:cxn modelId="{1A50F032-C254-4DB4-8DDC-00CB51927EDC}" srcId="{588B3DC6-CA5A-4413-B2E6-3A03F10A7E3E}" destId="{2A0AD8E6-0EFA-415E-9471-93696172E0F3}" srcOrd="1" destOrd="0" parTransId="{72BC6D68-BA9D-4011-9A49-A93864C63009}" sibTransId="{C3F0357E-594D-4616-B1DC-F0EB97EB72F2}"/>
    <dgm:cxn modelId="{78DDF4EC-FE50-400A-828D-56C1DADEE31F}" type="presOf" srcId="{588B3DC6-CA5A-4413-B2E6-3A03F10A7E3E}" destId="{0231867C-A67D-4E64-AAE6-7764AF26C5F2}" srcOrd="0" destOrd="0" presId="urn:microsoft.com/office/officeart/2005/8/layout/vList5"/>
    <dgm:cxn modelId="{4D4F7924-CEC2-4672-BA38-EC5F33FE137E}" type="presOf" srcId="{A2A1AFFF-335A-435C-A8B5-8F7018F8CA4E}" destId="{2BCD408E-309B-4BEB-B39A-725E642F93D1}" srcOrd="0" destOrd="0" presId="urn:microsoft.com/office/officeart/2005/8/layout/vList5"/>
    <dgm:cxn modelId="{EF58BE28-3000-45D7-B744-B29750D3D20C}" type="presOf" srcId="{2A0AD8E6-0EFA-415E-9471-93696172E0F3}" destId="{72BA20A3-D791-405A-AD54-75EE2BA397A6}" srcOrd="0" destOrd="1" presId="urn:microsoft.com/office/officeart/2005/8/layout/vList5"/>
    <dgm:cxn modelId="{6E182616-E24D-4A88-AA83-FDA91C81A149}" srcId="{E93BB1DF-82AA-4B56-BC75-D67F12295D9B}" destId="{6DBABD4C-CA7D-4853-B737-554C78BB7641}" srcOrd="0" destOrd="0" parTransId="{19BE3008-AF1E-41F8-A8A2-464EFF1FE84E}" sibTransId="{D3F77B0A-C3EA-438B-929E-C0952CAA0061}"/>
    <dgm:cxn modelId="{29CF5878-2D9A-46A3-8FBB-953415AD4559}" type="presOf" srcId="{E93BB1DF-82AA-4B56-BC75-D67F12295D9B}" destId="{6E03FDBD-7234-4005-AEB4-64B9457BD2BF}" srcOrd="0" destOrd="0" presId="urn:microsoft.com/office/officeart/2005/8/layout/vList5"/>
    <dgm:cxn modelId="{E34DF2A0-8F18-45D1-B99F-EA362D5024DF}" type="presOf" srcId="{CA8DABDB-A633-47C3-A83B-A2E8172B1F05}" destId="{DDD1DEA2-2687-477E-911C-EDFD3F806213}" srcOrd="0" destOrd="0" presId="urn:microsoft.com/office/officeart/2005/8/layout/vList5"/>
    <dgm:cxn modelId="{7A56982B-F1C5-4EEE-998B-009F3B000D5F}" srcId="{CA8DABDB-A633-47C3-A83B-A2E8172B1F05}" destId="{F3A3A0E2-7C31-4FCE-B9F7-77939BF7A88F}" srcOrd="0" destOrd="0" parTransId="{55B12305-C804-4B98-AAEC-36A0A635D260}" sibTransId="{A174FDC6-2E66-45F1-80F4-FA92D54E2E30}"/>
    <dgm:cxn modelId="{86915789-4264-4109-A924-7740A0839131}" type="presOf" srcId="{B21ED172-6286-430E-A689-FF463C763D16}" destId="{72BA20A3-D791-405A-AD54-75EE2BA397A6}" srcOrd="0" destOrd="0" presId="urn:microsoft.com/office/officeart/2005/8/layout/vList5"/>
    <dgm:cxn modelId="{77005682-EB53-4D3C-A5CE-C1BAEFA19FF4}" srcId="{A2A1AFFF-335A-435C-A8B5-8F7018F8CA4E}" destId="{588B3DC6-CA5A-4413-B2E6-3A03F10A7E3E}" srcOrd="1" destOrd="0" parTransId="{628794A9-A8DF-40A0-9336-C2566D0012F0}" sibTransId="{10A68D63-0159-4BB4-B7A3-F0AB765EE8BE}"/>
    <dgm:cxn modelId="{B4091494-A909-4458-82F3-21C0BFDA0E5A}" type="presOf" srcId="{F3A3A0E2-7C31-4FCE-B9F7-77939BF7A88F}" destId="{8A935674-A93B-458A-96E1-139E160F1E12}" srcOrd="0" destOrd="0" presId="urn:microsoft.com/office/officeart/2005/8/layout/vList5"/>
    <dgm:cxn modelId="{9ED84D14-01D1-4C80-9E50-CE8DC1FFA55E}" srcId="{621F1393-5992-4BDD-ABD5-0604097CE08B}" destId="{74BBE13E-13A8-4CE9-8E09-1E6DBD814E85}" srcOrd="0" destOrd="0" parTransId="{EDF8609D-1318-4CC6-BADA-72ABA16FE7D6}" sibTransId="{0FDCD9C1-2967-44E1-A30F-B09D6D80943D}"/>
    <dgm:cxn modelId="{8EC21741-9940-43FC-A3D1-CE62A2165B58}" srcId="{A2A1AFFF-335A-435C-A8B5-8F7018F8CA4E}" destId="{621F1393-5992-4BDD-ABD5-0604097CE08B}" srcOrd="0" destOrd="0" parTransId="{205FD47D-AD9D-4B90-B4C4-FDAAF090A45F}" sibTransId="{000A93AA-90BF-4CBB-867D-C26BF7C32E62}"/>
    <dgm:cxn modelId="{4B8CBFE0-EE81-4405-A315-440EF43A504D}" type="presOf" srcId="{6DBABD4C-CA7D-4853-B737-554C78BB7641}" destId="{BFFE0978-6DC7-406D-AA1C-DA4C1D7F2121}" srcOrd="0" destOrd="0" presId="urn:microsoft.com/office/officeart/2005/8/layout/vList5"/>
    <dgm:cxn modelId="{1E82BD00-E362-41D3-9FCC-33F23F8FB71E}" type="presOf" srcId="{621F1393-5992-4BDD-ABD5-0604097CE08B}" destId="{7182CD64-296E-4040-9654-A2D09DC79CAD}" srcOrd="0" destOrd="0" presId="urn:microsoft.com/office/officeart/2005/8/layout/vList5"/>
    <dgm:cxn modelId="{997792B2-351D-49AC-AE02-F46A153D39B9}" type="presOf" srcId="{74BBE13E-13A8-4CE9-8E09-1E6DBD814E85}" destId="{B2B1B24A-C924-4071-B199-70E0DD6C2300}" srcOrd="0" destOrd="0" presId="urn:microsoft.com/office/officeart/2005/8/layout/vList5"/>
    <dgm:cxn modelId="{4BB52FC2-BC92-4F57-B0DE-06446B8413FC}" srcId="{588B3DC6-CA5A-4413-B2E6-3A03F10A7E3E}" destId="{B21ED172-6286-430E-A689-FF463C763D16}" srcOrd="0" destOrd="0" parTransId="{770CA99A-EB96-4D47-BBEB-44D01A62A050}" sibTransId="{9B8EECFC-048D-4F7C-B160-E8522A7F1B03}"/>
    <dgm:cxn modelId="{167AD8FC-F471-4A68-B20B-C9D9FFE21FA2}" srcId="{A2A1AFFF-335A-435C-A8B5-8F7018F8CA4E}" destId="{CA8DABDB-A633-47C3-A83B-A2E8172B1F05}" srcOrd="2" destOrd="0" parTransId="{B331837C-CC1F-4327-8809-3B66B08AF634}" sibTransId="{44E99200-6442-4093-ADE9-9255EF853524}"/>
    <dgm:cxn modelId="{7B24274D-616A-42AA-8112-150F87BE2B89}" type="presParOf" srcId="{2BCD408E-309B-4BEB-B39A-725E642F93D1}" destId="{233CB148-4931-461E-B37E-554F66A8A5F3}" srcOrd="0" destOrd="0" presId="urn:microsoft.com/office/officeart/2005/8/layout/vList5"/>
    <dgm:cxn modelId="{3FA3B6D8-990C-4515-B0A2-E10799D0464B}" type="presParOf" srcId="{233CB148-4931-461E-B37E-554F66A8A5F3}" destId="{7182CD64-296E-4040-9654-A2D09DC79CAD}" srcOrd="0" destOrd="0" presId="urn:microsoft.com/office/officeart/2005/8/layout/vList5"/>
    <dgm:cxn modelId="{3E2D4E02-7B2D-46D8-BF18-0AEE83E81E6D}" type="presParOf" srcId="{233CB148-4931-461E-B37E-554F66A8A5F3}" destId="{B2B1B24A-C924-4071-B199-70E0DD6C2300}" srcOrd="1" destOrd="0" presId="urn:microsoft.com/office/officeart/2005/8/layout/vList5"/>
    <dgm:cxn modelId="{291A1462-F714-4699-B665-F43EC4D1DD1C}" type="presParOf" srcId="{2BCD408E-309B-4BEB-B39A-725E642F93D1}" destId="{39780A8F-693A-42CB-8F1D-AAEEC1FC1C1E}" srcOrd="1" destOrd="0" presId="urn:microsoft.com/office/officeart/2005/8/layout/vList5"/>
    <dgm:cxn modelId="{7D03CA01-4ADC-4C5B-8CC9-2EBD9418506B}" type="presParOf" srcId="{2BCD408E-309B-4BEB-B39A-725E642F93D1}" destId="{9A5836C7-71D6-4521-9B7D-7D9CC14C8039}" srcOrd="2" destOrd="0" presId="urn:microsoft.com/office/officeart/2005/8/layout/vList5"/>
    <dgm:cxn modelId="{4DC1704A-CE79-4C1D-852D-26A0560E50C4}" type="presParOf" srcId="{9A5836C7-71D6-4521-9B7D-7D9CC14C8039}" destId="{0231867C-A67D-4E64-AAE6-7764AF26C5F2}" srcOrd="0" destOrd="0" presId="urn:microsoft.com/office/officeart/2005/8/layout/vList5"/>
    <dgm:cxn modelId="{EE3F3574-7A63-4AAE-A492-E802DDEF90F7}" type="presParOf" srcId="{9A5836C7-71D6-4521-9B7D-7D9CC14C8039}" destId="{72BA20A3-D791-405A-AD54-75EE2BA397A6}" srcOrd="1" destOrd="0" presId="urn:microsoft.com/office/officeart/2005/8/layout/vList5"/>
    <dgm:cxn modelId="{49C3BB86-D056-4A77-B42C-0F3B4EE4F28A}" type="presParOf" srcId="{2BCD408E-309B-4BEB-B39A-725E642F93D1}" destId="{019A402A-8E3E-4185-95F1-03CF4FF47B49}" srcOrd="3" destOrd="0" presId="urn:microsoft.com/office/officeart/2005/8/layout/vList5"/>
    <dgm:cxn modelId="{98F0672D-9B6D-48E2-9FAB-5494BCA5D428}" type="presParOf" srcId="{2BCD408E-309B-4BEB-B39A-725E642F93D1}" destId="{AFE29546-8C8E-4F6A-A163-1797353201D3}" srcOrd="4" destOrd="0" presId="urn:microsoft.com/office/officeart/2005/8/layout/vList5"/>
    <dgm:cxn modelId="{1D02F08C-BD0D-4CC0-92B4-79EA3E17A47A}" type="presParOf" srcId="{AFE29546-8C8E-4F6A-A163-1797353201D3}" destId="{DDD1DEA2-2687-477E-911C-EDFD3F806213}" srcOrd="0" destOrd="0" presId="urn:microsoft.com/office/officeart/2005/8/layout/vList5"/>
    <dgm:cxn modelId="{D8C9BC77-A168-47EB-9AB8-B8872FAE2791}" type="presParOf" srcId="{AFE29546-8C8E-4F6A-A163-1797353201D3}" destId="{8A935674-A93B-458A-96E1-139E160F1E12}" srcOrd="1" destOrd="0" presId="urn:microsoft.com/office/officeart/2005/8/layout/vList5"/>
    <dgm:cxn modelId="{6D4FDBEB-552A-449E-B487-6CC12EBB622E}" type="presParOf" srcId="{2BCD408E-309B-4BEB-B39A-725E642F93D1}" destId="{C8256386-4331-4364-ADA2-23764250A210}" srcOrd="5" destOrd="0" presId="urn:microsoft.com/office/officeart/2005/8/layout/vList5"/>
    <dgm:cxn modelId="{ECBD6425-FA3A-4B2C-B633-DAD267BFADC7}" type="presParOf" srcId="{2BCD408E-309B-4BEB-B39A-725E642F93D1}" destId="{38E1B92C-7DA3-4591-821E-85443C359623}" srcOrd="6" destOrd="0" presId="urn:microsoft.com/office/officeart/2005/8/layout/vList5"/>
    <dgm:cxn modelId="{F8CE6D08-6AF3-402F-9523-88EF713E2529}" type="presParOf" srcId="{38E1B92C-7DA3-4591-821E-85443C359623}" destId="{6E03FDBD-7234-4005-AEB4-64B9457BD2BF}" srcOrd="0" destOrd="0" presId="urn:microsoft.com/office/officeart/2005/8/layout/vList5"/>
    <dgm:cxn modelId="{58712D96-CF32-4E45-8357-6A22EF8BAD09}" type="presParOf" srcId="{38E1B92C-7DA3-4591-821E-85443C359623}" destId="{BFFE0978-6DC7-406D-AA1C-DA4C1D7F2121}"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1AF516-F37B-43B8-BCEB-943525FFD769}">
      <dsp:nvSpPr>
        <dsp:cNvPr id="0" name=""/>
        <dsp:cNvSpPr/>
      </dsp:nvSpPr>
      <dsp:spPr>
        <a:xfrm>
          <a:off x="-5116992" y="-783865"/>
          <a:ext cx="6093694" cy="6093694"/>
        </a:xfrm>
        <a:prstGeom prst="blockArc">
          <a:avLst>
            <a:gd name="adj1" fmla="val 18900000"/>
            <a:gd name="adj2" fmla="val 2700000"/>
            <a:gd name="adj3" fmla="val 354"/>
          </a:avLst>
        </a:pr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2809E61-85C0-42D3-AE8C-8E44610D90BB}">
      <dsp:nvSpPr>
        <dsp:cNvPr id="0" name=""/>
        <dsp:cNvSpPr/>
      </dsp:nvSpPr>
      <dsp:spPr>
        <a:xfrm>
          <a:off x="511409" y="347956"/>
          <a:ext cx="5618795" cy="696274"/>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668" tIns="45720" rIns="45720" bIns="45720" numCol="1" spcCol="1270" anchor="ctr" anchorCtr="0">
          <a:noAutofit/>
        </a:bodyPr>
        <a:lstStyle/>
        <a:p>
          <a:pPr lvl="0" algn="l" defTabSz="800100">
            <a:lnSpc>
              <a:spcPct val="90000"/>
            </a:lnSpc>
            <a:spcBef>
              <a:spcPct val="0"/>
            </a:spcBef>
            <a:spcAft>
              <a:spcPct val="35000"/>
            </a:spcAft>
          </a:pPr>
          <a:r>
            <a:rPr lang="en-IN" sz="1800" kern="1200" dirty="0" smtClean="0">
              <a:latin typeface="Segoe UI" pitchFamily="34" charset="0"/>
              <a:cs typeface="Segoe UI" pitchFamily="34" charset="0"/>
            </a:rPr>
            <a:t>Business unit relationships with the web-service providers</a:t>
          </a:r>
          <a:endParaRPr lang="en-IN" sz="1800" kern="1200" dirty="0">
            <a:latin typeface="Segoe UI" pitchFamily="34" charset="0"/>
            <a:cs typeface="Segoe UI" pitchFamily="34" charset="0"/>
          </a:endParaRPr>
        </a:p>
      </dsp:txBody>
      <dsp:txXfrm>
        <a:off x="511409" y="347956"/>
        <a:ext cx="5618795" cy="696274"/>
      </dsp:txXfrm>
    </dsp:sp>
    <dsp:sp modelId="{CD9BDAE3-7906-4862-A2CA-C5207DC39935}">
      <dsp:nvSpPr>
        <dsp:cNvPr id="0" name=""/>
        <dsp:cNvSpPr/>
      </dsp:nvSpPr>
      <dsp:spPr>
        <a:xfrm>
          <a:off x="76237" y="260921"/>
          <a:ext cx="870342" cy="870342"/>
        </a:xfrm>
        <a:prstGeom prst="ellipse">
          <a:avLst/>
        </a:prstGeom>
        <a:blipFill dpi="0" rotWithShape="0">
          <a:blip xmlns:r="http://schemas.openxmlformats.org/officeDocument/2006/relationships" r:embed="rId1">
            <a:extLst>
              <a:ext uri="{28A0092B-C50C-407E-A947-70E740481C1C}">
                <a14:useLocalDpi xmlns:a14="http://schemas.microsoft.com/office/drawing/2010/main" xmlns="" val="0"/>
              </a:ext>
            </a:extLst>
          </a:blip>
          <a:srcRect/>
          <a:stretch>
            <a:fillRect/>
          </a:stretch>
        </a:blip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C51E4F7-8825-4F0C-A2EE-342C3B238ADF}">
      <dsp:nvSpPr>
        <dsp:cNvPr id="0" name=""/>
        <dsp:cNvSpPr/>
      </dsp:nvSpPr>
      <dsp:spPr>
        <a:xfrm>
          <a:off x="910599" y="1392548"/>
          <a:ext cx="5219605" cy="696274"/>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668" tIns="45720" rIns="45720" bIns="45720" numCol="1" spcCol="1270" anchor="ctr" anchorCtr="0">
          <a:noAutofit/>
        </a:bodyPr>
        <a:lstStyle/>
        <a:p>
          <a:pPr lvl="0" algn="l" defTabSz="800100">
            <a:lnSpc>
              <a:spcPct val="90000"/>
            </a:lnSpc>
            <a:spcBef>
              <a:spcPct val="0"/>
            </a:spcBef>
            <a:spcAft>
              <a:spcPct val="35000"/>
            </a:spcAft>
          </a:pPr>
          <a:r>
            <a:rPr lang="en-IN" sz="1800" kern="1200" dirty="0" smtClean="0">
              <a:latin typeface="Segoe UI" pitchFamily="34" charset="0"/>
              <a:cs typeface="Segoe UI" pitchFamily="34" charset="0"/>
            </a:rPr>
            <a:t>Contract with Perot Systems</a:t>
          </a:r>
          <a:endParaRPr lang="en-IN" sz="1800" kern="1200" dirty="0">
            <a:latin typeface="Segoe UI" pitchFamily="34" charset="0"/>
            <a:cs typeface="Segoe UI" pitchFamily="34" charset="0"/>
          </a:endParaRPr>
        </a:p>
      </dsp:txBody>
      <dsp:txXfrm>
        <a:off x="910599" y="1392548"/>
        <a:ext cx="5219605" cy="696274"/>
      </dsp:txXfrm>
    </dsp:sp>
    <dsp:sp modelId="{ABAADAE0-B797-44E8-903F-F12277E05E68}">
      <dsp:nvSpPr>
        <dsp:cNvPr id="0" name=""/>
        <dsp:cNvSpPr/>
      </dsp:nvSpPr>
      <dsp:spPr>
        <a:xfrm>
          <a:off x="475427" y="1305514"/>
          <a:ext cx="870342" cy="870342"/>
        </a:xfrm>
        <a:prstGeom prst="ellipse">
          <a:avLst/>
        </a:prstGeom>
        <a:blipFill dpi="0" rotWithShape="0">
          <a:blip xmlns:r="http://schemas.openxmlformats.org/officeDocument/2006/relationships" r:embed="rId2">
            <a:extLst>
              <a:ext uri="{28A0092B-C50C-407E-A947-70E740481C1C}">
                <a14:useLocalDpi xmlns:a14="http://schemas.microsoft.com/office/drawing/2010/main" xmlns="" val="0"/>
              </a:ext>
            </a:extLst>
          </a:blip>
          <a:srcRect/>
          <a:stretch>
            <a:fillRect/>
          </a:stretch>
        </a:blip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1C70EA7-0A0B-498C-9099-E27DAA86E5D4}">
      <dsp:nvSpPr>
        <dsp:cNvPr id="0" name=""/>
        <dsp:cNvSpPr/>
      </dsp:nvSpPr>
      <dsp:spPr>
        <a:xfrm>
          <a:off x="910599" y="2437140"/>
          <a:ext cx="5219605" cy="696274"/>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668" tIns="50800" rIns="50800" bIns="50800" numCol="1" spcCol="1270" anchor="ctr" anchorCtr="0">
          <a:noAutofit/>
        </a:bodyPr>
        <a:lstStyle/>
        <a:p>
          <a:pPr lvl="0" algn="l" defTabSz="889000">
            <a:lnSpc>
              <a:spcPct val="100000"/>
            </a:lnSpc>
            <a:spcBef>
              <a:spcPct val="0"/>
            </a:spcBef>
            <a:spcAft>
              <a:spcPts val="0"/>
            </a:spcAft>
          </a:pPr>
          <a:r>
            <a:rPr lang="en-IN" sz="2000" kern="1200" dirty="0" smtClean="0">
              <a:latin typeface="Segoe UI" pitchFamily="34" charset="0"/>
              <a:cs typeface="Segoe UI" pitchFamily="34" charset="0"/>
            </a:rPr>
            <a:t>Least costly is the </a:t>
          </a:r>
          <a:r>
            <a:rPr lang="en-IN" sz="2000" kern="1200" dirty="0" err="1" smtClean="0">
              <a:latin typeface="Segoe UI" pitchFamily="34" charset="0"/>
              <a:cs typeface="Segoe UI" pitchFamily="34" charset="0"/>
            </a:rPr>
            <a:t>Gedas</a:t>
          </a:r>
          <a:r>
            <a:rPr lang="en-IN" sz="2000" kern="1200" dirty="0" smtClean="0">
              <a:latin typeface="Segoe UI" pitchFamily="34" charset="0"/>
              <a:cs typeface="Segoe UI" pitchFamily="34" charset="0"/>
            </a:rPr>
            <a:t> USA group.</a:t>
          </a:r>
          <a:r>
            <a:rPr lang="en-IN" sz="1600" kern="1200" dirty="0" smtClean="0">
              <a:latin typeface="Segoe UI" pitchFamily="34" charset="0"/>
              <a:cs typeface="Segoe UI" pitchFamily="34" charset="0"/>
            </a:rPr>
            <a:t> </a:t>
          </a:r>
        </a:p>
        <a:p>
          <a:pPr lvl="0" algn="l" defTabSz="889000">
            <a:lnSpc>
              <a:spcPct val="100000"/>
            </a:lnSpc>
            <a:spcBef>
              <a:spcPct val="0"/>
            </a:spcBef>
            <a:spcAft>
              <a:spcPts val="0"/>
            </a:spcAft>
          </a:pPr>
          <a:r>
            <a:rPr lang="en-IN" sz="1600" kern="1200" dirty="0" smtClean="0">
              <a:latin typeface="Segoe UI" pitchFamily="34" charset="0"/>
              <a:cs typeface="Segoe UI" pitchFamily="34" charset="0"/>
            </a:rPr>
            <a:t>(IT based subsidiary of the VWAG group)</a:t>
          </a:r>
          <a:endParaRPr lang="en-IN" sz="2000" kern="1200" dirty="0">
            <a:latin typeface="Segoe UI" pitchFamily="34" charset="0"/>
            <a:cs typeface="Segoe UI" pitchFamily="34" charset="0"/>
          </a:endParaRPr>
        </a:p>
      </dsp:txBody>
      <dsp:txXfrm>
        <a:off x="910599" y="2437140"/>
        <a:ext cx="5219605" cy="696274"/>
      </dsp:txXfrm>
    </dsp:sp>
    <dsp:sp modelId="{4BE88B5F-9CCD-4F81-9FD8-A30F751C2869}">
      <dsp:nvSpPr>
        <dsp:cNvPr id="0" name=""/>
        <dsp:cNvSpPr/>
      </dsp:nvSpPr>
      <dsp:spPr>
        <a:xfrm>
          <a:off x="475427" y="2350106"/>
          <a:ext cx="870342" cy="870342"/>
        </a:xfrm>
        <a:prstGeom prst="ellipse">
          <a:avLst/>
        </a:prstGeom>
        <a:blipFill dpi="0" rotWithShape="0">
          <a:blip xmlns:r="http://schemas.openxmlformats.org/officeDocument/2006/relationships" r:embed="rId3">
            <a:extLst>
              <a:ext uri="{28A0092B-C50C-407E-A947-70E740481C1C}">
                <a14:useLocalDpi xmlns:a14="http://schemas.microsoft.com/office/drawing/2010/main" xmlns="" val="0"/>
              </a:ext>
            </a:extLst>
          </a:blip>
          <a:srcRect/>
          <a:stretch>
            <a:fillRect/>
          </a:stretch>
        </a:blip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7472AA3-03A2-4AF1-954E-E4B241E30FF3}">
      <dsp:nvSpPr>
        <dsp:cNvPr id="0" name=""/>
        <dsp:cNvSpPr/>
      </dsp:nvSpPr>
      <dsp:spPr>
        <a:xfrm>
          <a:off x="511409" y="3411266"/>
          <a:ext cx="5618795" cy="837206"/>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668" tIns="50800" rIns="50800" bIns="50800" numCol="1" spcCol="1270" anchor="ctr" anchorCtr="0">
          <a:noAutofit/>
        </a:bodyPr>
        <a:lstStyle/>
        <a:p>
          <a:pPr lvl="0" algn="l" defTabSz="889000">
            <a:lnSpc>
              <a:spcPct val="100000"/>
            </a:lnSpc>
            <a:spcBef>
              <a:spcPct val="0"/>
            </a:spcBef>
            <a:spcAft>
              <a:spcPts val="0"/>
            </a:spcAft>
          </a:pPr>
          <a:r>
            <a:rPr lang="en-US" sz="2000" kern="1200" dirty="0" smtClean="0">
              <a:latin typeface="Segoe UI" pitchFamily="34" charset="0"/>
              <a:cs typeface="Segoe UI" pitchFamily="34" charset="0"/>
            </a:rPr>
            <a:t>Complicated IT Project Approval Process.</a:t>
          </a:r>
        </a:p>
        <a:p>
          <a:pPr lvl="0" algn="l" defTabSz="889000">
            <a:lnSpc>
              <a:spcPct val="100000"/>
            </a:lnSpc>
            <a:spcBef>
              <a:spcPct val="0"/>
            </a:spcBef>
            <a:spcAft>
              <a:spcPts val="0"/>
            </a:spcAft>
          </a:pPr>
          <a:r>
            <a:rPr lang="en-US" sz="1200" kern="1200" dirty="0" smtClean="0">
              <a:latin typeface="Segoe UI" pitchFamily="34" charset="0"/>
              <a:cs typeface="Segoe UI" pitchFamily="34" charset="0"/>
            </a:rPr>
            <a:t>(</a:t>
          </a:r>
          <a:r>
            <a:rPr lang="en-IN" sz="1200" kern="1200" dirty="0" smtClean="0">
              <a:latin typeface="Segoe UI" pitchFamily="34" charset="0"/>
              <a:cs typeface="Segoe UI" pitchFamily="34" charset="0"/>
            </a:rPr>
            <a:t>minimum of five levels of approval to reach the Project Management Team</a:t>
          </a:r>
          <a:r>
            <a:rPr lang="en-US" sz="2000" kern="1200" dirty="0" smtClean="0">
              <a:latin typeface="Segoe UI" pitchFamily="34" charset="0"/>
              <a:cs typeface="Segoe UI" pitchFamily="34" charset="0"/>
            </a:rPr>
            <a:t>)</a:t>
          </a:r>
          <a:endParaRPr lang="en-IN" sz="2000" kern="1200" dirty="0">
            <a:latin typeface="Segoe UI" pitchFamily="34" charset="0"/>
            <a:cs typeface="Segoe UI" pitchFamily="34" charset="0"/>
          </a:endParaRPr>
        </a:p>
      </dsp:txBody>
      <dsp:txXfrm>
        <a:off x="511409" y="3411266"/>
        <a:ext cx="5618795" cy="837206"/>
      </dsp:txXfrm>
    </dsp:sp>
    <dsp:sp modelId="{8E2EC971-1443-487E-B936-92D7E8CCF09E}">
      <dsp:nvSpPr>
        <dsp:cNvPr id="0" name=""/>
        <dsp:cNvSpPr/>
      </dsp:nvSpPr>
      <dsp:spPr>
        <a:xfrm>
          <a:off x="76237" y="3394698"/>
          <a:ext cx="870342" cy="870342"/>
        </a:xfrm>
        <a:prstGeom prst="ellipse">
          <a:avLst/>
        </a:prstGeom>
        <a:blipFill dpi="0" rotWithShape="0">
          <a:blip xmlns:r="http://schemas.openxmlformats.org/officeDocument/2006/relationships" r:embed="rId4" cstate="print">
            <a:extLst>
              <a:ext uri="{28A0092B-C50C-407E-A947-70E740481C1C}">
                <a14:useLocalDpi xmlns:a14="http://schemas.microsoft.com/office/drawing/2010/main" xmlns="" val="0"/>
              </a:ext>
            </a:extLst>
          </a:blip>
          <a:srcRect/>
          <a:stretch>
            <a:fillRect/>
          </a:stretch>
        </a:blip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46147A-9670-4A47-BC46-CAEC4D51EE1B}">
      <dsp:nvSpPr>
        <dsp:cNvPr id="0" name=""/>
        <dsp:cNvSpPr/>
      </dsp:nvSpPr>
      <dsp:spPr>
        <a:xfrm rot="5400000">
          <a:off x="5513962" y="-2043467"/>
          <a:ext cx="1407914" cy="5852160"/>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SG" sz="2000" kern="1200" dirty="0" smtClean="0">
              <a:latin typeface="Segoe UI" pitchFamily="34" charset="0"/>
              <a:cs typeface="Segoe UI" pitchFamily="34" charset="0"/>
              <a:sym typeface="Wingdings" pitchFamily="2" charset="2"/>
            </a:rPr>
            <a:t>IT projects </a:t>
          </a:r>
          <a:r>
            <a:rPr lang="en-SG" sz="2000" b="0" kern="1200" dirty="0" smtClean="0">
              <a:latin typeface="Segoe UI" pitchFamily="34" charset="0"/>
              <a:cs typeface="Segoe UI" pitchFamily="34" charset="0"/>
              <a:sym typeface="Wingdings" pitchFamily="2" charset="2"/>
            </a:rPr>
            <a:t>under Stay in Business (SIB) should not be ranked together with others.</a:t>
          </a:r>
          <a:endParaRPr lang="en-SG" sz="2000" b="0" kern="1200" dirty="0">
            <a:latin typeface="Segoe UI" pitchFamily="34" charset="0"/>
            <a:cs typeface="Segoe UI" pitchFamily="34" charset="0"/>
          </a:endParaRPr>
        </a:p>
        <a:p>
          <a:pPr marL="228600" lvl="1" indent="-228600" algn="l" defTabSz="889000">
            <a:lnSpc>
              <a:spcPct val="90000"/>
            </a:lnSpc>
            <a:spcBef>
              <a:spcPct val="0"/>
            </a:spcBef>
            <a:spcAft>
              <a:spcPct val="15000"/>
            </a:spcAft>
            <a:buChar char="••"/>
          </a:pPr>
          <a:r>
            <a:rPr lang="en-SG" sz="2000" b="0" kern="1200" dirty="0" smtClean="0">
              <a:latin typeface="Segoe UI" pitchFamily="34" charset="0"/>
              <a:cs typeface="Segoe UI" pitchFamily="34" charset="0"/>
            </a:rPr>
            <a:t>Mainly for legislative &amp; business continuity </a:t>
          </a:r>
          <a:r>
            <a:rPr lang="en-SG" sz="2000" kern="1200" dirty="0" smtClean="0">
              <a:latin typeface="Segoe UI" pitchFamily="34" charset="0"/>
              <a:cs typeface="Segoe UI" pitchFamily="34" charset="0"/>
            </a:rPr>
            <a:t>reasons.</a:t>
          </a:r>
          <a:endParaRPr lang="en-SG" sz="2000" kern="1200" dirty="0">
            <a:latin typeface="Segoe UI" pitchFamily="34" charset="0"/>
            <a:cs typeface="Segoe UI" pitchFamily="34" charset="0"/>
          </a:endParaRPr>
        </a:p>
        <a:p>
          <a:pPr marL="228600" lvl="1" indent="-228600" algn="l" defTabSz="889000">
            <a:lnSpc>
              <a:spcPct val="90000"/>
            </a:lnSpc>
            <a:spcBef>
              <a:spcPct val="0"/>
            </a:spcBef>
            <a:spcAft>
              <a:spcPct val="15000"/>
            </a:spcAft>
            <a:buChar char="••"/>
          </a:pPr>
          <a:r>
            <a:rPr lang="en-SG" sz="2000" kern="1200" dirty="0" smtClean="0">
              <a:latin typeface="Segoe UI" pitchFamily="34" charset="0"/>
              <a:cs typeface="Segoe UI" pitchFamily="34" charset="0"/>
            </a:rPr>
            <a:t>Essential and not discretionary projects.</a:t>
          </a:r>
          <a:endParaRPr lang="en-SG" sz="2000" kern="1200" dirty="0">
            <a:latin typeface="Segoe UI" pitchFamily="34" charset="0"/>
            <a:cs typeface="Segoe UI" pitchFamily="34" charset="0"/>
          </a:endParaRPr>
        </a:p>
      </dsp:txBody>
      <dsp:txXfrm rot="5400000">
        <a:off x="5513962" y="-2043467"/>
        <a:ext cx="1407914" cy="5852160"/>
      </dsp:txXfrm>
    </dsp:sp>
    <dsp:sp modelId="{FE6CFC86-E15F-4F19-8110-F330C08144EF}">
      <dsp:nvSpPr>
        <dsp:cNvPr id="0" name=""/>
        <dsp:cNvSpPr/>
      </dsp:nvSpPr>
      <dsp:spPr>
        <a:xfrm>
          <a:off x="0" y="2666"/>
          <a:ext cx="3291840" cy="175989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SG" sz="2400" b="1" kern="1200" dirty="0" smtClean="0">
              <a:solidFill>
                <a:schemeClr val="tx1"/>
              </a:solidFill>
              <a:latin typeface="Segoe UI" pitchFamily="34" charset="0"/>
              <a:cs typeface="Segoe UI" pitchFamily="34" charset="0"/>
            </a:rPr>
            <a:t>Categorization of Essential IT Projects</a:t>
          </a:r>
          <a:endParaRPr lang="en-SG" sz="2400" b="1" kern="1200" dirty="0">
            <a:solidFill>
              <a:schemeClr val="tx1"/>
            </a:solidFill>
            <a:latin typeface="Segoe UI" pitchFamily="34" charset="0"/>
            <a:cs typeface="Segoe UI" pitchFamily="34" charset="0"/>
          </a:endParaRPr>
        </a:p>
      </dsp:txBody>
      <dsp:txXfrm>
        <a:off x="0" y="2666"/>
        <a:ext cx="3291840" cy="1759892"/>
      </dsp:txXfrm>
    </dsp:sp>
    <dsp:sp modelId="{36F0F4AC-EB28-4D4D-9A5B-B6FA938C4E70}">
      <dsp:nvSpPr>
        <dsp:cNvPr id="0" name=""/>
        <dsp:cNvSpPr/>
      </dsp:nvSpPr>
      <dsp:spPr>
        <a:xfrm rot="5400000">
          <a:off x="5513962" y="-195580"/>
          <a:ext cx="1407914" cy="5852160"/>
        </a:xfrm>
        <a:prstGeom prst="round2Same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SG" sz="2000" b="0" kern="1200" dirty="0" smtClean="0">
              <a:latin typeface="Segoe UI" pitchFamily="34" charset="0"/>
              <a:cs typeface="Segoe UI" pitchFamily="34" charset="0"/>
            </a:rPr>
            <a:t>Last-minute real-time </a:t>
          </a:r>
          <a:r>
            <a:rPr lang="en-SG" sz="2000" kern="1200" dirty="0" smtClean="0">
              <a:latin typeface="Segoe UI" pitchFamily="34" charset="0"/>
              <a:cs typeface="Segoe UI" pitchFamily="34" charset="0"/>
            </a:rPr>
            <a:t>phone consultations with business unit managers.</a:t>
          </a:r>
          <a:endParaRPr lang="en-SG" sz="2000" kern="1200" dirty="0">
            <a:latin typeface="Segoe UI" pitchFamily="34" charset="0"/>
            <a:cs typeface="Segoe UI" pitchFamily="34" charset="0"/>
          </a:endParaRPr>
        </a:p>
      </dsp:txBody>
      <dsp:txXfrm rot="5400000">
        <a:off x="5513962" y="-195580"/>
        <a:ext cx="1407914" cy="5852160"/>
      </dsp:txXfrm>
    </dsp:sp>
    <dsp:sp modelId="{A77BAA18-3423-4320-9E46-A1C813B1B795}">
      <dsp:nvSpPr>
        <dsp:cNvPr id="0" name=""/>
        <dsp:cNvSpPr/>
      </dsp:nvSpPr>
      <dsp:spPr>
        <a:xfrm>
          <a:off x="0" y="1850553"/>
          <a:ext cx="3291840" cy="1759892"/>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SG" sz="2400" b="1" kern="1200" dirty="0" smtClean="0">
              <a:solidFill>
                <a:schemeClr val="tx1"/>
              </a:solidFill>
              <a:latin typeface="Segoe UI" pitchFamily="34" charset="0"/>
              <a:cs typeface="Segoe UI" pitchFamily="34" charset="0"/>
            </a:rPr>
            <a:t>Unstructured &amp; flustered approach</a:t>
          </a:r>
          <a:endParaRPr lang="en-SG" sz="2400" b="1" kern="1200" dirty="0">
            <a:solidFill>
              <a:schemeClr val="tx1"/>
            </a:solidFill>
            <a:latin typeface="Segoe UI" pitchFamily="34" charset="0"/>
            <a:cs typeface="Segoe UI" pitchFamily="34" charset="0"/>
          </a:endParaRPr>
        </a:p>
      </dsp:txBody>
      <dsp:txXfrm>
        <a:off x="0" y="1850553"/>
        <a:ext cx="3291840" cy="1759892"/>
      </dsp:txXfrm>
    </dsp:sp>
    <dsp:sp modelId="{9D0DDB20-A900-459B-9F43-7A17820C77F5}">
      <dsp:nvSpPr>
        <dsp:cNvPr id="0" name=""/>
        <dsp:cNvSpPr/>
      </dsp:nvSpPr>
      <dsp:spPr>
        <a:xfrm rot="5400000">
          <a:off x="5513962" y="1652307"/>
          <a:ext cx="1407914" cy="5852160"/>
        </a:xfrm>
        <a:prstGeom prst="round2Same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SG" sz="2000" kern="1200" dirty="0" smtClean="0">
              <a:latin typeface="Segoe UI" pitchFamily="34" charset="0"/>
              <a:cs typeface="Segoe UI" pitchFamily="34" charset="0"/>
              <a:sym typeface="Wingdings" pitchFamily="2" charset="2"/>
            </a:rPr>
            <a:t>The </a:t>
          </a:r>
          <a:r>
            <a:rPr lang="en-SG" sz="2000" b="0" kern="1200" dirty="0" smtClean="0">
              <a:latin typeface="Segoe UI" pitchFamily="34" charset="0"/>
              <a:cs typeface="Segoe UI" pitchFamily="34" charset="0"/>
              <a:sym typeface="Wingdings" pitchFamily="2" charset="2"/>
            </a:rPr>
            <a:t>association of project-to-goal </a:t>
          </a:r>
          <a:r>
            <a:rPr lang="en-SG" sz="2000" kern="1200" dirty="0" smtClean="0">
              <a:latin typeface="Segoe UI" pitchFamily="34" charset="0"/>
              <a:cs typeface="Segoe UI" pitchFamily="34" charset="0"/>
              <a:sym typeface="Wingdings" pitchFamily="2" charset="2"/>
            </a:rPr>
            <a:t>process in the last phase (Phase III) should be done at the initial stage rather than at the end.  </a:t>
          </a:r>
          <a:endParaRPr lang="en-SG" sz="2000" kern="1200" dirty="0"/>
        </a:p>
        <a:p>
          <a:pPr marL="228600" lvl="1" indent="-228600" algn="l" defTabSz="889000">
            <a:lnSpc>
              <a:spcPct val="90000"/>
            </a:lnSpc>
            <a:spcBef>
              <a:spcPct val="0"/>
            </a:spcBef>
            <a:spcAft>
              <a:spcPct val="15000"/>
            </a:spcAft>
            <a:buChar char="••"/>
          </a:pPr>
          <a:r>
            <a:rPr lang="en-SG" sz="2000" kern="1200" dirty="0" smtClean="0">
              <a:latin typeface="Segoe UI" pitchFamily="34" charset="0"/>
              <a:cs typeface="Segoe UI" pitchFamily="34" charset="0"/>
              <a:sym typeface="Wingdings" pitchFamily="2" charset="2"/>
            </a:rPr>
            <a:t>All project goals should be aligned to corporate strategy.</a:t>
          </a:r>
          <a:endParaRPr lang="en-SG" sz="2000" kern="1200" dirty="0"/>
        </a:p>
      </dsp:txBody>
      <dsp:txXfrm rot="5400000">
        <a:off x="5513962" y="1652307"/>
        <a:ext cx="1407914" cy="5852160"/>
      </dsp:txXfrm>
    </dsp:sp>
    <dsp:sp modelId="{6F23DF2A-71ED-4FAD-B93E-8E1F8208D395}">
      <dsp:nvSpPr>
        <dsp:cNvPr id="0" name=""/>
        <dsp:cNvSpPr/>
      </dsp:nvSpPr>
      <dsp:spPr>
        <a:xfrm>
          <a:off x="0" y="3698440"/>
          <a:ext cx="3291840" cy="1759892"/>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SG" sz="2400" b="1" kern="1200" dirty="0" smtClean="0">
              <a:solidFill>
                <a:schemeClr val="tx1"/>
              </a:solidFill>
              <a:latin typeface="Segoe UI" pitchFamily="34" charset="0"/>
              <a:cs typeface="Segoe UI" pitchFamily="34" charset="0"/>
            </a:rPr>
            <a:t>Project-to-goal </a:t>
          </a:r>
          <a:r>
            <a:rPr lang="en-SG" sz="2400" b="1" kern="1200" dirty="0" smtClean="0">
              <a:solidFill>
                <a:schemeClr val="tx1"/>
              </a:solidFill>
              <a:latin typeface="Segoe UI" pitchFamily="34" charset="0"/>
              <a:cs typeface="Segoe UI" pitchFamily="34" charset="0"/>
            </a:rPr>
            <a:t>Alignment</a:t>
          </a:r>
          <a:endParaRPr lang="en-SG" sz="2400" b="1" kern="1200" dirty="0">
            <a:solidFill>
              <a:schemeClr val="tx1"/>
            </a:solidFill>
            <a:latin typeface="Segoe UI" pitchFamily="34" charset="0"/>
            <a:cs typeface="Segoe UI" pitchFamily="34" charset="0"/>
          </a:endParaRPr>
        </a:p>
      </dsp:txBody>
      <dsp:txXfrm>
        <a:off x="0" y="3698440"/>
        <a:ext cx="3291840" cy="175989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B1B24A-C924-4071-B199-70E0DD6C2300}">
      <dsp:nvSpPr>
        <dsp:cNvPr id="0" name=""/>
        <dsp:cNvSpPr/>
      </dsp:nvSpPr>
      <dsp:spPr>
        <a:xfrm rot="5400000">
          <a:off x="5692085" y="-2266053"/>
          <a:ext cx="1051669" cy="5852160"/>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SG" sz="2000" kern="1200" dirty="0" smtClean="0">
              <a:latin typeface="Segoe UI" pitchFamily="34" charset="0"/>
              <a:ea typeface="Times New Roman"/>
              <a:cs typeface="Segoe UI" pitchFamily="34" charset="0"/>
            </a:rPr>
            <a:t>Incorrect prioritisation led to teams requesting </a:t>
          </a:r>
          <a:r>
            <a:rPr lang="en-SG" sz="2000" b="0" kern="1200" dirty="0" smtClean="0">
              <a:latin typeface="Segoe UI" pitchFamily="34" charset="0"/>
              <a:ea typeface="Times New Roman"/>
              <a:cs typeface="Segoe UI" pitchFamily="34" charset="0"/>
            </a:rPr>
            <a:t>unofficial accommodation </a:t>
          </a:r>
          <a:r>
            <a:rPr lang="en-SG" sz="2000" kern="1200" dirty="0" smtClean="0">
              <a:latin typeface="Segoe UI" pitchFamily="34" charset="0"/>
              <a:ea typeface="Times New Roman"/>
              <a:cs typeface="Segoe UI" pitchFamily="34" charset="0"/>
            </a:rPr>
            <a:t>when their projects where not approved.</a:t>
          </a:r>
          <a:endParaRPr lang="en-SG" sz="2000" kern="1200" dirty="0"/>
        </a:p>
      </dsp:txBody>
      <dsp:txXfrm rot="5400000">
        <a:off x="5692085" y="-2266053"/>
        <a:ext cx="1051669" cy="5852160"/>
      </dsp:txXfrm>
    </dsp:sp>
    <dsp:sp modelId="{7182CD64-296E-4040-9654-A2D09DC79CAD}">
      <dsp:nvSpPr>
        <dsp:cNvPr id="0" name=""/>
        <dsp:cNvSpPr/>
      </dsp:nvSpPr>
      <dsp:spPr>
        <a:xfrm>
          <a:off x="0" y="2733"/>
          <a:ext cx="3291840" cy="131458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SG" sz="2400" b="1" kern="1200" dirty="0" smtClean="0">
              <a:solidFill>
                <a:schemeClr val="tx1"/>
              </a:solidFill>
              <a:latin typeface="Segoe UI" pitchFamily="34" charset="0"/>
              <a:cs typeface="Segoe UI" pitchFamily="34" charset="0"/>
            </a:rPr>
            <a:t>Unofficial Accommodation</a:t>
          </a:r>
          <a:endParaRPr lang="en-SG" sz="2400" b="1" kern="1200" dirty="0">
            <a:solidFill>
              <a:schemeClr val="tx1"/>
            </a:solidFill>
            <a:latin typeface="Segoe UI" pitchFamily="34" charset="0"/>
            <a:cs typeface="Segoe UI" pitchFamily="34" charset="0"/>
          </a:endParaRPr>
        </a:p>
      </dsp:txBody>
      <dsp:txXfrm>
        <a:off x="0" y="2733"/>
        <a:ext cx="3291840" cy="1314586"/>
      </dsp:txXfrm>
    </dsp:sp>
    <dsp:sp modelId="{72BA20A3-D791-405A-AD54-75EE2BA397A6}">
      <dsp:nvSpPr>
        <dsp:cNvPr id="0" name=""/>
        <dsp:cNvSpPr/>
      </dsp:nvSpPr>
      <dsp:spPr>
        <a:xfrm rot="5400000">
          <a:off x="5692085" y="-885737"/>
          <a:ext cx="1051669" cy="5852160"/>
        </a:xfrm>
        <a:prstGeom prst="round2SameRect">
          <a:avLst/>
        </a:prstGeom>
        <a:solidFill>
          <a:schemeClr val="accent5">
            <a:tint val="40000"/>
            <a:alpha val="90000"/>
            <a:hueOff val="-3580161"/>
            <a:satOff val="16084"/>
            <a:lumOff val="1106"/>
            <a:alphaOff val="0"/>
          </a:schemeClr>
        </a:solidFill>
        <a:ln w="25400" cap="flat" cmpd="sng" algn="ctr">
          <a:solidFill>
            <a:schemeClr val="accent5">
              <a:tint val="40000"/>
              <a:alpha val="90000"/>
              <a:hueOff val="-3580161"/>
              <a:satOff val="16084"/>
              <a:lumOff val="1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SG" sz="2000" b="0" kern="1200" dirty="0" smtClean="0">
              <a:latin typeface="Segoe UI" pitchFamily="34" charset="0"/>
              <a:ea typeface="Times New Roman"/>
              <a:cs typeface="Segoe UI" pitchFamily="34" charset="0"/>
            </a:rPr>
            <a:t>They lost all IT knowledge twice due to outsourcing to different parties.</a:t>
          </a:r>
          <a:endParaRPr lang="en-SG" sz="2000" b="0" kern="1200" dirty="0"/>
        </a:p>
        <a:p>
          <a:pPr marL="228600" lvl="1" indent="-228600" algn="l" defTabSz="889000">
            <a:lnSpc>
              <a:spcPct val="90000"/>
            </a:lnSpc>
            <a:spcBef>
              <a:spcPct val="0"/>
            </a:spcBef>
            <a:spcAft>
              <a:spcPct val="15000"/>
            </a:spcAft>
            <a:buChar char="••"/>
          </a:pPr>
          <a:r>
            <a:rPr lang="en-SG" sz="2000" b="0" kern="1200" dirty="0" smtClean="0">
              <a:latin typeface="Segoe UI" pitchFamily="34" charset="0"/>
              <a:ea typeface="Times New Roman"/>
              <a:cs typeface="Segoe UI" pitchFamily="34" charset="0"/>
            </a:rPr>
            <a:t>Later had to increase IT strength by </a:t>
          </a:r>
          <a:r>
            <a:rPr lang="en-SG" sz="2000" kern="1200" dirty="0" smtClean="0">
              <a:latin typeface="Segoe UI" pitchFamily="34" charset="0"/>
              <a:ea typeface="Times New Roman"/>
              <a:cs typeface="Segoe UI" pitchFamily="34" charset="0"/>
            </a:rPr>
            <a:t>almost 200%.</a:t>
          </a:r>
          <a:endParaRPr lang="en-SG" sz="2000" kern="1200" dirty="0"/>
        </a:p>
      </dsp:txBody>
      <dsp:txXfrm rot="5400000">
        <a:off x="5692085" y="-885737"/>
        <a:ext cx="1051669" cy="5852160"/>
      </dsp:txXfrm>
    </dsp:sp>
    <dsp:sp modelId="{0231867C-A67D-4E64-AAE6-7764AF26C5F2}">
      <dsp:nvSpPr>
        <dsp:cNvPr id="0" name=""/>
        <dsp:cNvSpPr/>
      </dsp:nvSpPr>
      <dsp:spPr>
        <a:xfrm>
          <a:off x="0" y="1383048"/>
          <a:ext cx="3291840" cy="1314586"/>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SG" sz="2400" b="1" kern="1200" dirty="0" smtClean="0">
              <a:solidFill>
                <a:schemeClr val="tx1"/>
              </a:solidFill>
              <a:latin typeface="Segoe UI" pitchFamily="34" charset="0"/>
              <a:cs typeface="Segoe UI" pitchFamily="34" charset="0"/>
            </a:rPr>
            <a:t>IT Knowledge Lost</a:t>
          </a:r>
          <a:endParaRPr lang="en-SG" sz="2400" b="1" kern="1200" dirty="0">
            <a:solidFill>
              <a:schemeClr val="tx1"/>
            </a:solidFill>
            <a:latin typeface="Segoe UI" pitchFamily="34" charset="0"/>
            <a:cs typeface="Segoe UI" pitchFamily="34" charset="0"/>
          </a:endParaRPr>
        </a:p>
      </dsp:txBody>
      <dsp:txXfrm>
        <a:off x="0" y="1383048"/>
        <a:ext cx="3291840" cy="1314586"/>
      </dsp:txXfrm>
    </dsp:sp>
    <dsp:sp modelId="{8A935674-A93B-458A-96E1-139E160F1E12}">
      <dsp:nvSpPr>
        <dsp:cNvPr id="0" name=""/>
        <dsp:cNvSpPr/>
      </dsp:nvSpPr>
      <dsp:spPr>
        <a:xfrm rot="5400000">
          <a:off x="5692085" y="463038"/>
          <a:ext cx="1051669" cy="5852160"/>
        </a:xfrm>
        <a:prstGeom prst="round2SameRect">
          <a:avLst/>
        </a:prstGeom>
        <a:solidFill>
          <a:schemeClr val="accent5">
            <a:tint val="40000"/>
            <a:alpha val="90000"/>
            <a:hueOff val="-7160321"/>
            <a:satOff val="32169"/>
            <a:lumOff val="2211"/>
            <a:alphaOff val="0"/>
          </a:schemeClr>
        </a:solidFill>
        <a:ln w="25400" cap="flat" cmpd="sng" algn="ctr">
          <a:solidFill>
            <a:schemeClr val="accent5">
              <a:tint val="40000"/>
              <a:alpha val="90000"/>
              <a:hueOff val="-7160321"/>
              <a:satOff val="32169"/>
              <a:lumOff val="22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SG" sz="1800" kern="1200" dirty="0" smtClean="0">
              <a:latin typeface="Segoe UI" pitchFamily="34" charset="0"/>
              <a:ea typeface="Times New Roman"/>
              <a:cs typeface="Segoe UI" pitchFamily="34" charset="0"/>
            </a:rPr>
            <a:t>Approach to e-business was process </a:t>
          </a:r>
          <a:r>
            <a:rPr lang="en-SG" sz="1800" b="0" kern="1200" dirty="0" smtClean="0">
              <a:latin typeface="Segoe UI" pitchFamily="34" charset="0"/>
              <a:ea typeface="Times New Roman"/>
              <a:cs typeface="Segoe UI" pitchFamily="34" charset="0"/>
            </a:rPr>
            <a:t>decentralised adoption of independent </a:t>
          </a:r>
          <a:r>
            <a:rPr lang="en-SG" sz="1800" kern="1200" dirty="0" smtClean="0">
              <a:latin typeface="Segoe UI" pitchFamily="34" charset="0"/>
              <a:ea typeface="Times New Roman"/>
              <a:cs typeface="Segoe UI" pitchFamily="34" charset="0"/>
            </a:rPr>
            <a:t>process unlike systems thinking and interdependent.</a:t>
          </a:r>
          <a:endParaRPr lang="en-SG" sz="1800" kern="1200" dirty="0"/>
        </a:p>
      </dsp:txBody>
      <dsp:txXfrm rot="5400000">
        <a:off x="5692085" y="463038"/>
        <a:ext cx="1051669" cy="5852160"/>
      </dsp:txXfrm>
    </dsp:sp>
    <dsp:sp modelId="{DDD1DEA2-2687-477E-911C-EDFD3F806213}">
      <dsp:nvSpPr>
        <dsp:cNvPr id="0" name=""/>
        <dsp:cNvSpPr/>
      </dsp:nvSpPr>
      <dsp:spPr>
        <a:xfrm>
          <a:off x="0" y="2763364"/>
          <a:ext cx="3291840" cy="1314586"/>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SG" sz="2400" b="1" kern="1200" dirty="0" smtClean="0">
              <a:solidFill>
                <a:schemeClr val="tx1"/>
              </a:solidFill>
              <a:latin typeface="Segoe UI" pitchFamily="34" charset="0"/>
              <a:cs typeface="Segoe UI" pitchFamily="34" charset="0"/>
            </a:rPr>
            <a:t>Decentralised Adoption</a:t>
          </a:r>
          <a:endParaRPr lang="en-SG" sz="2400" b="1" kern="1200" dirty="0">
            <a:solidFill>
              <a:schemeClr val="tx1"/>
            </a:solidFill>
            <a:latin typeface="Segoe UI" pitchFamily="34" charset="0"/>
            <a:cs typeface="Segoe UI" pitchFamily="34" charset="0"/>
          </a:endParaRPr>
        </a:p>
      </dsp:txBody>
      <dsp:txXfrm>
        <a:off x="0" y="2763364"/>
        <a:ext cx="3291840" cy="1314586"/>
      </dsp:txXfrm>
    </dsp:sp>
    <dsp:sp modelId="{BFFE0978-6DC7-406D-AA1C-DA4C1D7F2121}">
      <dsp:nvSpPr>
        <dsp:cNvPr id="0" name=""/>
        <dsp:cNvSpPr/>
      </dsp:nvSpPr>
      <dsp:spPr>
        <a:xfrm rot="5400000">
          <a:off x="5692085" y="1843354"/>
          <a:ext cx="1051669" cy="5852160"/>
        </a:xfrm>
        <a:prstGeom prst="round2Same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SG" sz="2000" kern="1200" dirty="0" smtClean="0">
              <a:latin typeface="Segoe UI" pitchFamily="34" charset="0"/>
              <a:ea typeface="Times New Roman"/>
              <a:cs typeface="Segoe UI" pitchFamily="34" charset="0"/>
            </a:rPr>
            <a:t>Surprisingly there </a:t>
          </a:r>
          <a:r>
            <a:rPr lang="en-SG" sz="2000" b="0" kern="1200" dirty="0" smtClean="0">
              <a:latin typeface="Segoe UI" pitchFamily="34" charset="0"/>
              <a:ea typeface="Times New Roman"/>
              <a:cs typeface="Segoe UI" pitchFamily="34" charset="0"/>
            </a:rPr>
            <a:t>was non-existent PMO </a:t>
          </a:r>
          <a:r>
            <a:rPr lang="en-SG" sz="2000" kern="1200" dirty="0" smtClean="0">
              <a:latin typeface="Segoe UI" pitchFamily="34" charset="0"/>
              <a:ea typeface="Times New Roman"/>
              <a:cs typeface="Segoe UI" pitchFamily="34" charset="0"/>
            </a:rPr>
            <a:t>even when multiple projects were underway.</a:t>
          </a:r>
          <a:endParaRPr lang="en-SG" sz="2000" kern="1200" dirty="0"/>
        </a:p>
      </dsp:txBody>
      <dsp:txXfrm rot="5400000">
        <a:off x="5692085" y="1843354"/>
        <a:ext cx="1051669" cy="5852160"/>
      </dsp:txXfrm>
    </dsp:sp>
    <dsp:sp modelId="{6E03FDBD-7234-4005-AEB4-64B9457BD2BF}">
      <dsp:nvSpPr>
        <dsp:cNvPr id="0" name=""/>
        <dsp:cNvSpPr/>
      </dsp:nvSpPr>
      <dsp:spPr>
        <a:xfrm>
          <a:off x="0" y="4143680"/>
          <a:ext cx="3291840" cy="1314586"/>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SG" sz="2400" b="1" kern="1200" dirty="0" smtClean="0">
              <a:solidFill>
                <a:schemeClr val="tx1"/>
              </a:solidFill>
              <a:latin typeface="Segoe UI" pitchFamily="34" charset="0"/>
              <a:cs typeface="Segoe UI" pitchFamily="34" charset="0"/>
            </a:rPr>
            <a:t>Non-existent PMO</a:t>
          </a:r>
          <a:endParaRPr lang="en-SG" sz="2400" kern="1200" dirty="0"/>
        </a:p>
      </dsp:txBody>
      <dsp:txXfrm>
        <a:off x="0" y="4143680"/>
        <a:ext cx="3291840" cy="131458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SG"/>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9AA4F41C-5D0C-42C2-BDB6-52F5CD777C94}" type="datetimeFigureOut">
              <a:rPr lang="en-SG" smtClean="0"/>
              <a:pPr/>
              <a:t>21/12/2014</a:t>
            </a:fld>
            <a:endParaRPr lang="en-SG"/>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SG"/>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SG"/>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9FCC0B1-8F59-4C64-A160-C2025BAA926F}" type="slidenum">
              <a:rPr lang="en-SG" smtClean="0"/>
              <a:pPr/>
              <a:t>‹#›</a:t>
            </a:fld>
            <a:endParaRPr lang="en-SG"/>
          </a:p>
        </p:txBody>
      </p:sp>
    </p:spTree>
    <p:extLst>
      <p:ext uri="{BB962C8B-B14F-4D97-AF65-F5344CB8AC3E}">
        <p14:creationId xmlns:p14="http://schemas.microsoft.com/office/powerpoint/2010/main" xmlns="" val="2467354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r>
              <a:rPr lang="en-US" baseline="0" dirty="0" smtClean="0"/>
              <a:t> </a:t>
            </a:r>
          </a:p>
          <a:p>
            <a:pPr marL="241539" indent="-241539">
              <a:buAutoNum type="arabicParenR"/>
            </a:pPr>
            <a:r>
              <a:rPr lang="en-IN" sz="1300" dirty="0"/>
              <a:t>By using a true cost for IT resources, the company should be able to increase the number of projects they are able to complete by using an internal cost factor instead of an external structure that they are currently using. This change in cost calculation could have significant differences in ROI calculations as well as changing timelines as costs are reduced.</a:t>
            </a:r>
          </a:p>
          <a:p>
            <a:pPr marL="241539" indent="-241539">
              <a:buAutoNum type="arabicParenR"/>
            </a:pPr>
            <a:r>
              <a:rPr lang="en-IN" sz="1300" dirty="0"/>
              <a:t>These additional levels of approval and discussion would add time and cost to the approval process. This current approval process also allows a diversion of the intended plan with each interpretation of the project plan as it moves thru those levels, allowing emotion about a project push it thru the process when it should not.</a:t>
            </a:r>
          </a:p>
          <a:p>
            <a:pPr marL="724616" lvl="1" indent="-241539">
              <a:buAutoNum type="arabicParenR"/>
            </a:pPr>
            <a:r>
              <a:rPr lang="en-IN" sz="1300" dirty="0"/>
              <a:t>The new process should be tuned to the point that the approval process does not go thru more than two people/groups for approval as well as following a strict approval process that is focused on four core metrics weighted heavily towards projects that effect the enterprise as a whole, then business units, and finally individual departments. The focus on the enterprise is critical to the company and it’s future success. </a:t>
            </a:r>
            <a:br>
              <a:rPr lang="en-IN" sz="1300" dirty="0"/>
            </a:br>
            <a:endParaRPr lang="en-IN" dirty="0"/>
          </a:p>
        </p:txBody>
      </p:sp>
      <p:sp>
        <p:nvSpPr>
          <p:cNvPr id="4" name="Slide Number Placeholder 3"/>
          <p:cNvSpPr>
            <a:spLocks noGrp="1"/>
          </p:cNvSpPr>
          <p:nvPr>
            <p:ph type="sldNum" sz="quarter" idx="10"/>
          </p:nvPr>
        </p:nvSpPr>
        <p:spPr/>
        <p:txBody>
          <a:bodyPr/>
          <a:lstStyle/>
          <a:p>
            <a:fld id="{69FCC0B1-8F59-4C64-A160-C2025BAA926F}" type="slidenum">
              <a:rPr lang="en-SG" smtClean="0"/>
              <a:pPr/>
              <a:t>3</a:t>
            </a:fld>
            <a:endParaRPr lang="en-SG"/>
          </a:p>
        </p:txBody>
      </p:sp>
    </p:spTree>
    <p:extLst>
      <p:ext uri="{BB962C8B-B14F-4D97-AF65-F5344CB8AC3E}">
        <p14:creationId xmlns:p14="http://schemas.microsoft.com/office/powerpoint/2010/main" xmlns="" val="215418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34"/>
              </a:spcAft>
            </a:pPr>
            <a:r>
              <a:rPr lang="en-SG" sz="1300" dirty="0">
                <a:latin typeface="Segoe UI" pitchFamily="34" charset="0"/>
                <a:cs typeface="Segoe UI" pitchFamily="34" charset="0"/>
                <a:sym typeface="Wingdings" pitchFamily="2" charset="2"/>
              </a:rPr>
              <a:t>SIB:	</a:t>
            </a:r>
          </a:p>
          <a:p>
            <a:pPr algn="just">
              <a:spcAft>
                <a:spcPts val="634"/>
              </a:spcAft>
            </a:pPr>
            <a:r>
              <a:rPr lang="en-SG" sz="1300" dirty="0">
                <a:latin typeface="Segoe UI" pitchFamily="34" charset="0"/>
                <a:cs typeface="Segoe UI" pitchFamily="34" charset="0"/>
                <a:sym typeface="Wingdings" pitchFamily="2" charset="2"/>
              </a:rPr>
              <a:t> Such projects are required mainly for legislative &amp; business continuity reasons, hence their nature is critical and of high importance. </a:t>
            </a:r>
          </a:p>
          <a:p>
            <a:pPr algn="just">
              <a:spcAft>
                <a:spcPts val="634"/>
              </a:spcAft>
              <a:buFont typeface="Wingdings"/>
              <a:buChar char="à"/>
            </a:pPr>
            <a:r>
              <a:rPr lang="en-SG" sz="1300" dirty="0">
                <a:latin typeface="Segoe UI" pitchFamily="34" charset="0"/>
                <a:cs typeface="Segoe UI" pitchFamily="34" charset="0"/>
                <a:sym typeface="Wingdings" pitchFamily="2" charset="2"/>
              </a:rPr>
              <a:t>There should be a separate budget for this type of “compulsory” projects.</a:t>
            </a:r>
          </a:p>
          <a:p>
            <a:pPr algn="just">
              <a:spcAft>
                <a:spcPts val="634"/>
              </a:spcAft>
            </a:pPr>
            <a:endParaRPr lang="en-SG" sz="1300" dirty="0">
              <a:latin typeface="Segoe UI" pitchFamily="34" charset="0"/>
              <a:cs typeface="Segoe UI" pitchFamily="34" charset="0"/>
              <a:sym typeface="Wingdings" pitchFamily="2" charset="2"/>
            </a:endParaRPr>
          </a:p>
          <a:p>
            <a:pPr algn="just">
              <a:spcAft>
                <a:spcPts val="634"/>
              </a:spcAft>
            </a:pPr>
            <a:r>
              <a:rPr lang="en-SG" sz="1300" dirty="0">
                <a:latin typeface="Segoe UI" pitchFamily="34" charset="0"/>
                <a:cs typeface="Segoe UI" pitchFamily="34" charset="0"/>
                <a:sym typeface="Wingdings" pitchFamily="2" charset="2"/>
              </a:rPr>
              <a:t>Unstructured &amp; flustered Approach:</a:t>
            </a:r>
          </a:p>
          <a:p>
            <a:pPr algn="just">
              <a:spcAft>
                <a:spcPts val="634"/>
              </a:spcAft>
              <a:buFont typeface="Wingdings"/>
              <a:buChar char="à"/>
            </a:pPr>
            <a:r>
              <a:rPr lang="en-SG" sz="1300" dirty="0">
                <a:latin typeface="Segoe UI" pitchFamily="34" charset="0"/>
                <a:cs typeface="Segoe UI" pitchFamily="34" charset="0"/>
                <a:sym typeface="Wingdings" pitchFamily="2" charset="2"/>
              </a:rPr>
              <a:t>The last minute real-time phone consultations with business unit managers with regards to the top three projects are inefficient and not ideal.</a:t>
            </a:r>
          </a:p>
          <a:p>
            <a:pPr algn="just">
              <a:spcAft>
                <a:spcPts val="634"/>
              </a:spcAft>
              <a:buFont typeface="Wingdings"/>
              <a:buChar char="à"/>
            </a:pPr>
            <a:r>
              <a:rPr lang="en-SG" sz="1300" dirty="0">
                <a:latin typeface="Segoe UI" pitchFamily="34" charset="0"/>
                <a:cs typeface="Segoe UI" pitchFamily="34" charset="0"/>
                <a:sym typeface="Wingdings" pitchFamily="2" charset="2"/>
              </a:rPr>
              <a:t> Decisions made in such time constraint manner may not result in the best priority of projects by each individual business unit.</a:t>
            </a:r>
          </a:p>
          <a:p>
            <a:pPr algn="just">
              <a:spcAft>
                <a:spcPts val="634"/>
              </a:spcAft>
              <a:buFont typeface="Wingdings"/>
              <a:buChar char="à"/>
            </a:pPr>
            <a:endParaRPr lang="en-SG" sz="1300" dirty="0">
              <a:latin typeface="Segoe UI" pitchFamily="34" charset="0"/>
              <a:cs typeface="Segoe UI" pitchFamily="34" charset="0"/>
              <a:sym typeface="Wingdings" pitchFamily="2" charset="2"/>
            </a:endParaRPr>
          </a:p>
          <a:p>
            <a:endParaRPr lang="en-SG" dirty="0"/>
          </a:p>
        </p:txBody>
      </p:sp>
      <p:sp>
        <p:nvSpPr>
          <p:cNvPr id="4" name="Slide Number Placeholder 3"/>
          <p:cNvSpPr>
            <a:spLocks noGrp="1"/>
          </p:cNvSpPr>
          <p:nvPr>
            <p:ph type="sldNum" sz="quarter" idx="10"/>
          </p:nvPr>
        </p:nvSpPr>
        <p:spPr/>
        <p:txBody>
          <a:bodyPr/>
          <a:lstStyle/>
          <a:p>
            <a:fld id="{69FCC0B1-8F59-4C64-A160-C2025BAA926F}" type="slidenum">
              <a:rPr lang="en-SG" smtClean="0"/>
              <a:pPr/>
              <a:t>4</a:t>
            </a:fld>
            <a:endParaRPr lang="en-SG"/>
          </a:p>
        </p:txBody>
      </p:sp>
    </p:spTree>
    <p:extLst>
      <p:ext uri="{BB962C8B-B14F-4D97-AF65-F5344CB8AC3E}">
        <p14:creationId xmlns:p14="http://schemas.microsoft.com/office/powerpoint/2010/main" xmlns="" val="1616796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dirty="0"/>
          </a:p>
        </p:txBody>
      </p:sp>
      <p:sp>
        <p:nvSpPr>
          <p:cNvPr id="4" name="Slide Number Placeholder 3"/>
          <p:cNvSpPr>
            <a:spLocks noGrp="1"/>
          </p:cNvSpPr>
          <p:nvPr>
            <p:ph type="sldNum" sz="quarter" idx="10"/>
          </p:nvPr>
        </p:nvSpPr>
        <p:spPr/>
        <p:txBody>
          <a:bodyPr/>
          <a:lstStyle/>
          <a:p>
            <a:fld id="{69FCC0B1-8F59-4C64-A160-C2025BAA926F}" type="slidenum">
              <a:rPr lang="en-SG" smtClean="0"/>
              <a:pPr/>
              <a:t>5</a:t>
            </a:fld>
            <a:endParaRPr lang="en-SG"/>
          </a:p>
        </p:txBody>
      </p:sp>
    </p:spTree>
    <p:extLst>
      <p:ext uri="{BB962C8B-B14F-4D97-AF65-F5344CB8AC3E}">
        <p14:creationId xmlns:p14="http://schemas.microsoft.com/office/powerpoint/2010/main" xmlns="" val="335544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0869B-04C4-47F9-B91F-4E0CF6A416D1}" type="datetimeFigureOut">
              <a:rPr lang="en-SG" smtClean="0"/>
              <a:pPr/>
              <a:t>21/12/2014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72DA406-CC1B-4FEC-831F-0E1E10214EF1}"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0869B-04C4-47F9-B91F-4E0CF6A416D1}" type="datetimeFigureOut">
              <a:rPr lang="en-SG" smtClean="0"/>
              <a:pPr/>
              <a:t>21/12/2014</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DA406-CC1B-4FEC-831F-0E1E10214EF1}"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060848"/>
            <a:ext cx="7772400" cy="1470025"/>
          </a:xfrm>
        </p:spPr>
        <p:txBody>
          <a:bodyPr>
            <a:normAutofit/>
          </a:bodyPr>
          <a:lstStyle/>
          <a:p>
            <a:r>
              <a:rPr lang="en-SG" sz="3600" b="1" dirty="0" smtClean="0">
                <a:latin typeface="Segoe UI" pitchFamily="34" charset="0"/>
                <a:cs typeface="Segoe UI" pitchFamily="34" charset="0"/>
              </a:rPr>
              <a:t>Volkswagen of America: </a:t>
            </a:r>
            <a:br>
              <a:rPr lang="en-SG" sz="3600" b="1" dirty="0" smtClean="0">
                <a:latin typeface="Segoe UI" pitchFamily="34" charset="0"/>
                <a:cs typeface="Segoe UI" pitchFamily="34" charset="0"/>
              </a:rPr>
            </a:br>
            <a:r>
              <a:rPr lang="en-SG" sz="3600" b="1" dirty="0" smtClean="0">
                <a:latin typeface="Segoe UI" pitchFamily="34" charset="0"/>
                <a:cs typeface="Segoe UI" pitchFamily="34" charset="0"/>
              </a:rPr>
              <a:t>Managing IT Priorities</a:t>
            </a:r>
            <a:endParaRPr lang="en-SG" sz="3600" b="1" dirty="0">
              <a:latin typeface="Segoe UI" pitchFamily="34" charset="0"/>
              <a:cs typeface="Segoe UI" pitchFamily="34" charset="0"/>
            </a:endParaRPr>
          </a:p>
        </p:txBody>
      </p:sp>
      <p:sp>
        <p:nvSpPr>
          <p:cNvPr id="3" name="Subtitle 2"/>
          <p:cNvSpPr>
            <a:spLocks noGrp="1"/>
          </p:cNvSpPr>
          <p:nvPr>
            <p:ph type="subTitle" idx="1"/>
          </p:nvPr>
        </p:nvSpPr>
        <p:spPr>
          <a:xfrm>
            <a:off x="1475656" y="3933056"/>
            <a:ext cx="6400800" cy="1752600"/>
          </a:xfrm>
        </p:spPr>
        <p:txBody>
          <a:bodyPr>
            <a:noAutofit/>
          </a:bodyPr>
          <a:lstStyle/>
          <a:p>
            <a:r>
              <a:rPr lang="en-SG" sz="2400" dirty="0" smtClean="0">
                <a:solidFill>
                  <a:schemeClr val="tx1"/>
                </a:solidFill>
                <a:latin typeface="Segoe UI" pitchFamily="34" charset="0"/>
                <a:cs typeface="Segoe UI" pitchFamily="34" charset="0"/>
              </a:rPr>
              <a:t>Group Case Presentation:</a:t>
            </a:r>
          </a:p>
          <a:p>
            <a:r>
              <a:rPr lang="en-SG" sz="2400" dirty="0" smtClean="0">
                <a:solidFill>
                  <a:schemeClr val="tx1"/>
                </a:solidFill>
                <a:latin typeface="Segoe UI" pitchFamily="34" charset="0"/>
                <a:cs typeface="Segoe UI" pitchFamily="34" charset="0"/>
              </a:rPr>
              <a:t>Anand</a:t>
            </a:r>
          </a:p>
          <a:p>
            <a:r>
              <a:rPr lang="en-SG" sz="2400" dirty="0" err="1" smtClean="0">
                <a:solidFill>
                  <a:schemeClr val="tx1"/>
                </a:solidFill>
                <a:latin typeface="Segoe UI" pitchFamily="34" charset="0"/>
                <a:cs typeface="Segoe UI" pitchFamily="34" charset="0"/>
              </a:rPr>
              <a:t>Sidharth</a:t>
            </a:r>
            <a:endParaRPr lang="en-SG" sz="2400" dirty="0" smtClean="0">
              <a:solidFill>
                <a:schemeClr val="tx1"/>
              </a:solidFill>
              <a:latin typeface="Segoe UI" pitchFamily="34" charset="0"/>
              <a:cs typeface="Segoe UI" pitchFamily="34" charset="0"/>
            </a:endParaRPr>
          </a:p>
          <a:p>
            <a:r>
              <a:rPr lang="en-SG" sz="2400" dirty="0" smtClean="0">
                <a:solidFill>
                  <a:schemeClr val="tx1"/>
                </a:solidFill>
                <a:latin typeface="Segoe UI" pitchFamily="34" charset="0"/>
                <a:cs typeface="Segoe UI" pitchFamily="34" charset="0"/>
              </a:rPr>
              <a:t>Jenne Foo</a:t>
            </a:r>
            <a:endParaRPr lang="en-SG" sz="2400" dirty="0">
              <a:solidFill>
                <a:schemeClr val="tx1"/>
              </a:solidFill>
              <a:latin typeface="Segoe UI" pitchFamily="34" charset="0"/>
              <a:cs typeface="Segoe UI" pitchFamily="34" charset="0"/>
            </a:endParaRPr>
          </a:p>
        </p:txBody>
      </p:sp>
      <p:pic>
        <p:nvPicPr>
          <p:cNvPr id="4" name="Picture 3" descr="Logo - Fox School of Biz Temple University.jpg"/>
          <p:cNvPicPr/>
          <p:nvPr/>
        </p:nvPicPr>
        <p:blipFill>
          <a:blip r:embed="rId2" cstate="print"/>
          <a:stretch>
            <a:fillRect/>
          </a:stretch>
        </p:blipFill>
        <p:spPr>
          <a:xfrm>
            <a:off x="395536" y="260648"/>
            <a:ext cx="8352928" cy="10801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pic>
        <p:nvPicPr>
          <p:cNvPr id="6" name="Content Placeholder 5" descr="Volkswagen2.jpg"/>
          <p:cNvPicPr>
            <a:picLocks noGrp="1" noChangeAspect="1"/>
          </p:cNvPicPr>
          <p:nvPr>
            <p:ph idx="1"/>
          </p:nvPr>
        </p:nvPicPr>
        <p:blipFill>
          <a:blip r:embed="rId2" cstate="print"/>
          <a:stretch>
            <a:fillRect/>
          </a:stretch>
        </p:blipFill>
        <p:spPr>
          <a:xfrm>
            <a:off x="1810" y="1412776"/>
            <a:ext cx="9142190" cy="5442507"/>
          </a:xfrm>
        </p:spPr>
      </p:pic>
      <p:sp>
        <p:nvSpPr>
          <p:cNvPr id="5" name="TextBox 4"/>
          <p:cNvSpPr txBox="1"/>
          <p:nvPr/>
        </p:nvSpPr>
        <p:spPr>
          <a:xfrm>
            <a:off x="251520" y="1556792"/>
            <a:ext cx="3024336" cy="3539430"/>
          </a:xfrm>
          <a:prstGeom prst="rect">
            <a:avLst/>
          </a:prstGeom>
          <a:noFill/>
        </p:spPr>
        <p:txBody>
          <a:bodyPr wrap="square" rtlCol="0">
            <a:spAutoFit/>
          </a:bodyPr>
          <a:lstStyle/>
          <a:p>
            <a:r>
              <a:rPr lang="en-SG" sz="3200" dirty="0" smtClean="0">
                <a:solidFill>
                  <a:schemeClr val="bg1"/>
                </a:solidFill>
                <a:latin typeface="Segoe UI" pitchFamily="34" charset="0"/>
                <a:cs typeface="Segoe UI" pitchFamily="34" charset="0"/>
              </a:rPr>
              <a:t>What </a:t>
            </a:r>
            <a:r>
              <a:rPr lang="en-SG" sz="3200" dirty="0">
                <a:solidFill>
                  <a:schemeClr val="bg1"/>
                </a:solidFill>
                <a:latin typeface="Segoe UI" pitchFamily="34" charset="0"/>
                <a:cs typeface="Segoe UI" pitchFamily="34" charset="0"/>
              </a:rPr>
              <a:t>did Volkswagen get </a:t>
            </a:r>
            <a:r>
              <a:rPr lang="en-SG" sz="3200" b="1" dirty="0">
                <a:solidFill>
                  <a:schemeClr val="bg1"/>
                </a:solidFill>
                <a:latin typeface="Segoe UI" pitchFamily="34" charset="0"/>
                <a:cs typeface="Segoe UI" pitchFamily="34" charset="0"/>
              </a:rPr>
              <a:t>wrong </a:t>
            </a:r>
            <a:r>
              <a:rPr lang="en-SG" sz="3200" dirty="0">
                <a:solidFill>
                  <a:schemeClr val="bg1"/>
                </a:solidFill>
                <a:latin typeface="Segoe UI" pitchFamily="34" charset="0"/>
                <a:cs typeface="Segoe UI" pitchFamily="34" charset="0"/>
              </a:rPr>
              <a:t>regarding its method of prioritizing IT projects?</a:t>
            </a:r>
            <a:endParaRPr lang="en-IN" sz="3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1143000"/>
          </a:xfrm>
        </p:spPr>
        <p:txBody>
          <a:bodyPr>
            <a:normAutofit/>
          </a:bodyPr>
          <a:lstStyle/>
          <a:p>
            <a:r>
              <a:rPr lang="en-IN" sz="2400" b="1" dirty="0" smtClean="0">
                <a:ln w="9525">
                  <a:solidFill>
                    <a:schemeClr val="bg1"/>
                  </a:solidFill>
                  <a:prstDash val="solid"/>
                </a:ln>
                <a:latin typeface="Segoe UI" pitchFamily="34" charset="0"/>
                <a:cs typeface="Segoe UI" pitchFamily="34" charset="0"/>
              </a:rPr>
              <a:t>Sources of IT </a:t>
            </a:r>
            <a:r>
              <a:rPr lang="en-IN" sz="2400" b="1" dirty="0">
                <a:ln w="9525">
                  <a:solidFill>
                    <a:schemeClr val="bg1"/>
                  </a:solidFill>
                  <a:prstDash val="solid"/>
                </a:ln>
                <a:latin typeface="Segoe UI" pitchFamily="34" charset="0"/>
                <a:cs typeface="Segoe UI" pitchFamily="34" charset="0"/>
              </a:rPr>
              <a:t>knowledge at its disposal</a:t>
            </a:r>
            <a:endParaRPr lang="en-US" sz="2400" b="1" dirty="0">
              <a:ln w="9525">
                <a:solidFill>
                  <a:schemeClr val="bg1"/>
                </a:solidFill>
                <a:prstDash val="solid"/>
              </a:ln>
              <a:latin typeface="Segoe UI" pitchFamily="34" charset="0"/>
              <a:cs typeface="Segoe U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58288378"/>
              </p:ext>
            </p:extLst>
          </p:nvPr>
        </p:nvGraphicFramePr>
        <p:xfrm>
          <a:off x="0" y="1844824"/>
          <a:ext cx="619268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ight Brace 6"/>
          <p:cNvSpPr/>
          <p:nvPr/>
        </p:nvSpPr>
        <p:spPr>
          <a:xfrm>
            <a:off x="6156176" y="2132856"/>
            <a:ext cx="576064" cy="23042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latin typeface="Segoe UI" pitchFamily="34" charset="0"/>
              <a:cs typeface="Segoe UI" pitchFamily="34" charset="0"/>
            </a:endParaRPr>
          </a:p>
        </p:txBody>
      </p:sp>
      <p:sp>
        <p:nvSpPr>
          <p:cNvPr id="8" name="TextBox 7"/>
          <p:cNvSpPr txBox="1"/>
          <p:nvPr/>
        </p:nvSpPr>
        <p:spPr>
          <a:xfrm>
            <a:off x="6732240" y="2204864"/>
            <a:ext cx="2411760" cy="2585323"/>
          </a:xfrm>
          <a:prstGeom prst="rect">
            <a:avLst/>
          </a:prstGeom>
          <a:noFill/>
        </p:spPr>
        <p:txBody>
          <a:bodyPr wrap="square" rtlCol="0">
            <a:spAutoFit/>
          </a:bodyPr>
          <a:lstStyle/>
          <a:p>
            <a:pPr marL="342900" indent="-342900">
              <a:buFont typeface="+mj-lt"/>
              <a:buAutoNum type="arabicPeriod"/>
            </a:pPr>
            <a:r>
              <a:rPr lang="en-IN" dirty="0" smtClean="0">
                <a:latin typeface="Segoe UI" pitchFamily="34" charset="0"/>
                <a:cs typeface="Segoe UI" pitchFamily="34" charset="0"/>
              </a:rPr>
              <a:t>Internal </a:t>
            </a:r>
            <a:r>
              <a:rPr lang="en-IN" dirty="0">
                <a:latin typeface="Segoe UI" pitchFamily="34" charset="0"/>
                <a:cs typeface="Segoe UI" pitchFamily="34" charset="0"/>
              </a:rPr>
              <a:t>cost factor instead of an external </a:t>
            </a:r>
            <a:r>
              <a:rPr lang="en-IN" dirty="0" smtClean="0">
                <a:latin typeface="Segoe UI" pitchFamily="34" charset="0"/>
                <a:cs typeface="Segoe UI" pitchFamily="34" charset="0"/>
              </a:rPr>
              <a:t>structure;</a:t>
            </a:r>
          </a:p>
          <a:p>
            <a:pPr marL="342900" indent="-342900">
              <a:buFont typeface="+mj-lt"/>
              <a:buAutoNum type="arabicPeriod"/>
            </a:pPr>
            <a:r>
              <a:rPr lang="en-IN" dirty="0" smtClean="0">
                <a:latin typeface="Segoe UI" pitchFamily="34" charset="0"/>
                <a:cs typeface="Segoe UI" pitchFamily="34" charset="0"/>
              </a:rPr>
              <a:t>Significant </a:t>
            </a:r>
            <a:r>
              <a:rPr lang="en-IN" dirty="0">
                <a:latin typeface="Segoe UI" pitchFamily="34" charset="0"/>
                <a:cs typeface="Segoe UI" pitchFamily="34" charset="0"/>
              </a:rPr>
              <a:t>differences in ROI </a:t>
            </a:r>
            <a:r>
              <a:rPr lang="en-IN" dirty="0" smtClean="0">
                <a:latin typeface="Segoe UI" pitchFamily="34" charset="0"/>
                <a:cs typeface="Segoe UI" pitchFamily="34" charset="0"/>
              </a:rPr>
              <a:t>calculations;</a:t>
            </a:r>
          </a:p>
          <a:p>
            <a:pPr marL="342900" indent="-342900">
              <a:buFont typeface="+mj-lt"/>
              <a:buAutoNum type="arabicPeriod"/>
            </a:pPr>
            <a:r>
              <a:rPr lang="en-IN" dirty="0" smtClean="0">
                <a:latin typeface="Segoe UI" pitchFamily="34" charset="0"/>
                <a:cs typeface="Segoe UI" pitchFamily="34" charset="0"/>
              </a:rPr>
              <a:t>Changing </a:t>
            </a:r>
            <a:r>
              <a:rPr lang="en-IN" dirty="0">
                <a:latin typeface="Segoe UI" pitchFamily="34" charset="0"/>
                <a:cs typeface="Segoe UI" pitchFamily="34" charset="0"/>
              </a:rPr>
              <a:t>timelines as costs are reduced.</a:t>
            </a:r>
            <a:r>
              <a:rPr lang="en-IN" dirty="0" smtClean="0">
                <a:latin typeface="Segoe UI" pitchFamily="34" charset="0"/>
                <a:cs typeface="Segoe UI" pitchFamily="34" charset="0"/>
              </a:rPr>
              <a:t> </a:t>
            </a:r>
            <a:endParaRPr lang="en-IN" dirty="0">
              <a:latin typeface="Segoe UI" pitchFamily="34" charset="0"/>
              <a:cs typeface="Segoe UI" pitchFamily="34" charset="0"/>
            </a:endParaRPr>
          </a:p>
        </p:txBody>
      </p:sp>
      <p:sp>
        <p:nvSpPr>
          <p:cNvPr id="9" name="Right Brace 8"/>
          <p:cNvSpPr/>
          <p:nvPr/>
        </p:nvSpPr>
        <p:spPr>
          <a:xfrm>
            <a:off x="6156176" y="5063061"/>
            <a:ext cx="576064" cy="67019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latin typeface="Segoe UI" pitchFamily="34" charset="0"/>
              <a:cs typeface="Segoe UI" pitchFamily="34" charset="0"/>
            </a:endParaRPr>
          </a:p>
        </p:txBody>
      </p:sp>
      <p:sp>
        <p:nvSpPr>
          <p:cNvPr id="10" name="TextBox 9"/>
          <p:cNvSpPr txBox="1"/>
          <p:nvPr/>
        </p:nvSpPr>
        <p:spPr>
          <a:xfrm>
            <a:off x="6732240" y="5013176"/>
            <a:ext cx="2232248" cy="1477328"/>
          </a:xfrm>
          <a:prstGeom prst="rect">
            <a:avLst/>
          </a:prstGeom>
          <a:noFill/>
        </p:spPr>
        <p:txBody>
          <a:bodyPr wrap="square" rtlCol="0">
            <a:spAutoFit/>
          </a:bodyPr>
          <a:lstStyle/>
          <a:p>
            <a:pPr marL="342900" indent="-342900">
              <a:buFont typeface="+mj-lt"/>
              <a:buAutoNum type="arabicPeriod"/>
            </a:pPr>
            <a:r>
              <a:rPr lang="en-IN" dirty="0">
                <a:latin typeface="Segoe UI" pitchFamily="34" charset="0"/>
                <a:cs typeface="Segoe UI" pitchFamily="34" charset="0"/>
              </a:rPr>
              <a:t>I</a:t>
            </a:r>
            <a:r>
              <a:rPr lang="en-IN" dirty="0" smtClean="0">
                <a:latin typeface="Segoe UI" pitchFamily="34" charset="0"/>
                <a:cs typeface="Segoe UI" pitchFamily="34" charset="0"/>
              </a:rPr>
              <a:t>mplement </a:t>
            </a:r>
            <a:r>
              <a:rPr lang="en-IN" dirty="0">
                <a:latin typeface="Segoe UI" pitchFamily="34" charset="0"/>
                <a:cs typeface="Segoe UI" pitchFamily="34" charset="0"/>
              </a:rPr>
              <a:t>a strategic approval process thru the BPTO department</a:t>
            </a:r>
          </a:p>
        </p:txBody>
      </p:sp>
      <p:pic>
        <p:nvPicPr>
          <p:cNvPr id="11" name="Picture 10" descr="Volkswagen.png"/>
          <p:cNvPicPr>
            <a:picLocks noChangeAspect="1"/>
          </p:cNvPicPr>
          <p:nvPr/>
        </p:nvPicPr>
        <p:blipFill>
          <a:blip r:embed="rId8" cstate="print"/>
          <a:stretch>
            <a:fillRect/>
          </a:stretch>
        </p:blipFill>
        <p:spPr>
          <a:xfrm>
            <a:off x="7272971" y="260648"/>
            <a:ext cx="1846047" cy="1080000"/>
          </a:xfrm>
          <a:prstGeom prst="rect">
            <a:avLst/>
          </a:prstGeom>
        </p:spPr>
      </p:pic>
      <p:sp>
        <p:nvSpPr>
          <p:cNvPr id="12" name="Title 1"/>
          <p:cNvSpPr txBox="1">
            <a:spLocks/>
          </p:cNvSpPr>
          <p:nvPr/>
        </p:nvSpPr>
        <p:spPr>
          <a:xfrm>
            <a:off x="0" y="260648"/>
            <a:ext cx="7643192"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SG" sz="2400" b="0" i="0" u="none" strike="noStrike" kern="1200" cap="none" spc="0" normalizeH="0" baseline="0" noProof="0" dirty="0" smtClean="0">
                <a:ln>
                  <a:noFill/>
                </a:ln>
                <a:solidFill>
                  <a:schemeClr val="tx1"/>
                </a:solidFill>
                <a:effectLst/>
                <a:uLnTx/>
                <a:uFillTx/>
                <a:latin typeface="Segoe UI" pitchFamily="34" charset="0"/>
                <a:ea typeface="+mj-ea"/>
                <a:cs typeface="Segoe UI" pitchFamily="34" charset="0"/>
              </a:rPr>
              <a:t>What did Volkswagen get </a:t>
            </a:r>
            <a:r>
              <a:rPr kumimoji="0" lang="en-SG" sz="2400" b="1" i="0" u="none" strike="noStrike" kern="1200" cap="none" spc="0" normalizeH="0" baseline="0" noProof="0" dirty="0" smtClean="0">
                <a:ln>
                  <a:noFill/>
                </a:ln>
                <a:solidFill>
                  <a:schemeClr val="tx1"/>
                </a:solidFill>
                <a:effectLst/>
                <a:uLnTx/>
                <a:uFillTx/>
                <a:latin typeface="Segoe UI" pitchFamily="34" charset="0"/>
                <a:ea typeface="+mj-ea"/>
                <a:cs typeface="Segoe UI" pitchFamily="34" charset="0"/>
              </a:rPr>
              <a:t>wrong </a:t>
            </a:r>
            <a:r>
              <a:rPr kumimoji="0" lang="en-SG" sz="2400" b="0" i="0" u="none" strike="noStrike" kern="1200" cap="none" spc="0" normalizeH="0" baseline="0" noProof="0" dirty="0" smtClean="0">
                <a:ln>
                  <a:noFill/>
                </a:ln>
                <a:solidFill>
                  <a:schemeClr val="tx1"/>
                </a:solidFill>
                <a:effectLst/>
                <a:uLnTx/>
                <a:uFillTx/>
                <a:latin typeface="Segoe UI" pitchFamily="34" charset="0"/>
                <a:ea typeface="+mj-ea"/>
                <a:cs typeface="Segoe UI" pitchFamily="34" charset="0"/>
              </a:rPr>
              <a:t>regarding its method of prioritizing IT projects?</a:t>
            </a:r>
            <a:endParaRPr kumimoji="0" lang="en-SG" sz="2400" b="0" i="0" u="none" strike="noStrike" kern="1200" cap="none" spc="0" normalizeH="0" baseline="0" noProof="0" dirty="0">
              <a:ln>
                <a:noFill/>
              </a:ln>
              <a:solidFill>
                <a:schemeClr val="tx1"/>
              </a:solidFill>
              <a:effectLst/>
              <a:uLnTx/>
              <a:uFillTx/>
              <a:latin typeface="Segoe UI" pitchFamily="34" charset="0"/>
              <a:ea typeface="+mj-ea"/>
              <a:cs typeface="Segoe UI" pitchFamily="34" charset="0"/>
            </a:endParaRPr>
          </a:p>
        </p:txBody>
      </p:sp>
    </p:spTree>
    <p:extLst>
      <p:ext uri="{BB962C8B-B14F-4D97-AF65-F5344CB8AC3E}">
        <p14:creationId xmlns:p14="http://schemas.microsoft.com/office/powerpoint/2010/main" xmlns="" val="369095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91AF516-F37B-43B8-BCEB-943525FFD76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CD9BDAE3-7906-4862-A2CA-C5207DC39935}"/>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42809E61-85C0-42D3-AE8C-8E44610D90B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BAADAE0-B797-44E8-903F-F12277E05E6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4C51E4F7-8825-4F0C-A2EE-342C3B238ADF}"/>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4BE88B5F-9CCD-4F81-9FD8-A30F751C2869}"/>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91C70EA7-0A0B-498C-9099-E27DAA86E5D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8E2EC971-1443-487E-B936-92D7E8CCF09E}"/>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07472AA3-03A2-4AF1-954E-E4B241E30FF3}"/>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Effect transition="in" filter="fade">
                                      <p:cBhvr>
                                        <p:cTn id="38" dur="500"/>
                                        <p:tgtEl>
                                          <p:spTgt spid="8">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Effect transition="in" filter="fade">
                                      <p:cBhvr>
                                        <p:cTn id="43" dur="500"/>
                                        <p:tgtEl>
                                          <p:spTgt spid="8">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
                                            <p:txEl>
                                              <p:pRg st="2" end="2"/>
                                            </p:txEl>
                                          </p:spTgt>
                                        </p:tgtEl>
                                        <p:attrNameLst>
                                          <p:attrName>style.visibility</p:attrName>
                                        </p:attrNameLst>
                                      </p:cBhvr>
                                      <p:to>
                                        <p:strVal val="visible"/>
                                      </p:to>
                                    </p:set>
                                    <p:animEffect transition="in" filter="fade">
                                      <p:cBhvr>
                                        <p:cTn id="48" dur="500"/>
                                        <p:tgtEl>
                                          <p:spTgt spid="8">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left)">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0">
                                            <p:txEl>
                                              <p:pRg st="0" end="0"/>
                                            </p:txEl>
                                          </p:spTgt>
                                        </p:tgtEl>
                                        <p:attrNameLst>
                                          <p:attrName>style.visibility</p:attrName>
                                        </p:attrNameLst>
                                      </p:cBhvr>
                                      <p:to>
                                        <p:strVal val="visible"/>
                                      </p:to>
                                    </p:set>
                                    <p:animEffect transition="in" filter="fade">
                                      <p:cBhvr>
                                        <p:cTn id="5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7" grpId="0" animBg="1"/>
      <p:bldP spid="8" grpId="0" build="p"/>
      <p:bldP spid="9" grpId="0" animBg="1"/>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olkswagen.png"/>
          <p:cNvPicPr>
            <a:picLocks noChangeAspect="1"/>
          </p:cNvPicPr>
          <p:nvPr/>
        </p:nvPicPr>
        <p:blipFill>
          <a:blip r:embed="rId3" cstate="print"/>
          <a:stretch>
            <a:fillRect/>
          </a:stretch>
        </p:blipFill>
        <p:spPr>
          <a:xfrm>
            <a:off x="7272971" y="260648"/>
            <a:ext cx="1846047" cy="1080000"/>
          </a:xfrm>
          <a:prstGeom prst="rect">
            <a:avLst/>
          </a:prstGeom>
        </p:spPr>
      </p:pic>
      <p:sp>
        <p:nvSpPr>
          <p:cNvPr id="2" name="Title 1"/>
          <p:cNvSpPr>
            <a:spLocks noGrp="1"/>
          </p:cNvSpPr>
          <p:nvPr>
            <p:ph type="title"/>
          </p:nvPr>
        </p:nvSpPr>
        <p:spPr>
          <a:xfrm>
            <a:off x="0" y="260648"/>
            <a:ext cx="7643192" cy="1143000"/>
          </a:xfrm>
        </p:spPr>
        <p:txBody>
          <a:bodyPr>
            <a:normAutofit/>
          </a:bodyPr>
          <a:lstStyle/>
          <a:p>
            <a:pPr algn="l"/>
            <a:r>
              <a:rPr lang="en-SG" sz="2400" dirty="0" smtClean="0">
                <a:latin typeface="Segoe UI" pitchFamily="34" charset="0"/>
                <a:cs typeface="Segoe UI" pitchFamily="34" charset="0"/>
              </a:rPr>
              <a:t>What did Volkswagen get </a:t>
            </a:r>
            <a:r>
              <a:rPr lang="en-SG" sz="2400" b="1" dirty="0" smtClean="0">
                <a:latin typeface="Segoe UI" pitchFamily="34" charset="0"/>
                <a:cs typeface="Segoe UI" pitchFamily="34" charset="0"/>
              </a:rPr>
              <a:t>wrong </a:t>
            </a:r>
            <a:r>
              <a:rPr lang="en-SG" sz="2400" dirty="0" smtClean="0">
                <a:latin typeface="Segoe UI" pitchFamily="34" charset="0"/>
                <a:cs typeface="Segoe UI" pitchFamily="34" charset="0"/>
              </a:rPr>
              <a:t>regarding its method of prioritizing IT projects?</a:t>
            </a:r>
            <a:endParaRPr lang="en-SG" sz="2400" dirty="0">
              <a:latin typeface="Segoe UI" pitchFamily="34" charset="0"/>
              <a:cs typeface="Segoe UI" pitchFamily="34" charset="0"/>
            </a:endParaRPr>
          </a:p>
        </p:txBody>
      </p:sp>
      <p:sp>
        <p:nvSpPr>
          <p:cNvPr id="3" name="Content Placeholder 2"/>
          <p:cNvSpPr>
            <a:spLocks noGrp="1"/>
          </p:cNvSpPr>
          <p:nvPr>
            <p:ph idx="1"/>
          </p:nvPr>
        </p:nvSpPr>
        <p:spPr>
          <a:xfrm>
            <a:off x="467544" y="1700808"/>
            <a:ext cx="8229600" cy="4525963"/>
          </a:xfrm>
        </p:spPr>
        <p:txBody>
          <a:bodyPr>
            <a:noAutofit/>
          </a:bodyPr>
          <a:lstStyle/>
          <a:p>
            <a:pPr algn="just">
              <a:spcAft>
                <a:spcPts val="600"/>
              </a:spcAft>
            </a:pPr>
            <a:endParaRPr lang="en-SG" sz="2000" dirty="0" smtClean="0">
              <a:latin typeface="Segoe UI" pitchFamily="34" charset="0"/>
              <a:cs typeface="Segoe UI" pitchFamily="34" charset="0"/>
              <a:sym typeface="Wingdings" pitchFamily="2" charset="2"/>
            </a:endParaRPr>
          </a:p>
          <a:p>
            <a:pPr algn="just">
              <a:spcAft>
                <a:spcPts val="600"/>
              </a:spcAft>
            </a:pPr>
            <a:endParaRPr lang="en-SG" sz="2000" dirty="0" smtClean="0">
              <a:latin typeface="Segoe UI" pitchFamily="34" charset="0"/>
              <a:cs typeface="Segoe UI" pitchFamily="34" charset="0"/>
              <a:sym typeface="Wingdings" pitchFamily="2" charset="2"/>
            </a:endParaRPr>
          </a:p>
          <a:p>
            <a:pPr algn="just">
              <a:spcAft>
                <a:spcPts val="600"/>
              </a:spcAft>
            </a:pPr>
            <a:endParaRPr lang="en-SG" sz="2000" dirty="0" smtClean="0">
              <a:latin typeface="Segoe UI" pitchFamily="34" charset="0"/>
              <a:cs typeface="Segoe UI" pitchFamily="34" charset="0"/>
              <a:sym typeface="Wingdings" pitchFamily="2" charset="2"/>
            </a:endParaRPr>
          </a:p>
          <a:p>
            <a:pPr algn="just">
              <a:spcAft>
                <a:spcPts val="600"/>
              </a:spcAft>
            </a:pPr>
            <a:endParaRPr lang="en-SG" sz="2000" dirty="0" smtClean="0">
              <a:latin typeface="Segoe UI" pitchFamily="34" charset="0"/>
              <a:cs typeface="Segoe UI" pitchFamily="34" charset="0"/>
              <a:sym typeface="Wingdings" pitchFamily="2" charset="2"/>
            </a:endParaRPr>
          </a:p>
          <a:p>
            <a:pPr algn="just">
              <a:spcAft>
                <a:spcPts val="600"/>
              </a:spcAft>
              <a:buNone/>
            </a:pPr>
            <a:endParaRPr lang="en-SG" sz="2000" dirty="0" smtClean="0">
              <a:latin typeface="Segoe UI" pitchFamily="34" charset="0"/>
              <a:cs typeface="Segoe UI" pitchFamily="34" charset="0"/>
              <a:sym typeface="Wingdings" pitchFamily="2" charset="2"/>
            </a:endParaRPr>
          </a:p>
          <a:p>
            <a:pPr algn="just">
              <a:spcAft>
                <a:spcPts val="600"/>
              </a:spcAft>
              <a:buNone/>
            </a:pPr>
            <a:endParaRPr lang="en-SG" sz="2000" dirty="0" smtClean="0">
              <a:latin typeface="Segoe UI" pitchFamily="34" charset="0"/>
              <a:cs typeface="Segoe UI" pitchFamily="34" charset="0"/>
              <a:sym typeface="Wingdings" pitchFamily="2" charset="2"/>
            </a:endParaRPr>
          </a:p>
        </p:txBody>
      </p:sp>
      <p:graphicFrame>
        <p:nvGraphicFramePr>
          <p:cNvPr id="5" name="Diagram 4"/>
          <p:cNvGraphicFramePr/>
          <p:nvPr/>
        </p:nvGraphicFramePr>
        <p:xfrm>
          <a:off x="0" y="1397000"/>
          <a:ext cx="9144000" cy="546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spcAft>
                <a:spcPts val="600"/>
              </a:spcAft>
            </a:pPr>
            <a:endParaRPr lang="en-SG" sz="2000" dirty="0" smtClean="0">
              <a:latin typeface="Segoe UI" pitchFamily="34" charset="0"/>
              <a:cs typeface="Segoe UI" pitchFamily="34" charset="0"/>
              <a:sym typeface="Wingdings" pitchFamily="2" charset="2"/>
            </a:endParaRPr>
          </a:p>
          <a:p>
            <a:pPr algn="just">
              <a:spcAft>
                <a:spcPts val="600"/>
              </a:spcAft>
            </a:pPr>
            <a:endParaRPr lang="en-SG" sz="2000" dirty="0" smtClean="0">
              <a:latin typeface="Segoe UI" pitchFamily="34" charset="0"/>
              <a:cs typeface="Segoe UI" pitchFamily="34" charset="0"/>
              <a:sym typeface="Wingdings" pitchFamily="2" charset="2"/>
            </a:endParaRPr>
          </a:p>
          <a:p>
            <a:pPr algn="just">
              <a:spcAft>
                <a:spcPts val="600"/>
              </a:spcAft>
            </a:pPr>
            <a:endParaRPr lang="en-SG" sz="2000" dirty="0" smtClean="0">
              <a:latin typeface="Segoe UI" pitchFamily="34" charset="0"/>
              <a:cs typeface="Segoe UI" pitchFamily="34" charset="0"/>
              <a:sym typeface="Wingdings" pitchFamily="2" charset="2"/>
            </a:endParaRPr>
          </a:p>
          <a:p>
            <a:pPr algn="just">
              <a:spcAft>
                <a:spcPts val="600"/>
              </a:spcAft>
            </a:pPr>
            <a:endParaRPr lang="en-SG" sz="2000" dirty="0" smtClean="0">
              <a:latin typeface="Segoe UI" pitchFamily="34" charset="0"/>
              <a:cs typeface="Segoe UI" pitchFamily="34" charset="0"/>
              <a:sym typeface="Wingdings" pitchFamily="2" charset="2"/>
            </a:endParaRPr>
          </a:p>
          <a:p>
            <a:pPr algn="just">
              <a:spcAft>
                <a:spcPts val="600"/>
              </a:spcAft>
              <a:buNone/>
            </a:pPr>
            <a:endParaRPr lang="en-SG" sz="2000" dirty="0" smtClean="0">
              <a:latin typeface="Segoe UI" pitchFamily="34" charset="0"/>
              <a:cs typeface="Segoe UI" pitchFamily="34" charset="0"/>
              <a:sym typeface="Wingdings" pitchFamily="2" charset="2"/>
            </a:endParaRPr>
          </a:p>
          <a:p>
            <a:pPr algn="just">
              <a:spcAft>
                <a:spcPts val="600"/>
              </a:spcAft>
              <a:buNone/>
            </a:pPr>
            <a:endParaRPr lang="en-SG" sz="2000" dirty="0" smtClean="0">
              <a:latin typeface="Segoe UI" pitchFamily="34" charset="0"/>
              <a:cs typeface="Segoe UI" pitchFamily="34" charset="0"/>
              <a:sym typeface="Wingdings" pitchFamily="2" charset="2"/>
            </a:endParaRPr>
          </a:p>
        </p:txBody>
      </p:sp>
      <p:graphicFrame>
        <p:nvGraphicFramePr>
          <p:cNvPr id="4" name="Diagram 3"/>
          <p:cNvGraphicFramePr/>
          <p:nvPr/>
        </p:nvGraphicFramePr>
        <p:xfrm>
          <a:off x="0" y="1397000"/>
          <a:ext cx="91440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endParaRPr lang="en-SG" dirty="0"/>
          </a:p>
        </p:txBody>
      </p:sp>
      <p:pic>
        <p:nvPicPr>
          <p:cNvPr id="6" name="Picture 5" descr="Volkswagen.png"/>
          <p:cNvPicPr>
            <a:picLocks noChangeAspect="1"/>
          </p:cNvPicPr>
          <p:nvPr/>
        </p:nvPicPr>
        <p:blipFill>
          <a:blip r:embed="rId8" cstate="print"/>
          <a:stretch>
            <a:fillRect/>
          </a:stretch>
        </p:blipFill>
        <p:spPr>
          <a:xfrm>
            <a:off x="7272971" y="260648"/>
            <a:ext cx="1846047" cy="1080000"/>
          </a:xfrm>
          <a:prstGeom prst="rect">
            <a:avLst/>
          </a:prstGeom>
        </p:spPr>
      </p:pic>
      <p:sp>
        <p:nvSpPr>
          <p:cNvPr id="7" name="Title 1"/>
          <p:cNvSpPr txBox="1">
            <a:spLocks/>
          </p:cNvSpPr>
          <p:nvPr/>
        </p:nvSpPr>
        <p:spPr>
          <a:xfrm>
            <a:off x="0" y="260648"/>
            <a:ext cx="7643192"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SG" sz="2400" b="0" i="0" u="none" strike="noStrike" kern="1200" cap="none" spc="0" normalizeH="0" baseline="0" noProof="0" dirty="0" smtClean="0">
                <a:ln>
                  <a:noFill/>
                </a:ln>
                <a:solidFill>
                  <a:schemeClr val="tx1"/>
                </a:solidFill>
                <a:effectLst/>
                <a:uLnTx/>
                <a:uFillTx/>
                <a:latin typeface="Segoe UI" pitchFamily="34" charset="0"/>
                <a:ea typeface="+mj-ea"/>
                <a:cs typeface="Segoe UI" pitchFamily="34" charset="0"/>
              </a:rPr>
              <a:t>What did Volkswagen get </a:t>
            </a:r>
            <a:r>
              <a:rPr kumimoji="0" lang="en-SG" sz="2400" b="1" i="0" u="none" strike="noStrike" kern="1200" cap="none" spc="0" normalizeH="0" baseline="0" noProof="0" dirty="0" smtClean="0">
                <a:ln>
                  <a:noFill/>
                </a:ln>
                <a:solidFill>
                  <a:schemeClr val="tx1"/>
                </a:solidFill>
                <a:effectLst/>
                <a:uLnTx/>
                <a:uFillTx/>
                <a:latin typeface="Segoe UI" pitchFamily="34" charset="0"/>
                <a:ea typeface="+mj-ea"/>
                <a:cs typeface="Segoe UI" pitchFamily="34" charset="0"/>
              </a:rPr>
              <a:t>wrong </a:t>
            </a:r>
            <a:r>
              <a:rPr kumimoji="0" lang="en-SG" sz="2400" b="0" i="0" u="none" strike="noStrike" kern="1200" cap="none" spc="0" normalizeH="0" baseline="0" noProof="0" dirty="0" smtClean="0">
                <a:ln>
                  <a:noFill/>
                </a:ln>
                <a:solidFill>
                  <a:schemeClr val="tx1"/>
                </a:solidFill>
                <a:effectLst/>
                <a:uLnTx/>
                <a:uFillTx/>
                <a:latin typeface="Segoe UI" pitchFamily="34" charset="0"/>
                <a:ea typeface="+mj-ea"/>
                <a:cs typeface="Segoe UI" pitchFamily="34" charset="0"/>
              </a:rPr>
              <a:t>regarding its method of prioritizing IT projects?</a:t>
            </a:r>
            <a:endParaRPr kumimoji="0" lang="en-SG" sz="2400" b="0" i="0" u="none" strike="noStrike" kern="1200" cap="none" spc="0" normalizeH="0" baseline="0" noProof="0" dirty="0">
              <a:ln>
                <a:noFill/>
              </a:ln>
              <a:solidFill>
                <a:schemeClr val="tx1"/>
              </a:solidFill>
              <a:effectLst/>
              <a:uLnTx/>
              <a:uFillTx/>
              <a:latin typeface="Segoe UI" pitchFamily="34" charset="0"/>
              <a:ea typeface="+mj-ea"/>
              <a:cs typeface="Segoe U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2703</TotalTime>
  <Words>515</Words>
  <Application>Microsoft Office PowerPoint</Application>
  <PresentationFormat>On-screen Show (4:3)</PresentationFormat>
  <Paragraphs>60</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Volkswagen of America:  Managing IT Priorities</vt:lpstr>
      <vt:lpstr>Slide 2</vt:lpstr>
      <vt:lpstr>Sources of IT knowledge at its disposal</vt:lpstr>
      <vt:lpstr>What did Volkswagen get wrong regarding its method of prioritizing IT projects?</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Volkswagen of America: Managing IT Priorities</dc:title>
  <dc:creator>jennefoo</dc:creator>
  <cp:lastModifiedBy>jennefoo</cp:lastModifiedBy>
  <cp:revision>36</cp:revision>
  <cp:lastPrinted>2014-12-20T17:49:42Z</cp:lastPrinted>
  <dcterms:created xsi:type="dcterms:W3CDTF">2014-12-15T16:01:00Z</dcterms:created>
  <dcterms:modified xsi:type="dcterms:W3CDTF">2014-12-21T03:07:58Z</dcterms:modified>
</cp:coreProperties>
</file>