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256" r:id="rId2"/>
    <p:sldId id="257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13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21E975-ACDE-4EAB-BDD7-3D312109CD2C}" type="doc">
      <dgm:prSet loTypeId="urn:microsoft.com/office/officeart/2005/8/layout/vProcess5" loCatId="process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AB44D63-8669-3541-AE02-EFBE050BEADD}">
      <dgm:prSet phldrT="[Text]"/>
      <dgm:spPr/>
      <dgm:t>
        <a:bodyPr/>
        <a:lstStyle/>
        <a:p>
          <a:r>
            <a:rPr lang="en-CA" dirty="0" smtClean="0"/>
            <a:t>PHASE I :</a:t>
          </a:r>
        </a:p>
        <a:p>
          <a:r>
            <a:rPr lang="en-CA" dirty="0" smtClean="0"/>
            <a:t>Calling of Projects &amp; Communicating Process</a:t>
          </a:r>
          <a:endParaRPr lang="en-US" dirty="0"/>
        </a:p>
      </dgm:t>
    </dgm:pt>
    <dgm:pt modelId="{63ED8198-3437-4940-BD1A-1ECBE3500E19}" type="parTrans" cxnId="{D64CD5E5-BD1F-E742-9299-95E9C6A78371}">
      <dgm:prSet/>
      <dgm:spPr/>
      <dgm:t>
        <a:bodyPr/>
        <a:lstStyle/>
        <a:p>
          <a:endParaRPr lang="en-US"/>
        </a:p>
      </dgm:t>
    </dgm:pt>
    <dgm:pt modelId="{1C4D4C31-A77F-564D-9412-38DEB9F05F1E}" type="sibTrans" cxnId="{D64CD5E5-BD1F-E742-9299-95E9C6A78371}">
      <dgm:prSet/>
      <dgm:spPr>
        <a:scene3d>
          <a:camera prst="orthographicFront"/>
          <a:lightRig rig="threePt" dir="t">
            <a:rot lat="0" lon="0" rev="0"/>
          </a:lightRig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33288DFC-522E-444B-8028-0F45E701261F}">
      <dgm:prSet/>
      <dgm:spPr/>
      <dgm:t>
        <a:bodyPr/>
        <a:lstStyle/>
        <a:p>
          <a:r>
            <a:rPr lang="en-CA" dirty="0" smtClean="0"/>
            <a:t>PHASE II : </a:t>
          </a:r>
        </a:p>
        <a:p>
          <a:r>
            <a:rPr lang="en-CA" dirty="0" smtClean="0"/>
            <a:t>Formal Project Request By Business Units</a:t>
          </a:r>
          <a:endParaRPr lang="en-US" dirty="0"/>
        </a:p>
      </dgm:t>
    </dgm:pt>
    <dgm:pt modelId="{7557A8DB-6432-864A-9793-1E7047ACD395}" type="parTrans" cxnId="{0BCF82CD-4848-B343-84D1-77E2DB10D071}">
      <dgm:prSet/>
      <dgm:spPr/>
      <dgm:t>
        <a:bodyPr/>
        <a:lstStyle/>
        <a:p>
          <a:endParaRPr lang="en-US"/>
        </a:p>
      </dgm:t>
    </dgm:pt>
    <dgm:pt modelId="{7F0985E4-CC3E-2C43-AE48-E6CFA8CC8653}" type="sibTrans" cxnId="{0BCF82CD-4848-B343-84D1-77E2DB10D071}">
      <dgm:prSet/>
      <dgm:spPr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gm:spPr>
      <dgm:t>
        <a:bodyPr/>
        <a:lstStyle/>
        <a:p>
          <a:endParaRPr lang="en-US"/>
        </a:p>
      </dgm:t>
    </dgm:pt>
    <dgm:pt modelId="{EA3D2236-AF29-7F46-8C50-D734CB62CB9C}">
      <dgm:prSet/>
      <dgm:spPr/>
      <dgm:t>
        <a:bodyPr/>
        <a:lstStyle/>
        <a:p>
          <a:r>
            <a:rPr lang="en-CA" dirty="0" smtClean="0"/>
            <a:t>PHASE III :</a:t>
          </a:r>
        </a:p>
        <a:p>
          <a:r>
            <a:rPr lang="en-CA" dirty="0" smtClean="0"/>
            <a:t>Transforming Business Units Requests Into Enterprise Goal</a:t>
          </a:r>
          <a:endParaRPr lang="en-US" dirty="0"/>
        </a:p>
      </dgm:t>
    </dgm:pt>
    <dgm:pt modelId="{A5047AF6-F120-3E44-A8D4-C08032D79FCB}" type="parTrans" cxnId="{867AC725-088D-3649-8C90-F29159FD5151}">
      <dgm:prSet/>
      <dgm:spPr/>
      <dgm:t>
        <a:bodyPr/>
        <a:lstStyle/>
        <a:p>
          <a:endParaRPr lang="en-US"/>
        </a:p>
      </dgm:t>
    </dgm:pt>
    <dgm:pt modelId="{DE9ACDD4-277F-1F49-8E7C-3DEAD3D4DAA9}" type="sibTrans" cxnId="{867AC725-088D-3649-8C90-F29159FD5151}">
      <dgm:prSet/>
      <dgm:spPr/>
      <dgm:t>
        <a:bodyPr/>
        <a:lstStyle/>
        <a:p>
          <a:endParaRPr lang="en-US"/>
        </a:p>
      </dgm:t>
    </dgm:pt>
    <dgm:pt modelId="{1F5170E4-169B-4239-9104-D72B58D463EA}" type="pres">
      <dgm:prSet presAssocID="{B421E975-ACDE-4EAB-BDD7-3D312109CD2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908BD9-18CC-498C-91B6-4011B13436D3}" type="pres">
      <dgm:prSet presAssocID="{B421E975-ACDE-4EAB-BDD7-3D312109CD2C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DADF5375-9386-494C-97DB-7030CB1C1641}" type="pres">
      <dgm:prSet presAssocID="{B421E975-ACDE-4EAB-BDD7-3D312109CD2C}" presName="ThreeNodes_1" presStyleLbl="node1" presStyleIdx="0" presStyleCnt="3" custScaleX="90297" custScaleY="89583" custLinFactNeighborX="-15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3AC9C-60C7-7347-BFA7-7F1378B1E49D}" type="pres">
      <dgm:prSet presAssocID="{B421E975-ACDE-4EAB-BDD7-3D312109CD2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94283C-85F6-D74E-A682-C95078CD0E63}" type="pres">
      <dgm:prSet presAssocID="{B421E975-ACDE-4EAB-BDD7-3D312109CD2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8A772-0D0E-5540-BBB7-F1A6FCAF3A8E}" type="pres">
      <dgm:prSet presAssocID="{B421E975-ACDE-4EAB-BDD7-3D312109CD2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14646-AD63-794A-8CB5-A60A8FBDAEBE}" type="pres">
      <dgm:prSet presAssocID="{B421E975-ACDE-4EAB-BDD7-3D312109CD2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19C3D-D072-1746-A986-9D81790C1CC1}" type="pres">
      <dgm:prSet presAssocID="{B421E975-ACDE-4EAB-BDD7-3D312109CD2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AC262-684A-5343-825E-C2B62310CF9A}" type="pres">
      <dgm:prSet presAssocID="{B421E975-ACDE-4EAB-BDD7-3D312109CD2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09025-35CB-3E46-A50B-EDCA9A5518A9}" type="pres">
      <dgm:prSet presAssocID="{B421E975-ACDE-4EAB-BDD7-3D312109CD2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7AC725-088D-3649-8C90-F29159FD5151}" srcId="{B421E975-ACDE-4EAB-BDD7-3D312109CD2C}" destId="{EA3D2236-AF29-7F46-8C50-D734CB62CB9C}" srcOrd="2" destOrd="0" parTransId="{A5047AF6-F120-3E44-A8D4-C08032D79FCB}" sibTransId="{DE9ACDD4-277F-1F49-8E7C-3DEAD3D4DAA9}"/>
    <dgm:cxn modelId="{F4B1BE50-2F90-CC40-BE9E-032E574843F5}" type="presOf" srcId="{0AB44D63-8669-3541-AE02-EFBE050BEADD}" destId="{ED219C3D-D072-1746-A986-9D81790C1CC1}" srcOrd="1" destOrd="0" presId="urn:microsoft.com/office/officeart/2005/8/layout/vProcess5"/>
    <dgm:cxn modelId="{A2861A57-C0CC-B442-8B98-684DFF43B261}" type="presOf" srcId="{33288DFC-522E-444B-8028-0F45E701261F}" destId="{1B6AC262-684A-5343-825E-C2B62310CF9A}" srcOrd="1" destOrd="0" presId="urn:microsoft.com/office/officeart/2005/8/layout/vProcess5"/>
    <dgm:cxn modelId="{2F2E062F-8001-1446-9586-3D696819FD42}" type="presOf" srcId="{7F0985E4-CC3E-2C43-AE48-E6CFA8CC8653}" destId="{BCA14646-AD63-794A-8CB5-A60A8FBDAEBE}" srcOrd="0" destOrd="0" presId="urn:microsoft.com/office/officeart/2005/8/layout/vProcess5"/>
    <dgm:cxn modelId="{11EFF0C4-C8AC-814C-87C8-6F6863AA346E}" type="presOf" srcId="{EA3D2236-AF29-7F46-8C50-D734CB62CB9C}" destId="{DAA09025-35CB-3E46-A50B-EDCA9A5518A9}" srcOrd="1" destOrd="0" presId="urn:microsoft.com/office/officeart/2005/8/layout/vProcess5"/>
    <dgm:cxn modelId="{60AB0850-0277-E843-957F-D3357C4231F9}" type="presOf" srcId="{0AB44D63-8669-3541-AE02-EFBE050BEADD}" destId="{DADF5375-9386-494C-97DB-7030CB1C1641}" srcOrd="0" destOrd="0" presId="urn:microsoft.com/office/officeart/2005/8/layout/vProcess5"/>
    <dgm:cxn modelId="{D64CD5E5-BD1F-E742-9299-95E9C6A78371}" srcId="{B421E975-ACDE-4EAB-BDD7-3D312109CD2C}" destId="{0AB44D63-8669-3541-AE02-EFBE050BEADD}" srcOrd="0" destOrd="0" parTransId="{63ED8198-3437-4940-BD1A-1ECBE3500E19}" sibTransId="{1C4D4C31-A77F-564D-9412-38DEB9F05F1E}"/>
    <dgm:cxn modelId="{2C563C1D-B1C0-0947-81CD-DE028192CD70}" type="presOf" srcId="{1C4D4C31-A77F-564D-9412-38DEB9F05F1E}" destId="{0688A772-0D0E-5540-BBB7-F1A6FCAF3A8E}" srcOrd="0" destOrd="0" presId="urn:microsoft.com/office/officeart/2005/8/layout/vProcess5"/>
    <dgm:cxn modelId="{14BCBE77-EBA0-49B5-BB06-8EAE85FB8706}" type="presOf" srcId="{B421E975-ACDE-4EAB-BDD7-3D312109CD2C}" destId="{1F5170E4-169B-4239-9104-D72B58D463EA}" srcOrd="0" destOrd="0" presId="urn:microsoft.com/office/officeart/2005/8/layout/vProcess5"/>
    <dgm:cxn modelId="{7151F16C-0826-0F42-A7B3-4183C3534D7F}" type="presOf" srcId="{33288DFC-522E-444B-8028-0F45E701261F}" destId="{3D63AC9C-60C7-7347-BFA7-7F1378B1E49D}" srcOrd="0" destOrd="0" presId="urn:microsoft.com/office/officeart/2005/8/layout/vProcess5"/>
    <dgm:cxn modelId="{6E9FBEE7-9EB5-3F4C-A1E1-1C81A83729B2}" type="presOf" srcId="{EA3D2236-AF29-7F46-8C50-D734CB62CB9C}" destId="{2294283C-85F6-D74E-A682-C95078CD0E63}" srcOrd="0" destOrd="0" presId="urn:microsoft.com/office/officeart/2005/8/layout/vProcess5"/>
    <dgm:cxn modelId="{0BCF82CD-4848-B343-84D1-77E2DB10D071}" srcId="{B421E975-ACDE-4EAB-BDD7-3D312109CD2C}" destId="{33288DFC-522E-444B-8028-0F45E701261F}" srcOrd="1" destOrd="0" parTransId="{7557A8DB-6432-864A-9793-1E7047ACD395}" sibTransId="{7F0985E4-CC3E-2C43-AE48-E6CFA8CC8653}"/>
    <dgm:cxn modelId="{15D82E67-ADCE-45BF-82B5-18A44521C342}" type="presParOf" srcId="{1F5170E4-169B-4239-9104-D72B58D463EA}" destId="{1C908BD9-18CC-498C-91B6-4011B13436D3}" srcOrd="0" destOrd="0" presId="urn:microsoft.com/office/officeart/2005/8/layout/vProcess5"/>
    <dgm:cxn modelId="{AEBC819C-D643-3741-BAD9-4FEA317FC90E}" type="presParOf" srcId="{1F5170E4-169B-4239-9104-D72B58D463EA}" destId="{DADF5375-9386-494C-97DB-7030CB1C1641}" srcOrd="1" destOrd="0" presId="urn:microsoft.com/office/officeart/2005/8/layout/vProcess5"/>
    <dgm:cxn modelId="{DCDF1777-2D64-3643-86CC-121D46991CA5}" type="presParOf" srcId="{1F5170E4-169B-4239-9104-D72B58D463EA}" destId="{3D63AC9C-60C7-7347-BFA7-7F1378B1E49D}" srcOrd="2" destOrd="0" presId="urn:microsoft.com/office/officeart/2005/8/layout/vProcess5"/>
    <dgm:cxn modelId="{7144B6EB-9DEA-314C-AE26-C33054561DD5}" type="presParOf" srcId="{1F5170E4-169B-4239-9104-D72B58D463EA}" destId="{2294283C-85F6-D74E-A682-C95078CD0E63}" srcOrd="3" destOrd="0" presId="urn:microsoft.com/office/officeart/2005/8/layout/vProcess5"/>
    <dgm:cxn modelId="{C944FC9D-6200-0B45-A2F8-A0A007445751}" type="presParOf" srcId="{1F5170E4-169B-4239-9104-D72B58D463EA}" destId="{0688A772-0D0E-5540-BBB7-F1A6FCAF3A8E}" srcOrd="4" destOrd="0" presId="urn:microsoft.com/office/officeart/2005/8/layout/vProcess5"/>
    <dgm:cxn modelId="{454A4124-8BFA-644B-90FC-F2DF2EFFACCD}" type="presParOf" srcId="{1F5170E4-169B-4239-9104-D72B58D463EA}" destId="{BCA14646-AD63-794A-8CB5-A60A8FBDAEBE}" srcOrd="5" destOrd="0" presId="urn:microsoft.com/office/officeart/2005/8/layout/vProcess5"/>
    <dgm:cxn modelId="{6661AD35-3E56-2D40-B4DC-6A9DC4FE542B}" type="presParOf" srcId="{1F5170E4-169B-4239-9104-D72B58D463EA}" destId="{ED219C3D-D072-1746-A986-9D81790C1CC1}" srcOrd="6" destOrd="0" presId="urn:microsoft.com/office/officeart/2005/8/layout/vProcess5"/>
    <dgm:cxn modelId="{93FAD4ED-58CF-5249-9FD7-6A9DD2191DD5}" type="presParOf" srcId="{1F5170E4-169B-4239-9104-D72B58D463EA}" destId="{1B6AC262-684A-5343-825E-C2B62310CF9A}" srcOrd="7" destOrd="0" presId="urn:microsoft.com/office/officeart/2005/8/layout/vProcess5"/>
    <dgm:cxn modelId="{89EDB7D1-8B98-204C-A171-C607F6A2B104}" type="presParOf" srcId="{1F5170E4-169B-4239-9104-D72B58D463EA}" destId="{DAA09025-35CB-3E46-A50B-EDCA9A5518A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84261-DF82-384D-99A6-B76E60E55E23}" type="doc">
      <dgm:prSet loTypeId="urn:microsoft.com/office/officeart/2005/8/layout/hProcess9" loCatId="" qsTypeId="urn:microsoft.com/office/officeart/2005/8/quickstyle/simple1" qsCatId="simple" csTypeId="urn:microsoft.com/office/officeart/2005/8/colors/accent0_1" csCatId="mainScheme" phldr="1"/>
      <dgm:spPr/>
    </dgm:pt>
    <dgm:pt modelId="{3907B91F-D6A2-1E4A-B6B7-44AA79722738}">
      <dgm:prSet phldrT="[Text]" custT="1"/>
      <dgm:spPr/>
      <dgm:t>
        <a:bodyPr/>
        <a:lstStyle/>
        <a:p>
          <a:r>
            <a:rPr lang="en-US" sz="1400" dirty="0" smtClean="0"/>
            <a:t>Stagnant knowledge</a:t>
          </a:r>
          <a:endParaRPr lang="en-US" sz="1400" dirty="0"/>
        </a:p>
      </dgm:t>
    </dgm:pt>
    <dgm:pt modelId="{D209BD3E-94BC-9C4F-9E7D-A06C34E78D9F}" type="parTrans" cxnId="{ED14DC0F-701A-2A4C-8DE9-E503616C4D85}">
      <dgm:prSet/>
      <dgm:spPr/>
      <dgm:t>
        <a:bodyPr/>
        <a:lstStyle/>
        <a:p>
          <a:endParaRPr lang="en-US"/>
        </a:p>
      </dgm:t>
    </dgm:pt>
    <dgm:pt modelId="{08D0C1EB-05E8-BE46-AFFD-E825A06FB1D4}" type="sibTrans" cxnId="{ED14DC0F-701A-2A4C-8DE9-E503616C4D85}">
      <dgm:prSet/>
      <dgm:spPr/>
      <dgm:t>
        <a:bodyPr/>
        <a:lstStyle/>
        <a:p>
          <a:endParaRPr lang="en-US"/>
        </a:p>
      </dgm:t>
    </dgm:pt>
    <dgm:pt modelId="{E8D89C1B-FBD9-BC4D-B39D-40C7E4A34E0B}">
      <dgm:prSet phldrT="[Text]" custT="1"/>
      <dgm:spPr/>
      <dgm:t>
        <a:bodyPr/>
        <a:lstStyle/>
        <a:p>
          <a:r>
            <a:rPr lang="en-US" sz="1400" dirty="0" smtClean="0"/>
            <a:t>No technology setback</a:t>
          </a:r>
          <a:endParaRPr lang="en-US" sz="1400" dirty="0"/>
        </a:p>
      </dgm:t>
    </dgm:pt>
    <dgm:pt modelId="{3FEB2B65-C352-674C-B349-80B0B68938FF}" type="parTrans" cxnId="{755F958D-801E-F749-B087-557D8430886B}">
      <dgm:prSet/>
      <dgm:spPr/>
      <dgm:t>
        <a:bodyPr/>
        <a:lstStyle/>
        <a:p>
          <a:endParaRPr lang="en-US"/>
        </a:p>
      </dgm:t>
    </dgm:pt>
    <dgm:pt modelId="{76A52D62-55CD-2246-8411-84A42442FCC1}" type="sibTrans" cxnId="{755F958D-801E-F749-B087-557D8430886B}">
      <dgm:prSet/>
      <dgm:spPr/>
      <dgm:t>
        <a:bodyPr/>
        <a:lstStyle/>
        <a:p>
          <a:endParaRPr lang="en-US"/>
        </a:p>
      </dgm:t>
    </dgm:pt>
    <dgm:pt modelId="{5EE5A913-81AB-7E44-982C-E5A0739800D4}">
      <dgm:prSet phldrT="[Text]" custT="1"/>
      <dgm:spPr/>
      <dgm:t>
        <a:bodyPr/>
        <a:lstStyle/>
        <a:p>
          <a:r>
            <a:rPr lang="en-US" sz="1400" dirty="0" smtClean="0"/>
            <a:t>Challenges:</a:t>
          </a:r>
        </a:p>
        <a:p>
          <a:r>
            <a:rPr lang="en-US" sz="1400" dirty="0" smtClean="0"/>
            <a:t>Governance &amp; Development of processes </a:t>
          </a:r>
          <a:endParaRPr lang="en-US" sz="1400" dirty="0"/>
        </a:p>
      </dgm:t>
    </dgm:pt>
    <dgm:pt modelId="{89F88EE8-EB83-0E42-87C3-466EE3C27080}" type="parTrans" cxnId="{7181CF6E-5913-ED4B-A7F1-48C9ED65F28B}">
      <dgm:prSet/>
      <dgm:spPr/>
      <dgm:t>
        <a:bodyPr/>
        <a:lstStyle/>
        <a:p>
          <a:endParaRPr lang="en-US"/>
        </a:p>
      </dgm:t>
    </dgm:pt>
    <dgm:pt modelId="{0FC5775D-429D-B54E-AD5A-164FC44E4895}" type="sibTrans" cxnId="{7181CF6E-5913-ED4B-A7F1-48C9ED65F28B}">
      <dgm:prSet/>
      <dgm:spPr/>
      <dgm:t>
        <a:bodyPr/>
        <a:lstStyle/>
        <a:p>
          <a:endParaRPr lang="en-US"/>
        </a:p>
      </dgm:t>
    </dgm:pt>
    <dgm:pt modelId="{FD5EE904-4831-114F-AA6F-4365B31FFF32}" type="pres">
      <dgm:prSet presAssocID="{7E584261-DF82-384D-99A6-B76E60E55E23}" presName="CompostProcess" presStyleCnt="0">
        <dgm:presLayoutVars>
          <dgm:dir/>
          <dgm:resizeHandles val="exact"/>
        </dgm:presLayoutVars>
      </dgm:prSet>
      <dgm:spPr/>
    </dgm:pt>
    <dgm:pt modelId="{102B3FDB-CBCC-3744-855E-7D1A745EAF29}" type="pres">
      <dgm:prSet presAssocID="{7E584261-DF82-384D-99A6-B76E60E55E23}" presName="arrow" presStyleLbl="bgShp" presStyleIdx="0" presStyleCnt="1" custScaleX="117647"/>
      <dgm:spPr>
        <a:solidFill>
          <a:schemeClr val="bg2">
            <a:lumMod val="50000"/>
          </a:schemeClr>
        </a:solidFill>
      </dgm:spPr>
    </dgm:pt>
    <dgm:pt modelId="{A0625B51-C17D-C342-8B66-75CE3EA39744}" type="pres">
      <dgm:prSet presAssocID="{7E584261-DF82-384D-99A6-B76E60E55E23}" presName="linearProcess" presStyleCnt="0"/>
      <dgm:spPr/>
    </dgm:pt>
    <dgm:pt modelId="{C7933616-5F40-C24A-BA24-ECB062C29D1C}" type="pres">
      <dgm:prSet presAssocID="{3907B91F-D6A2-1E4A-B6B7-44AA7972273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32001-693F-5C43-B115-C4CAD8250E48}" type="pres">
      <dgm:prSet presAssocID="{08D0C1EB-05E8-BE46-AFFD-E825A06FB1D4}" presName="sibTrans" presStyleCnt="0"/>
      <dgm:spPr/>
    </dgm:pt>
    <dgm:pt modelId="{0B9428B2-255C-C84F-ACC2-9F695DB240C7}" type="pres">
      <dgm:prSet presAssocID="{E8D89C1B-FBD9-BC4D-B39D-40C7E4A34E0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073A4-D0E5-7542-9C49-862608CDAF0D}" type="pres">
      <dgm:prSet presAssocID="{76A52D62-55CD-2246-8411-84A42442FCC1}" presName="sibTrans" presStyleCnt="0"/>
      <dgm:spPr/>
    </dgm:pt>
    <dgm:pt modelId="{8CF29EDB-5125-BB44-9376-2B511B5C772E}" type="pres">
      <dgm:prSet presAssocID="{5EE5A913-81AB-7E44-982C-E5A0739800D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81CF6E-5913-ED4B-A7F1-48C9ED65F28B}" srcId="{7E584261-DF82-384D-99A6-B76E60E55E23}" destId="{5EE5A913-81AB-7E44-982C-E5A0739800D4}" srcOrd="2" destOrd="0" parTransId="{89F88EE8-EB83-0E42-87C3-466EE3C27080}" sibTransId="{0FC5775D-429D-B54E-AD5A-164FC44E4895}"/>
    <dgm:cxn modelId="{F909193C-82B1-A242-8EF6-54AD3A8DAFF2}" type="presOf" srcId="{7E584261-DF82-384D-99A6-B76E60E55E23}" destId="{FD5EE904-4831-114F-AA6F-4365B31FFF32}" srcOrd="0" destOrd="0" presId="urn:microsoft.com/office/officeart/2005/8/layout/hProcess9"/>
    <dgm:cxn modelId="{ED14DC0F-701A-2A4C-8DE9-E503616C4D85}" srcId="{7E584261-DF82-384D-99A6-B76E60E55E23}" destId="{3907B91F-D6A2-1E4A-B6B7-44AA79722738}" srcOrd="0" destOrd="0" parTransId="{D209BD3E-94BC-9C4F-9E7D-A06C34E78D9F}" sibTransId="{08D0C1EB-05E8-BE46-AFFD-E825A06FB1D4}"/>
    <dgm:cxn modelId="{1D1256DF-77B4-634C-8523-C57C82C55F0D}" type="presOf" srcId="{3907B91F-D6A2-1E4A-B6B7-44AA79722738}" destId="{C7933616-5F40-C24A-BA24-ECB062C29D1C}" srcOrd="0" destOrd="0" presId="urn:microsoft.com/office/officeart/2005/8/layout/hProcess9"/>
    <dgm:cxn modelId="{CA181099-62C8-9A46-9AAB-649E6A656CC0}" type="presOf" srcId="{E8D89C1B-FBD9-BC4D-B39D-40C7E4A34E0B}" destId="{0B9428B2-255C-C84F-ACC2-9F695DB240C7}" srcOrd="0" destOrd="0" presId="urn:microsoft.com/office/officeart/2005/8/layout/hProcess9"/>
    <dgm:cxn modelId="{7BD7072F-BDC8-B149-8832-4FAFF6A7E535}" type="presOf" srcId="{5EE5A913-81AB-7E44-982C-E5A0739800D4}" destId="{8CF29EDB-5125-BB44-9376-2B511B5C772E}" srcOrd="0" destOrd="0" presId="urn:microsoft.com/office/officeart/2005/8/layout/hProcess9"/>
    <dgm:cxn modelId="{755F958D-801E-F749-B087-557D8430886B}" srcId="{7E584261-DF82-384D-99A6-B76E60E55E23}" destId="{E8D89C1B-FBD9-BC4D-B39D-40C7E4A34E0B}" srcOrd="1" destOrd="0" parTransId="{3FEB2B65-C352-674C-B349-80B0B68938FF}" sibTransId="{76A52D62-55CD-2246-8411-84A42442FCC1}"/>
    <dgm:cxn modelId="{1C7B0B84-B97E-1348-94DA-42E78764CE2B}" type="presParOf" srcId="{FD5EE904-4831-114F-AA6F-4365B31FFF32}" destId="{102B3FDB-CBCC-3744-855E-7D1A745EAF29}" srcOrd="0" destOrd="0" presId="urn:microsoft.com/office/officeart/2005/8/layout/hProcess9"/>
    <dgm:cxn modelId="{3E63F4B6-734B-8544-B7D7-3F088BD3441F}" type="presParOf" srcId="{FD5EE904-4831-114F-AA6F-4365B31FFF32}" destId="{A0625B51-C17D-C342-8B66-75CE3EA39744}" srcOrd="1" destOrd="0" presId="urn:microsoft.com/office/officeart/2005/8/layout/hProcess9"/>
    <dgm:cxn modelId="{2ACFC400-AA01-224C-A2F5-F5F780725EF9}" type="presParOf" srcId="{A0625B51-C17D-C342-8B66-75CE3EA39744}" destId="{C7933616-5F40-C24A-BA24-ECB062C29D1C}" srcOrd="0" destOrd="0" presId="urn:microsoft.com/office/officeart/2005/8/layout/hProcess9"/>
    <dgm:cxn modelId="{F64E0950-389F-D746-AE2B-2D7B49674F7D}" type="presParOf" srcId="{A0625B51-C17D-C342-8B66-75CE3EA39744}" destId="{30F32001-693F-5C43-B115-C4CAD8250E48}" srcOrd="1" destOrd="0" presId="urn:microsoft.com/office/officeart/2005/8/layout/hProcess9"/>
    <dgm:cxn modelId="{F352380B-96DC-C64F-9072-6A61AB3147ED}" type="presParOf" srcId="{A0625B51-C17D-C342-8B66-75CE3EA39744}" destId="{0B9428B2-255C-C84F-ACC2-9F695DB240C7}" srcOrd="2" destOrd="0" presId="urn:microsoft.com/office/officeart/2005/8/layout/hProcess9"/>
    <dgm:cxn modelId="{B9E39E54-05A4-7748-B9E4-B345DB234DD4}" type="presParOf" srcId="{A0625B51-C17D-C342-8B66-75CE3EA39744}" destId="{39F073A4-D0E5-7542-9C49-862608CDAF0D}" srcOrd="3" destOrd="0" presId="urn:microsoft.com/office/officeart/2005/8/layout/hProcess9"/>
    <dgm:cxn modelId="{F70BCE4C-CC33-064A-80A3-2A577E032744}" type="presParOf" srcId="{A0625B51-C17D-C342-8B66-75CE3EA39744}" destId="{8CF29EDB-5125-BB44-9376-2B511B5C772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697EF0-F81E-4956-B81C-641B8D0DE3E7}" type="doc">
      <dgm:prSet loTypeId="urn:microsoft.com/office/officeart/2005/8/layout/radial4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6541884-76D8-4EF1-BB95-1B943DF5E293}">
      <dgm:prSet phldrT="[Text]"/>
      <dgm:spPr/>
      <dgm:t>
        <a:bodyPr/>
        <a:lstStyle/>
        <a:p>
          <a:r>
            <a:rPr lang="en-CA" dirty="0" smtClean="0"/>
            <a:t>IT Prioritizing</a:t>
          </a:r>
          <a:endParaRPr lang="en-US" dirty="0"/>
        </a:p>
      </dgm:t>
    </dgm:pt>
    <dgm:pt modelId="{3D5CD022-6442-4EEC-8C63-4F13162C7322}" type="parTrans" cxnId="{A68D9563-FDBC-481D-B269-CC7834B3E232}">
      <dgm:prSet/>
      <dgm:spPr/>
      <dgm:t>
        <a:bodyPr/>
        <a:lstStyle/>
        <a:p>
          <a:endParaRPr lang="en-US"/>
        </a:p>
      </dgm:t>
    </dgm:pt>
    <dgm:pt modelId="{D9C13F70-A742-4711-BF26-E5E13E5C239C}" type="sibTrans" cxnId="{A68D9563-FDBC-481D-B269-CC7834B3E232}">
      <dgm:prSet/>
      <dgm:spPr/>
      <dgm:t>
        <a:bodyPr/>
        <a:lstStyle/>
        <a:p>
          <a:endParaRPr lang="en-US"/>
        </a:p>
      </dgm:t>
    </dgm:pt>
    <dgm:pt modelId="{EEEB44D1-8C35-4784-A422-5277D222A4E8}">
      <dgm:prSet phldrT="[Text]"/>
      <dgm:spPr/>
      <dgm:t>
        <a:bodyPr/>
        <a:lstStyle/>
        <a:p>
          <a:r>
            <a:rPr lang="en-CA" dirty="0" smtClean="0"/>
            <a:t>Systematic approach on projects</a:t>
          </a:r>
          <a:endParaRPr lang="en-US" dirty="0"/>
        </a:p>
      </dgm:t>
    </dgm:pt>
    <dgm:pt modelId="{1C69E261-FBC7-4A16-AF91-52F5FCA2C8B5}" type="parTrans" cxnId="{69A6A1E8-4C39-4379-BA80-84C3563F173F}">
      <dgm:prSet/>
      <dgm:spPr/>
      <dgm:t>
        <a:bodyPr/>
        <a:lstStyle/>
        <a:p>
          <a:endParaRPr lang="en-US"/>
        </a:p>
      </dgm:t>
    </dgm:pt>
    <dgm:pt modelId="{1E67B91C-F527-4745-B7D7-A2A1B5AC5AE1}" type="sibTrans" cxnId="{69A6A1E8-4C39-4379-BA80-84C3563F173F}">
      <dgm:prSet/>
      <dgm:spPr/>
      <dgm:t>
        <a:bodyPr/>
        <a:lstStyle/>
        <a:p>
          <a:endParaRPr lang="en-US"/>
        </a:p>
      </dgm:t>
    </dgm:pt>
    <dgm:pt modelId="{F8C7402E-71DF-4521-B7F5-2FD6F69B720A}">
      <dgm:prSet phldrT="[Text]"/>
      <dgm:spPr/>
      <dgm:t>
        <a:bodyPr/>
        <a:lstStyle/>
        <a:p>
          <a:r>
            <a:rPr lang="en-CA" dirty="0" smtClean="0"/>
            <a:t>Filters in place to ensure robust selection</a:t>
          </a:r>
          <a:endParaRPr lang="en-US" dirty="0"/>
        </a:p>
      </dgm:t>
    </dgm:pt>
    <dgm:pt modelId="{234C2B00-18F7-40D6-97CB-0AD976C3A13B}" type="parTrans" cxnId="{55D42B5F-6668-4A02-89F0-36A1151795F2}">
      <dgm:prSet/>
      <dgm:spPr/>
      <dgm:t>
        <a:bodyPr/>
        <a:lstStyle/>
        <a:p>
          <a:endParaRPr lang="en-US"/>
        </a:p>
      </dgm:t>
    </dgm:pt>
    <dgm:pt modelId="{CD9E9F1A-7265-4F1A-92D8-E0299354C405}" type="sibTrans" cxnId="{55D42B5F-6668-4A02-89F0-36A1151795F2}">
      <dgm:prSet/>
      <dgm:spPr/>
      <dgm:t>
        <a:bodyPr/>
        <a:lstStyle/>
        <a:p>
          <a:endParaRPr lang="en-US"/>
        </a:p>
      </dgm:t>
    </dgm:pt>
    <dgm:pt modelId="{D16F53CA-0F13-4EAE-8755-6D13D9729BAC}">
      <dgm:prSet phldrT="[Text]"/>
      <dgm:spPr/>
      <dgm:t>
        <a:bodyPr/>
        <a:lstStyle/>
        <a:p>
          <a:r>
            <a:rPr lang="en-CA" dirty="0" smtClean="0"/>
            <a:t>Enterprise goal on allocation of funds</a:t>
          </a:r>
        </a:p>
        <a:p>
          <a:r>
            <a:rPr lang="en-CA" dirty="0" smtClean="0"/>
            <a:t>1) SIB 2)Enterprise Application 3) BU Solutions</a:t>
          </a:r>
          <a:endParaRPr lang="en-US" dirty="0"/>
        </a:p>
      </dgm:t>
    </dgm:pt>
    <dgm:pt modelId="{34EAF444-306B-4D00-A757-14AD11332447}" type="parTrans" cxnId="{7236E8C6-CFB2-439D-B7A3-BDFD9041DB94}">
      <dgm:prSet/>
      <dgm:spPr/>
      <dgm:t>
        <a:bodyPr/>
        <a:lstStyle/>
        <a:p>
          <a:endParaRPr lang="en-US"/>
        </a:p>
      </dgm:t>
    </dgm:pt>
    <dgm:pt modelId="{9AA651F6-F1EE-461C-9A7F-C14E7334B727}" type="sibTrans" cxnId="{7236E8C6-CFB2-439D-B7A3-BDFD9041DB94}">
      <dgm:prSet/>
      <dgm:spPr/>
      <dgm:t>
        <a:bodyPr/>
        <a:lstStyle/>
        <a:p>
          <a:endParaRPr lang="en-US"/>
        </a:p>
      </dgm:t>
    </dgm:pt>
    <dgm:pt modelId="{8918D374-8228-4459-8CAD-73510BBC10CF}">
      <dgm:prSet phldrT="[Text]"/>
      <dgm:spPr/>
      <dgm:t>
        <a:bodyPr/>
        <a:lstStyle/>
        <a:p>
          <a:r>
            <a:rPr lang="en-CA" dirty="0" smtClean="0"/>
            <a:t>Implementation of the best initiatives</a:t>
          </a:r>
          <a:endParaRPr lang="en-US" dirty="0"/>
        </a:p>
      </dgm:t>
    </dgm:pt>
    <dgm:pt modelId="{356C2CA2-070E-426D-9B35-65493507BA98}" type="parTrans" cxnId="{531D9D59-4C09-49B6-ABBB-2F5A1AA07791}">
      <dgm:prSet/>
      <dgm:spPr/>
      <dgm:t>
        <a:bodyPr/>
        <a:lstStyle/>
        <a:p>
          <a:endParaRPr lang="en-US"/>
        </a:p>
      </dgm:t>
    </dgm:pt>
    <dgm:pt modelId="{C753E356-FC53-4EFC-A083-DDFD1F021112}" type="sibTrans" cxnId="{531D9D59-4C09-49B6-ABBB-2F5A1AA07791}">
      <dgm:prSet/>
      <dgm:spPr/>
      <dgm:t>
        <a:bodyPr/>
        <a:lstStyle/>
        <a:p>
          <a:endParaRPr lang="en-US"/>
        </a:p>
      </dgm:t>
    </dgm:pt>
    <dgm:pt modelId="{25BB8D92-5902-4E32-A3DA-1C79169D06AF}">
      <dgm:prSet phldrT="[Text]"/>
      <dgm:spPr/>
      <dgm:t>
        <a:bodyPr/>
        <a:lstStyle/>
        <a:p>
          <a:r>
            <a:rPr lang="en-CA" dirty="0" smtClean="0"/>
            <a:t>Eliminate the need to fund dependent projects which will not add value / cant be implemented.</a:t>
          </a:r>
          <a:endParaRPr lang="en-US" dirty="0"/>
        </a:p>
      </dgm:t>
    </dgm:pt>
    <dgm:pt modelId="{7008F81B-EBCE-4B7F-AA39-70CC906694DD}" type="parTrans" cxnId="{276AA71D-F84E-4EC0-B57A-16AD0EF22E4E}">
      <dgm:prSet/>
      <dgm:spPr/>
      <dgm:t>
        <a:bodyPr/>
        <a:lstStyle/>
        <a:p>
          <a:endParaRPr lang="en-US"/>
        </a:p>
      </dgm:t>
    </dgm:pt>
    <dgm:pt modelId="{D9352F26-3721-4789-82A9-F8356B050DF7}" type="sibTrans" cxnId="{276AA71D-F84E-4EC0-B57A-16AD0EF22E4E}">
      <dgm:prSet/>
      <dgm:spPr/>
      <dgm:t>
        <a:bodyPr/>
        <a:lstStyle/>
        <a:p>
          <a:endParaRPr lang="en-US"/>
        </a:p>
      </dgm:t>
    </dgm:pt>
    <dgm:pt modelId="{89EB714E-FF8C-4B9C-9488-4A4B3B831CEF}">
      <dgm:prSet phldrT="[Text]"/>
      <dgm:spPr/>
      <dgm:t>
        <a:bodyPr/>
        <a:lstStyle/>
        <a:p>
          <a:r>
            <a:rPr lang="en-CA" dirty="0" smtClean="0"/>
            <a:t>Cost effective &amp; eliminate waste.</a:t>
          </a:r>
          <a:endParaRPr lang="en-US" dirty="0"/>
        </a:p>
      </dgm:t>
    </dgm:pt>
    <dgm:pt modelId="{C7D1DEA5-5F13-4E86-BCF2-7BE2CECF9E59}" type="parTrans" cxnId="{D4AB4D66-851A-4FBA-A122-05B5B0E0BE0D}">
      <dgm:prSet/>
      <dgm:spPr/>
      <dgm:t>
        <a:bodyPr/>
        <a:lstStyle/>
        <a:p>
          <a:endParaRPr lang="en-US"/>
        </a:p>
      </dgm:t>
    </dgm:pt>
    <dgm:pt modelId="{7FD2714E-41F6-4DF0-9191-C83DE2B1E14C}" type="sibTrans" cxnId="{D4AB4D66-851A-4FBA-A122-05B5B0E0BE0D}">
      <dgm:prSet/>
      <dgm:spPr/>
      <dgm:t>
        <a:bodyPr/>
        <a:lstStyle/>
        <a:p>
          <a:endParaRPr lang="en-US"/>
        </a:p>
      </dgm:t>
    </dgm:pt>
    <dgm:pt modelId="{F9F1AE9A-4CF6-4FA2-B415-4D8077D99FD8}">
      <dgm:prSet phldrT="[Text]"/>
      <dgm:spPr/>
      <dgm:t>
        <a:bodyPr/>
        <a:lstStyle/>
        <a:p>
          <a:r>
            <a:rPr lang="en-CA" dirty="0" smtClean="0"/>
            <a:t>Close loop system.</a:t>
          </a:r>
          <a:endParaRPr lang="en-US" dirty="0"/>
        </a:p>
      </dgm:t>
    </dgm:pt>
    <dgm:pt modelId="{E2B42BC6-441F-41CC-8FC3-FFC9E4D021F6}" type="parTrans" cxnId="{B0E412D0-829A-46B1-B495-4B47A899DEF1}">
      <dgm:prSet/>
      <dgm:spPr/>
      <dgm:t>
        <a:bodyPr/>
        <a:lstStyle/>
        <a:p>
          <a:endParaRPr lang="en-US"/>
        </a:p>
      </dgm:t>
    </dgm:pt>
    <dgm:pt modelId="{0166E9A7-8E35-4A21-9619-BFA9CCC924E3}" type="sibTrans" cxnId="{B0E412D0-829A-46B1-B495-4B47A899DEF1}">
      <dgm:prSet/>
      <dgm:spPr/>
      <dgm:t>
        <a:bodyPr/>
        <a:lstStyle/>
        <a:p>
          <a:endParaRPr lang="en-US"/>
        </a:p>
      </dgm:t>
    </dgm:pt>
    <dgm:pt modelId="{9E783220-4F09-4922-8A9B-DF22912B4F85}" type="pres">
      <dgm:prSet presAssocID="{5B697EF0-F81E-4956-B81C-641B8D0DE3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1C76F9-03AE-4C80-B5D9-42D5E9E270D0}" type="pres">
      <dgm:prSet presAssocID="{36541884-76D8-4EF1-BB95-1B943DF5E293}" presName="centerShape" presStyleLbl="node0" presStyleIdx="0" presStyleCnt="1" custLinFactNeighborX="703" custLinFactNeighborY="-12416"/>
      <dgm:spPr/>
      <dgm:t>
        <a:bodyPr/>
        <a:lstStyle/>
        <a:p>
          <a:endParaRPr lang="en-US"/>
        </a:p>
      </dgm:t>
    </dgm:pt>
    <dgm:pt modelId="{B235073B-C93D-4A8E-8C64-7B3F3F9B9B66}" type="pres">
      <dgm:prSet presAssocID="{1C69E261-FBC7-4A16-AF91-52F5FCA2C8B5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89FC0A49-CF3A-4DB6-9FFD-ADA80F0EAD18}" type="pres">
      <dgm:prSet presAssocID="{EEEB44D1-8C35-4784-A422-5277D222A4E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3C0A2-88F0-426F-AA97-9CF04EE9AF6C}" type="pres">
      <dgm:prSet presAssocID="{234C2B00-18F7-40D6-97CB-0AD976C3A13B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215C6B71-3CD3-4309-A20A-DAEA20C9CB29}" type="pres">
      <dgm:prSet presAssocID="{F8C7402E-71DF-4521-B7F5-2FD6F69B720A}" presName="node" presStyleLbl="node1" presStyleIdx="1" presStyleCnt="7" custRadScaleRad="99425" custRadScaleInc="-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8B037-6FE0-4D89-82D5-0BE5DB493CEE}" type="pres">
      <dgm:prSet presAssocID="{34EAF444-306B-4D00-A757-14AD11332447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D2B0842B-1DAB-4D4B-9218-418BCAD12E7C}" type="pres">
      <dgm:prSet presAssocID="{D16F53CA-0F13-4EAE-8755-6D13D9729BA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74637-6DDE-469A-BEF0-633AF5429E39}" type="pres">
      <dgm:prSet presAssocID="{356C2CA2-070E-426D-9B35-65493507BA98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CB681733-A26E-4FE0-9F8F-6747F8341359}" type="pres">
      <dgm:prSet presAssocID="{8918D374-8228-4459-8CAD-73510BBC10C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13770-3F47-4D54-86A1-041426C0A64C}" type="pres">
      <dgm:prSet presAssocID="{7008F81B-EBCE-4B7F-AA39-70CC906694DD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3BC5FC2D-5F8A-43D2-839E-AA508F598F89}" type="pres">
      <dgm:prSet presAssocID="{25BB8D92-5902-4E32-A3DA-1C79169D06A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5AE2D-F9AA-4AC7-BE0D-EECDD8A8CBB1}" type="pres">
      <dgm:prSet presAssocID="{C7D1DEA5-5F13-4E86-BCF2-7BE2CECF9E59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765B9C6F-61F1-46C3-B4E5-B35683A5CB56}" type="pres">
      <dgm:prSet presAssocID="{89EB714E-FF8C-4B9C-9488-4A4B3B831CE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DB30B-34A3-4C6D-852F-496BD46B49CD}" type="pres">
      <dgm:prSet presAssocID="{E2B42BC6-441F-41CC-8FC3-FFC9E4D021F6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980D4D9D-873C-4C6D-B645-D7B456FB95EF}" type="pres">
      <dgm:prSet presAssocID="{F9F1AE9A-4CF6-4FA2-B415-4D8077D99FD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6AA71D-F84E-4EC0-B57A-16AD0EF22E4E}" srcId="{36541884-76D8-4EF1-BB95-1B943DF5E293}" destId="{25BB8D92-5902-4E32-A3DA-1C79169D06AF}" srcOrd="4" destOrd="0" parTransId="{7008F81B-EBCE-4B7F-AA39-70CC906694DD}" sibTransId="{D9352F26-3721-4789-82A9-F8356B050DF7}"/>
    <dgm:cxn modelId="{31384511-1B7D-4218-B37E-FE7559C63C58}" type="presOf" srcId="{356C2CA2-070E-426D-9B35-65493507BA98}" destId="{2C074637-6DDE-469A-BEF0-633AF5429E39}" srcOrd="0" destOrd="0" presId="urn:microsoft.com/office/officeart/2005/8/layout/radial4"/>
    <dgm:cxn modelId="{EEF52BBC-B0DD-4958-9D74-EBA7B218B1A8}" type="presOf" srcId="{25BB8D92-5902-4E32-A3DA-1C79169D06AF}" destId="{3BC5FC2D-5F8A-43D2-839E-AA508F598F89}" srcOrd="0" destOrd="0" presId="urn:microsoft.com/office/officeart/2005/8/layout/radial4"/>
    <dgm:cxn modelId="{86557CD0-C5D0-4B63-9ED5-F07B99C3933F}" type="presOf" srcId="{D16F53CA-0F13-4EAE-8755-6D13D9729BAC}" destId="{D2B0842B-1DAB-4D4B-9218-418BCAD12E7C}" srcOrd="0" destOrd="0" presId="urn:microsoft.com/office/officeart/2005/8/layout/radial4"/>
    <dgm:cxn modelId="{ABB30CCD-F354-4D13-B42B-464A2BBA1CBF}" type="presOf" srcId="{89EB714E-FF8C-4B9C-9488-4A4B3B831CEF}" destId="{765B9C6F-61F1-46C3-B4E5-B35683A5CB56}" srcOrd="0" destOrd="0" presId="urn:microsoft.com/office/officeart/2005/8/layout/radial4"/>
    <dgm:cxn modelId="{55D42B5F-6668-4A02-89F0-36A1151795F2}" srcId="{36541884-76D8-4EF1-BB95-1B943DF5E293}" destId="{F8C7402E-71DF-4521-B7F5-2FD6F69B720A}" srcOrd="1" destOrd="0" parTransId="{234C2B00-18F7-40D6-97CB-0AD976C3A13B}" sibTransId="{CD9E9F1A-7265-4F1A-92D8-E0299354C405}"/>
    <dgm:cxn modelId="{AF4BD6A4-00F1-4781-BD80-1D94231BCE2E}" type="presOf" srcId="{234C2B00-18F7-40D6-97CB-0AD976C3A13B}" destId="{F983C0A2-88F0-426F-AA97-9CF04EE9AF6C}" srcOrd="0" destOrd="0" presId="urn:microsoft.com/office/officeart/2005/8/layout/radial4"/>
    <dgm:cxn modelId="{FC12FACB-4B07-4A52-8DDD-813B9020EA81}" type="presOf" srcId="{F9F1AE9A-4CF6-4FA2-B415-4D8077D99FD8}" destId="{980D4D9D-873C-4C6D-B645-D7B456FB95EF}" srcOrd="0" destOrd="0" presId="urn:microsoft.com/office/officeart/2005/8/layout/radial4"/>
    <dgm:cxn modelId="{2AE68A7F-B5E7-4E17-8B45-2356D9A44DBF}" type="presOf" srcId="{E2B42BC6-441F-41CC-8FC3-FFC9E4D021F6}" destId="{C12DB30B-34A3-4C6D-852F-496BD46B49CD}" srcOrd="0" destOrd="0" presId="urn:microsoft.com/office/officeart/2005/8/layout/radial4"/>
    <dgm:cxn modelId="{AD288477-B3EB-4016-89DE-53261D93A6F2}" type="presOf" srcId="{1C69E261-FBC7-4A16-AF91-52F5FCA2C8B5}" destId="{B235073B-C93D-4A8E-8C64-7B3F3F9B9B66}" srcOrd="0" destOrd="0" presId="urn:microsoft.com/office/officeart/2005/8/layout/radial4"/>
    <dgm:cxn modelId="{4C8A7A9C-70FF-4E66-B83E-1A75F28F4F3C}" type="presOf" srcId="{F8C7402E-71DF-4521-B7F5-2FD6F69B720A}" destId="{215C6B71-3CD3-4309-A20A-DAEA20C9CB29}" srcOrd="0" destOrd="0" presId="urn:microsoft.com/office/officeart/2005/8/layout/radial4"/>
    <dgm:cxn modelId="{BF56BF74-7F1F-483A-8137-F4E3ECB744BC}" type="presOf" srcId="{5B697EF0-F81E-4956-B81C-641B8D0DE3E7}" destId="{9E783220-4F09-4922-8A9B-DF22912B4F85}" srcOrd="0" destOrd="0" presId="urn:microsoft.com/office/officeart/2005/8/layout/radial4"/>
    <dgm:cxn modelId="{69A6A1E8-4C39-4379-BA80-84C3563F173F}" srcId="{36541884-76D8-4EF1-BB95-1B943DF5E293}" destId="{EEEB44D1-8C35-4784-A422-5277D222A4E8}" srcOrd="0" destOrd="0" parTransId="{1C69E261-FBC7-4A16-AF91-52F5FCA2C8B5}" sibTransId="{1E67B91C-F527-4745-B7D7-A2A1B5AC5AE1}"/>
    <dgm:cxn modelId="{D4AB4D66-851A-4FBA-A122-05B5B0E0BE0D}" srcId="{36541884-76D8-4EF1-BB95-1B943DF5E293}" destId="{89EB714E-FF8C-4B9C-9488-4A4B3B831CEF}" srcOrd="5" destOrd="0" parTransId="{C7D1DEA5-5F13-4E86-BCF2-7BE2CECF9E59}" sibTransId="{7FD2714E-41F6-4DF0-9191-C83DE2B1E14C}"/>
    <dgm:cxn modelId="{B0E412D0-829A-46B1-B495-4B47A899DEF1}" srcId="{36541884-76D8-4EF1-BB95-1B943DF5E293}" destId="{F9F1AE9A-4CF6-4FA2-B415-4D8077D99FD8}" srcOrd="6" destOrd="0" parTransId="{E2B42BC6-441F-41CC-8FC3-FFC9E4D021F6}" sibTransId="{0166E9A7-8E35-4A21-9619-BFA9CCC924E3}"/>
    <dgm:cxn modelId="{531D9D59-4C09-49B6-ABBB-2F5A1AA07791}" srcId="{36541884-76D8-4EF1-BB95-1B943DF5E293}" destId="{8918D374-8228-4459-8CAD-73510BBC10CF}" srcOrd="3" destOrd="0" parTransId="{356C2CA2-070E-426D-9B35-65493507BA98}" sibTransId="{C753E356-FC53-4EFC-A083-DDFD1F021112}"/>
    <dgm:cxn modelId="{87264E66-6BE4-46F2-AF3C-2E25975D2966}" type="presOf" srcId="{36541884-76D8-4EF1-BB95-1B943DF5E293}" destId="{9D1C76F9-03AE-4C80-B5D9-42D5E9E270D0}" srcOrd="0" destOrd="0" presId="urn:microsoft.com/office/officeart/2005/8/layout/radial4"/>
    <dgm:cxn modelId="{3FF2F5FB-B4B9-4EC8-9DF7-B489CAFE4F0A}" type="presOf" srcId="{8918D374-8228-4459-8CAD-73510BBC10CF}" destId="{CB681733-A26E-4FE0-9F8F-6747F8341359}" srcOrd="0" destOrd="0" presId="urn:microsoft.com/office/officeart/2005/8/layout/radial4"/>
    <dgm:cxn modelId="{7236E8C6-CFB2-439D-B7A3-BDFD9041DB94}" srcId="{36541884-76D8-4EF1-BB95-1B943DF5E293}" destId="{D16F53CA-0F13-4EAE-8755-6D13D9729BAC}" srcOrd="2" destOrd="0" parTransId="{34EAF444-306B-4D00-A757-14AD11332447}" sibTransId="{9AA651F6-F1EE-461C-9A7F-C14E7334B727}"/>
    <dgm:cxn modelId="{81ECCDEF-0719-47BE-9790-E19B350C9036}" type="presOf" srcId="{34EAF444-306B-4D00-A757-14AD11332447}" destId="{F928B037-6FE0-4D89-82D5-0BE5DB493CEE}" srcOrd="0" destOrd="0" presId="urn:microsoft.com/office/officeart/2005/8/layout/radial4"/>
    <dgm:cxn modelId="{2C2294DA-10FB-4E22-A0E9-E111AFDC40DD}" type="presOf" srcId="{C7D1DEA5-5F13-4E86-BCF2-7BE2CECF9E59}" destId="{6C45AE2D-F9AA-4AC7-BE0D-EECDD8A8CBB1}" srcOrd="0" destOrd="0" presId="urn:microsoft.com/office/officeart/2005/8/layout/radial4"/>
    <dgm:cxn modelId="{316145DB-9C27-4C02-B6CA-ADB0B6706A8A}" type="presOf" srcId="{EEEB44D1-8C35-4784-A422-5277D222A4E8}" destId="{89FC0A49-CF3A-4DB6-9FFD-ADA80F0EAD18}" srcOrd="0" destOrd="0" presId="urn:microsoft.com/office/officeart/2005/8/layout/radial4"/>
    <dgm:cxn modelId="{21BB0645-2664-47EC-A309-F761B3B5EC26}" type="presOf" srcId="{7008F81B-EBCE-4B7F-AA39-70CC906694DD}" destId="{27313770-3F47-4D54-86A1-041426C0A64C}" srcOrd="0" destOrd="0" presId="urn:microsoft.com/office/officeart/2005/8/layout/radial4"/>
    <dgm:cxn modelId="{A68D9563-FDBC-481D-B269-CC7834B3E232}" srcId="{5B697EF0-F81E-4956-B81C-641B8D0DE3E7}" destId="{36541884-76D8-4EF1-BB95-1B943DF5E293}" srcOrd="0" destOrd="0" parTransId="{3D5CD022-6442-4EEC-8C63-4F13162C7322}" sibTransId="{D9C13F70-A742-4711-BF26-E5E13E5C239C}"/>
    <dgm:cxn modelId="{598D928D-412D-4D15-8DC9-874DBC5B5741}" type="presParOf" srcId="{9E783220-4F09-4922-8A9B-DF22912B4F85}" destId="{9D1C76F9-03AE-4C80-B5D9-42D5E9E270D0}" srcOrd="0" destOrd="0" presId="urn:microsoft.com/office/officeart/2005/8/layout/radial4"/>
    <dgm:cxn modelId="{E5F8031A-1650-4B7B-A496-6152E14F920C}" type="presParOf" srcId="{9E783220-4F09-4922-8A9B-DF22912B4F85}" destId="{B235073B-C93D-4A8E-8C64-7B3F3F9B9B66}" srcOrd="1" destOrd="0" presId="urn:microsoft.com/office/officeart/2005/8/layout/radial4"/>
    <dgm:cxn modelId="{35E0BA09-7D4C-4830-94F9-02536EE334D6}" type="presParOf" srcId="{9E783220-4F09-4922-8A9B-DF22912B4F85}" destId="{89FC0A49-CF3A-4DB6-9FFD-ADA80F0EAD18}" srcOrd="2" destOrd="0" presId="urn:microsoft.com/office/officeart/2005/8/layout/radial4"/>
    <dgm:cxn modelId="{52311DE0-2AD7-4F21-9F47-DF1598CF9974}" type="presParOf" srcId="{9E783220-4F09-4922-8A9B-DF22912B4F85}" destId="{F983C0A2-88F0-426F-AA97-9CF04EE9AF6C}" srcOrd="3" destOrd="0" presId="urn:microsoft.com/office/officeart/2005/8/layout/radial4"/>
    <dgm:cxn modelId="{DB34D454-C7E5-4B81-8C34-75459146FEA1}" type="presParOf" srcId="{9E783220-4F09-4922-8A9B-DF22912B4F85}" destId="{215C6B71-3CD3-4309-A20A-DAEA20C9CB29}" srcOrd="4" destOrd="0" presId="urn:microsoft.com/office/officeart/2005/8/layout/radial4"/>
    <dgm:cxn modelId="{41E359ED-9905-47AD-8A72-F4DFD62A2419}" type="presParOf" srcId="{9E783220-4F09-4922-8A9B-DF22912B4F85}" destId="{F928B037-6FE0-4D89-82D5-0BE5DB493CEE}" srcOrd="5" destOrd="0" presId="urn:microsoft.com/office/officeart/2005/8/layout/radial4"/>
    <dgm:cxn modelId="{13C5E66D-5E16-4BFF-960F-6B7A1A52500E}" type="presParOf" srcId="{9E783220-4F09-4922-8A9B-DF22912B4F85}" destId="{D2B0842B-1DAB-4D4B-9218-418BCAD12E7C}" srcOrd="6" destOrd="0" presId="urn:microsoft.com/office/officeart/2005/8/layout/radial4"/>
    <dgm:cxn modelId="{5FD40BC3-D3F6-4568-A490-82B8D6B5CFDF}" type="presParOf" srcId="{9E783220-4F09-4922-8A9B-DF22912B4F85}" destId="{2C074637-6DDE-469A-BEF0-633AF5429E39}" srcOrd="7" destOrd="0" presId="urn:microsoft.com/office/officeart/2005/8/layout/radial4"/>
    <dgm:cxn modelId="{D25AD5BB-704E-4FD7-8020-39EA1545F85B}" type="presParOf" srcId="{9E783220-4F09-4922-8A9B-DF22912B4F85}" destId="{CB681733-A26E-4FE0-9F8F-6747F8341359}" srcOrd="8" destOrd="0" presId="urn:microsoft.com/office/officeart/2005/8/layout/radial4"/>
    <dgm:cxn modelId="{2F102E99-CBD2-41A4-BB04-82C36CF400D0}" type="presParOf" srcId="{9E783220-4F09-4922-8A9B-DF22912B4F85}" destId="{27313770-3F47-4D54-86A1-041426C0A64C}" srcOrd="9" destOrd="0" presId="urn:microsoft.com/office/officeart/2005/8/layout/radial4"/>
    <dgm:cxn modelId="{F956059E-83BF-426D-AE53-EFE2D66932E0}" type="presParOf" srcId="{9E783220-4F09-4922-8A9B-DF22912B4F85}" destId="{3BC5FC2D-5F8A-43D2-839E-AA508F598F89}" srcOrd="10" destOrd="0" presId="urn:microsoft.com/office/officeart/2005/8/layout/radial4"/>
    <dgm:cxn modelId="{691EDA66-FC38-4ECD-8B38-180C738CDE07}" type="presParOf" srcId="{9E783220-4F09-4922-8A9B-DF22912B4F85}" destId="{6C45AE2D-F9AA-4AC7-BE0D-EECDD8A8CBB1}" srcOrd="11" destOrd="0" presId="urn:microsoft.com/office/officeart/2005/8/layout/radial4"/>
    <dgm:cxn modelId="{5C54DCA7-C01C-41FA-A074-C2301CA4D31A}" type="presParOf" srcId="{9E783220-4F09-4922-8A9B-DF22912B4F85}" destId="{765B9C6F-61F1-46C3-B4E5-B35683A5CB56}" srcOrd="12" destOrd="0" presId="urn:microsoft.com/office/officeart/2005/8/layout/radial4"/>
    <dgm:cxn modelId="{78E5407B-5D94-4197-872C-DAB53527669B}" type="presParOf" srcId="{9E783220-4F09-4922-8A9B-DF22912B4F85}" destId="{C12DB30B-34A3-4C6D-852F-496BD46B49CD}" srcOrd="13" destOrd="0" presId="urn:microsoft.com/office/officeart/2005/8/layout/radial4"/>
    <dgm:cxn modelId="{D8EFD3E5-72EA-4E19-A588-0CA2C66BBD38}" type="presParOf" srcId="{9E783220-4F09-4922-8A9B-DF22912B4F85}" destId="{980D4D9D-873C-4C6D-B645-D7B456FB95EF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0B1C00-8212-8A42-9A72-3223F9EF6BD6}" type="doc">
      <dgm:prSet loTypeId="urn:microsoft.com/office/officeart/2005/8/layout/hList1" loCatId="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87CA3BF-8936-614F-AA4A-18D5043375A1}">
      <dgm:prSet phldrT="[Text]"/>
      <dgm:spPr/>
      <dgm:t>
        <a:bodyPr/>
        <a:lstStyle/>
        <a:p>
          <a:r>
            <a:rPr lang="en-US" dirty="0" smtClean="0"/>
            <a:t>Everyone has a voice</a:t>
          </a:r>
          <a:endParaRPr lang="en-US" dirty="0"/>
        </a:p>
      </dgm:t>
    </dgm:pt>
    <dgm:pt modelId="{71F9EC8D-14C5-0446-ACCE-C6FC8A66BD25}" type="parTrans" cxnId="{B852E6BE-E465-8141-8773-003FE2C53781}">
      <dgm:prSet/>
      <dgm:spPr/>
      <dgm:t>
        <a:bodyPr/>
        <a:lstStyle/>
        <a:p>
          <a:endParaRPr lang="en-US"/>
        </a:p>
      </dgm:t>
    </dgm:pt>
    <dgm:pt modelId="{511CFA6A-7E27-9645-8DD2-7F99D0947666}" type="sibTrans" cxnId="{B852E6BE-E465-8141-8773-003FE2C53781}">
      <dgm:prSet/>
      <dgm:spPr/>
      <dgm:t>
        <a:bodyPr/>
        <a:lstStyle/>
        <a:p>
          <a:endParaRPr lang="en-US"/>
        </a:p>
      </dgm:t>
    </dgm:pt>
    <dgm:pt modelId="{ED36851F-F9C9-AE4D-B279-6395140BAFB2}">
      <dgm:prSet phldrT="[Text]"/>
      <dgm:spPr/>
      <dgm:t>
        <a:bodyPr/>
        <a:lstStyle/>
        <a:p>
          <a:r>
            <a:rPr lang="en-US" dirty="0" smtClean="0"/>
            <a:t>Departments could meet and facilitate the aims and objectives of the company on a larger scale, in their individual capacities. </a:t>
          </a:r>
          <a:endParaRPr lang="en-US" dirty="0"/>
        </a:p>
      </dgm:t>
    </dgm:pt>
    <dgm:pt modelId="{FC3A092A-E0FF-824B-B9CC-64EA16E7092E}" type="parTrans" cxnId="{BD6785AD-B700-A745-8DFE-4C92941B29C6}">
      <dgm:prSet/>
      <dgm:spPr/>
      <dgm:t>
        <a:bodyPr/>
        <a:lstStyle/>
        <a:p>
          <a:endParaRPr lang="en-US"/>
        </a:p>
      </dgm:t>
    </dgm:pt>
    <dgm:pt modelId="{69583057-2C99-1044-9C2E-34FBE70D6BD0}" type="sibTrans" cxnId="{BD6785AD-B700-A745-8DFE-4C92941B29C6}">
      <dgm:prSet/>
      <dgm:spPr/>
      <dgm:t>
        <a:bodyPr/>
        <a:lstStyle/>
        <a:p>
          <a:endParaRPr lang="en-US"/>
        </a:p>
      </dgm:t>
    </dgm:pt>
    <dgm:pt modelId="{7A4C9F99-F776-654A-9C76-E7B53E2573C7}">
      <dgm:prSet phldrT="[Text]"/>
      <dgm:spPr/>
      <dgm:t>
        <a:bodyPr/>
        <a:lstStyle/>
        <a:p>
          <a:r>
            <a:rPr lang="en-US" dirty="0" smtClean="0"/>
            <a:t>Prioritization </a:t>
          </a:r>
          <a:r>
            <a:rPr lang="en-US" dirty="0" smtClean="0"/>
            <a:t>Method</a:t>
          </a:r>
          <a:endParaRPr lang="en-US" dirty="0"/>
        </a:p>
      </dgm:t>
    </dgm:pt>
    <dgm:pt modelId="{D24435B3-C552-4545-BC6E-EBDC946D075C}" type="parTrans" cxnId="{48570392-4877-AE41-BE10-A43D75EC8215}">
      <dgm:prSet/>
      <dgm:spPr/>
      <dgm:t>
        <a:bodyPr/>
        <a:lstStyle/>
        <a:p>
          <a:endParaRPr lang="en-US"/>
        </a:p>
      </dgm:t>
    </dgm:pt>
    <dgm:pt modelId="{DBE3647D-6B25-FE48-B8C6-3BC99F2F72C8}" type="sibTrans" cxnId="{48570392-4877-AE41-BE10-A43D75EC8215}">
      <dgm:prSet/>
      <dgm:spPr/>
      <dgm:t>
        <a:bodyPr/>
        <a:lstStyle/>
        <a:p>
          <a:endParaRPr lang="en-US"/>
        </a:p>
      </dgm:t>
    </dgm:pt>
    <dgm:pt modelId="{313FCE4F-328E-2B44-A9B0-B672509F268B}">
      <dgm:prSet phldrT="[Text]"/>
      <dgm:spPr/>
      <dgm:t>
        <a:bodyPr/>
        <a:lstStyle/>
        <a:p>
          <a:r>
            <a:rPr lang="en-US" dirty="0" smtClean="0"/>
            <a:t>Previously, the results that the project achieved were seen at the end of the process- Waste of resources </a:t>
          </a:r>
          <a:endParaRPr lang="en-US" dirty="0"/>
        </a:p>
      </dgm:t>
    </dgm:pt>
    <dgm:pt modelId="{93B3A8FF-4564-6C41-A81C-72AF9485D004}" type="parTrans" cxnId="{D121520C-7666-A040-96DF-6517DAFA2CC6}">
      <dgm:prSet/>
      <dgm:spPr/>
      <dgm:t>
        <a:bodyPr/>
        <a:lstStyle/>
        <a:p>
          <a:endParaRPr lang="en-US"/>
        </a:p>
      </dgm:t>
    </dgm:pt>
    <dgm:pt modelId="{DDD06577-2A8A-BC43-AF31-7A1E8096D099}" type="sibTrans" cxnId="{D121520C-7666-A040-96DF-6517DAFA2CC6}">
      <dgm:prSet/>
      <dgm:spPr/>
      <dgm:t>
        <a:bodyPr/>
        <a:lstStyle/>
        <a:p>
          <a:endParaRPr lang="en-US"/>
        </a:p>
      </dgm:t>
    </dgm:pt>
    <dgm:pt modelId="{6D7F7EC8-174B-4140-9401-F0D2F2AAF21B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D3EABBE0-A7B8-F440-A962-F62538D9D121}" type="parTrans" cxnId="{C7218D42-7F3E-CC46-AD2F-D27A819B4B1F}">
      <dgm:prSet/>
      <dgm:spPr/>
      <dgm:t>
        <a:bodyPr/>
        <a:lstStyle/>
        <a:p>
          <a:endParaRPr lang="en-US"/>
        </a:p>
      </dgm:t>
    </dgm:pt>
    <dgm:pt modelId="{1ABDC5DA-858C-2749-98DC-08E2C3B48D8A}" type="sibTrans" cxnId="{C7218D42-7F3E-CC46-AD2F-D27A819B4B1F}">
      <dgm:prSet/>
      <dgm:spPr/>
      <dgm:t>
        <a:bodyPr/>
        <a:lstStyle/>
        <a:p>
          <a:endParaRPr lang="en-US"/>
        </a:p>
      </dgm:t>
    </dgm:pt>
    <dgm:pt modelId="{E9E1EB4E-CC1F-6248-878B-33DB6CA759EB}">
      <dgm:prSet phldrT="[Text]"/>
      <dgm:spPr/>
      <dgm:t>
        <a:bodyPr/>
        <a:lstStyle/>
        <a:p>
          <a:r>
            <a:rPr lang="en-US" dirty="0" smtClean="0"/>
            <a:t>This information is fundamental in decisions pertaining to which projects are to be funded first and which are to be funded later. </a:t>
          </a:r>
          <a:endParaRPr lang="en-US" dirty="0"/>
        </a:p>
      </dgm:t>
    </dgm:pt>
    <dgm:pt modelId="{C669BBA0-3B38-FA49-BFF0-2D619B64AFCA}" type="parTrans" cxnId="{45AD82EC-F8DA-7A41-9508-D60F9913A6FE}">
      <dgm:prSet/>
      <dgm:spPr/>
      <dgm:t>
        <a:bodyPr/>
        <a:lstStyle/>
        <a:p>
          <a:endParaRPr lang="en-US"/>
        </a:p>
      </dgm:t>
    </dgm:pt>
    <dgm:pt modelId="{2C120547-3DE7-B04B-9362-69F5893676C5}" type="sibTrans" cxnId="{45AD82EC-F8DA-7A41-9508-D60F9913A6FE}">
      <dgm:prSet/>
      <dgm:spPr/>
      <dgm:t>
        <a:bodyPr/>
        <a:lstStyle/>
        <a:p>
          <a:endParaRPr lang="en-US"/>
        </a:p>
      </dgm:t>
    </dgm:pt>
    <dgm:pt modelId="{F00B66C6-3198-0044-BBD0-9C8E1CB2E60D}">
      <dgm:prSet/>
      <dgm:spPr/>
      <dgm:t>
        <a:bodyPr/>
        <a:lstStyle/>
        <a:p>
          <a:r>
            <a:rPr lang="en-US" dirty="0" smtClean="0"/>
            <a:t>Resourceful ideas</a:t>
          </a:r>
          <a:endParaRPr lang="en-US" dirty="0"/>
        </a:p>
      </dgm:t>
    </dgm:pt>
    <dgm:pt modelId="{796B57C4-F9F3-934B-AB7E-C7BBC8ED07B2}" type="parTrans" cxnId="{143B767F-3A88-8246-9031-05A1F981FCDD}">
      <dgm:prSet/>
      <dgm:spPr/>
      <dgm:t>
        <a:bodyPr/>
        <a:lstStyle/>
        <a:p>
          <a:endParaRPr lang="en-US"/>
        </a:p>
      </dgm:t>
    </dgm:pt>
    <dgm:pt modelId="{F1AF83DF-7961-C74C-AD68-172EFD9B5BAD}" type="sibTrans" cxnId="{143B767F-3A88-8246-9031-05A1F981FCDD}">
      <dgm:prSet/>
      <dgm:spPr/>
      <dgm:t>
        <a:bodyPr/>
        <a:lstStyle/>
        <a:p>
          <a:endParaRPr lang="en-US"/>
        </a:p>
      </dgm:t>
    </dgm:pt>
    <dgm:pt modelId="{E8E69ABE-19B2-CA46-B226-79BE3680C7E1}">
      <dgm:prSet/>
      <dgm:spPr/>
      <dgm:t>
        <a:bodyPr/>
        <a:lstStyle/>
        <a:p>
          <a:r>
            <a:rPr lang="en-US" dirty="0" smtClean="0"/>
            <a:t>Merge ideas</a:t>
          </a:r>
          <a:endParaRPr lang="en-US" dirty="0"/>
        </a:p>
      </dgm:t>
    </dgm:pt>
    <dgm:pt modelId="{DDD3561D-E28D-4746-AAC7-031B5AD2E6BD}" type="parTrans" cxnId="{E607F349-998B-BF46-82AF-261BA2925D83}">
      <dgm:prSet/>
      <dgm:spPr/>
      <dgm:t>
        <a:bodyPr/>
        <a:lstStyle/>
        <a:p>
          <a:endParaRPr lang="en-US"/>
        </a:p>
      </dgm:t>
    </dgm:pt>
    <dgm:pt modelId="{3085A5CA-9EC1-2847-AD0C-75E15844E2EB}" type="sibTrans" cxnId="{E607F349-998B-BF46-82AF-261BA2925D83}">
      <dgm:prSet/>
      <dgm:spPr/>
      <dgm:t>
        <a:bodyPr/>
        <a:lstStyle/>
        <a:p>
          <a:endParaRPr lang="en-US"/>
        </a:p>
      </dgm:t>
    </dgm:pt>
    <dgm:pt modelId="{8D29E1C3-032E-7048-93E1-3A4D6D84396F}">
      <dgm:prSet/>
      <dgm:spPr/>
      <dgm:t>
        <a:bodyPr/>
        <a:lstStyle/>
        <a:p>
          <a:r>
            <a:rPr lang="en-US" dirty="0" smtClean="0"/>
            <a:t>Allowed unconventional thinking</a:t>
          </a:r>
          <a:endParaRPr lang="en-US" dirty="0"/>
        </a:p>
      </dgm:t>
    </dgm:pt>
    <dgm:pt modelId="{389EDCD8-5A3D-FE45-A399-C664BFFFEBB5}" type="parTrans" cxnId="{6DD44DAE-26A3-FF4B-8524-B125E990F64F}">
      <dgm:prSet/>
      <dgm:spPr/>
      <dgm:t>
        <a:bodyPr/>
        <a:lstStyle/>
        <a:p>
          <a:endParaRPr lang="en-US"/>
        </a:p>
      </dgm:t>
    </dgm:pt>
    <dgm:pt modelId="{642F5414-D61B-7C43-93BD-79220CE97CE0}" type="sibTrans" cxnId="{6DD44DAE-26A3-FF4B-8524-B125E990F64F}">
      <dgm:prSet/>
      <dgm:spPr/>
      <dgm:t>
        <a:bodyPr/>
        <a:lstStyle/>
        <a:p>
          <a:endParaRPr lang="en-US"/>
        </a:p>
      </dgm:t>
    </dgm:pt>
    <dgm:pt modelId="{781AA40B-6392-0E4F-8A30-2127F76E8BE8}">
      <dgm:prSet/>
      <dgm:spPr/>
      <dgm:t>
        <a:bodyPr/>
        <a:lstStyle/>
        <a:p>
          <a:r>
            <a:rPr lang="en-US" dirty="0" smtClean="0"/>
            <a:t>Geared with this motivation, the business units start to think of novice and out of the box ideas and strategies through which the goal could be achieved. </a:t>
          </a:r>
          <a:endParaRPr lang="en-US" dirty="0"/>
        </a:p>
      </dgm:t>
    </dgm:pt>
    <dgm:pt modelId="{C0CDA968-F00D-CA40-8495-1845FC599995}" type="parTrans" cxnId="{62760C5A-F045-B740-8281-8BCAA73C8C2E}">
      <dgm:prSet/>
      <dgm:spPr/>
      <dgm:t>
        <a:bodyPr/>
        <a:lstStyle/>
        <a:p>
          <a:endParaRPr lang="en-US"/>
        </a:p>
      </dgm:t>
    </dgm:pt>
    <dgm:pt modelId="{364C33EB-C83C-DB4D-A964-B40AA071DC4D}" type="sibTrans" cxnId="{62760C5A-F045-B740-8281-8BCAA73C8C2E}">
      <dgm:prSet/>
      <dgm:spPr/>
      <dgm:t>
        <a:bodyPr/>
        <a:lstStyle/>
        <a:p>
          <a:endParaRPr lang="en-US"/>
        </a:p>
      </dgm:t>
    </dgm:pt>
    <dgm:pt modelId="{EE8B4EC1-558D-E649-B4F8-6D8EB337A75E}">
      <dgm:prSet/>
      <dgm:spPr/>
      <dgm:t>
        <a:bodyPr/>
        <a:lstStyle/>
        <a:p>
          <a:r>
            <a:rPr lang="en-US" dirty="0" smtClean="0"/>
            <a:t>These new ideas are not only creative, but also more efficient, effective and practical. </a:t>
          </a:r>
          <a:endParaRPr lang="en-US" dirty="0"/>
        </a:p>
      </dgm:t>
    </dgm:pt>
    <dgm:pt modelId="{953FF87B-4E42-EC4B-8349-71ED88BFB83B}" type="parTrans" cxnId="{DD7B5D56-2E80-7F41-B0C5-55B77CBB77B0}">
      <dgm:prSet/>
      <dgm:spPr/>
      <dgm:t>
        <a:bodyPr/>
        <a:lstStyle/>
        <a:p>
          <a:endParaRPr lang="en-US"/>
        </a:p>
      </dgm:t>
    </dgm:pt>
    <dgm:pt modelId="{4FC622E6-CB59-1647-94E3-E1D3DE3F5564}" type="sibTrans" cxnId="{DD7B5D56-2E80-7F41-B0C5-55B77CBB77B0}">
      <dgm:prSet/>
      <dgm:spPr/>
      <dgm:t>
        <a:bodyPr/>
        <a:lstStyle/>
        <a:p>
          <a:endParaRPr lang="en-US"/>
        </a:p>
      </dgm:t>
    </dgm:pt>
    <dgm:pt modelId="{686A5F6D-7231-7148-9298-303DB6A13351}">
      <dgm:prSet/>
      <dgm:spPr/>
      <dgm:t>
        <a:bodyPr/>
        <a:lstStyle/>
        <a:p>
          <a:r>
            <a:rPr lang="en-US" dirty="0" smtClean="0"/>
            <a:t>Managers could lump together two or more similar project proposals together</a:t>
          </a:r>
          <a:endParaRPr lang="en-US" dirty="0"/>
        </a:p>
      </dgm:t>
    </dgm:pt>
    <dgm:pt modelId="{BD86B034-C6AC-3A4F-A2A9-D0D49F6C306A}" type="parTrans" cxnId="{318EAB69-8B6F-6542-8C5F-CF19B12CA764}">
      <dgm:prSet/>
      <dgm:spPr/>
      <dgm:t>
        <a:bodyPr/>
        <a:lstStyle/>
        <a:p>
          <a:endParaRPr lang="en-US"/>
        </a:p>
      </dgm:t>
    </dgm:pt>
    <dgm:pt modelId="{86667709-A213-364D-9BF2-836DC11F4034}" type="sibTrans" cxnId="{318EAB69-8B6F-6542-8C5F-CF19B12CA764}">
      <dgm:prSet/>
      <dgm:spPr/>
      <dgm:t>
        <a:bodyPr/>
        <a:lstStyle/>
        <a:p>
          <a:endParaRPr lang="en-US"/>
        </a:p>
      </dgm:t>
    </dgm:pt>
    <dgm:pt modelId="{077D1F37-CBCB-7749-B934-33EFFDB5BAC7}">
      <dgm:prSet phldrT="[Text]"/>
      <dgm:spPr/>
      <dgm:t>
        <a:bodyPr/>
        <a:lstStyle/>
        <a:p>
          <a:r>
            <a:rPr lang="en-US" dirty="0" smtClean="0"/>
            <a:t>With the new method Volkswagen of America can gauge the difference that a project promised to make, as well as determine its usefulness for the company. </a:t>
          </a:r>
          <a:endParaRPr lang="en-US" dirty="0"/>
        </a:p>
      </dgm:t>
    </dgm:pt>
    <dgm:pt modelId="{F1FBFE94-EE12-C343-A3B5-56D91D06E29A}" type="parTrans" cxnId="{113C00A6-940E-B441-BA86-C04D51AD0104}">
      <dgm:prSet/>
      <dgm:spPr/>
      <dgm:t>
        <a:bodyPr/>
        <a:lstStyle/>
        <a:p>
          <a:endParaRPr lang="en-US"/>
        </a:p>
      </dgm:t>
    </dgm:pt>
    <dgm:pt modelId="{D1AAC5D6-F4B0-7045-A6D6-E254E4545C3C}" type="sibTrans" cxnId="{113C00A6-940E-B441-BA86-C04D51AD0104}">
      <dgm:prSet/>
      <dgm:spPr/>
      <dgm:t>
        <a:bodyPr/>
        <a:lstStyle/>
        <a:p>
          <a:endParaRPr lang="en-US"/>
        </a:p>
      </dgm:t>
    </dgm:pt>
    <dgm:pt modelId="{7217EFCC-DAC2-5347-810E-0EB596DE6E3C}">
      <dgm:prSet/>
      <dgm:spPr/>
      <dgm:t>
        <a:bodyPr/>
        <a:lstStyle/>
        <a:p>
          <a:r>
            <a:rPr lang="en-US" dirty="0" smtClean="0"/>
            <a:t>Combine interdependent processes to improve project productivity.</a:t>
          </a:r>
          <a:endParaRPr lang="en-US" dirty="0"/>
        </a:p>
      </dgm:t>
    </dgm:pt>
    <dgm:pt modelId="{28DBEBD2-F415-AA4D-B2BC-6212053E97BE}" type="parTrans" cxnId="{4C42EEB6-440B-F745-BE33-F6378670FB8D}">
      <dgm:prSet/>
      <dgm:spPr/>
      <dgm:t>
        <a:bodyPr/>
        <a:lstStyle/>
        <a:p>
          <a:endParaRPr lang="en-US"/>
        </a:p>
      </dgm:t>
    </dgm:pt>
    <dgm:pt modelId="{6C666976-890E-C042-A4E7-BD2D341F3FDB}" type="sibTrans" cxnId="{4C42EEB6-440B-F745-BE33-F6378670FB8D}">
      <dgm:prSet/>
      <dgm:spPr/>
      <dgm:t>
        <a:bodyPr/>
        <a:lstStyle/>
        <a:p>
          <a:endParaRPr lang="en-US"/>
        </a:p>
      </dgm:t>
    </dgm:pt>
    <dgm:pt modelId="{30052FBE-57E1-404D-B52E-157A608ED177}" type="pres">
      <dgm:prSet presAssocID="{1B0B1C00-8212-8A42-9A72-3223F9EF6B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0533B6-121C-4B4D-81FA-C2812CC17747}" type="pres">
      <dgm:prSet presAssocID="{587CA3BF-8936-614F-AA4A-18D5043375A1}" presName="composite" presStyleCnt="0"/>
      <dgm:spPr/>
    </dgm:pt>
    <dgm:pt modelId="{8C8BA929-A45E-654F-9D79-E6321F030F39}" type="pres">
      <dgm:prSet presAssocID="{587CA3BF-8936-614F-AA4A-18D5043375A1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5DD21-1C75-AA4E-932D-EDCB9A3732A6}" type="pres">
      <dgm:prSet presAssocID="{587CA3BF-8936-614F-AA4A-18D5043375A1}" presName="desTx" presStyleLbl="alignAccFollowNode1" presStyleIdx="0" presStyleCnt="6" custLinFactNeighborX="-2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1E1E0-9F36-3149-B8D2-A8A998ACA90E}" type="pres">
      <dgm:prSet presAssocID="{511CFA6A-7E27-9645-8DD2-7F99D0947666}" presName="space" presStyleCnt="0"/>
      <dgm:spPr/>
    </dgm:pt>
    <dgm:pt modelId="{543B09FF-0D12-EC41-9E84-1D753F838F36}" type="pres">
      <dgm:prSet presAssocID="{8D29E1C3-032E-7048-93E1-3A4D6D84396F}" presName="composite" presStyleCnt="0"/>
      <dgm:spPr/>
    </dgm:pt>
    <dgm:pt modelId="{C8684EFC-D598-3E4B-B2BD-BDC52114B505}" type="pres">
      <dgm:prSet presAssocID="{8D29E1C3-032E-7048-93E1-3A4D6D84396F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20E6B-1EFE-7841-A56C-AE3D6FACC465}" type="pres">
      <dgm:prSet presAssocID="{8D29E1C3-032E-7048-93E1-3A4D6D84396F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BE6DE-7DE4-9845-BFB4-38C5B653C852}" type="pres">
      <dgm:prSet presAssocID="{642F5414-D61B-7C43-93BD-79220CE97CE0}" presName="space" presStyleCnt="0"/>
      <dgm:spPr/>
    </dgm:pt>
    <dgm:pt modelId="{7BE98700-FE73-3443-A1E4-B58519CB5070}" type="pres">
      <dgm:prSet presAssocID="{F00B66C6-3198-0044-BBD0-9C8E1CB2E60D}" presName="composite" presStyleCnt="0"/>
      <dgm:spPr/>
    </dgm:pt>
    <dgm:pt modelId="{A26E23E9-AE96-9447-B1A9-E8207EB6D610}" type="pres">
      <dgm:prSet presAssocID="{F00B66C6-3198-0044-BBD0-9C8E1CB2E60D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DCD6F-825A-B94A-A82F-F0B933183985}" type="pres">
      <dgm:prSet presAssocID="{F00B66C6-3198-0044-BBD0-9C8E1CB2E60D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F78F7-A4DA-0C4B-AB02-1FB9587556B5}" type="pres">
      <dgm:prSet presAssocID="{F1AF83DF-7961-C74C-AD68-172EFD9B5BAD}" presName="space" presStyleCnt="0"/>
      <dgm:spPr/>
    </dgm:pt>
    <dgm:pt modelId="{1A1B758C-F10C-2E40-A3FE-ABB8FEE5E9F9}" type="pres">
      <dgm:prSet presAssocID="{E8E69ABE-19B2-CA46-B226-79BE3680C7E1}" presName="composite" presStyleCnt="0"/>
      <dgm:spPr/>
    </dgm:pt>
    <dgm:pt modelId="{FC286354-3D4E-854A-B937-AB6BB4E22B57}" type="pres">
      <dgm:prSet presAssocID="{E8E69ABE-19B2-CA46-B226-79BE3680C7E1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695C6-5CD8-E04B-883B-F5DC5FB83C8A}" type="pres">
      <dgm:prSet presAssocID="{E8E69ABE-19B2-CA46-B226-79BE3680C7E1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0C83E-76D7-BA4C-B6D9-B28C6855097C}" type="pres">
      <dgm:prSet presAssocID="{3085A5CA-9EC1-2847-AD0C-75E15844E2EB}" presName="space" presStyleCnt="0"/>
      <dgm:spPr/>
    </dgm:pt>
    <dgm:pt modelId="{EA339727-2425-8444-80AE-C59C0CBFAF68}" type="pres">
      <dgm:prSet presAssocID="{7A4C9F99-F776-654A-9C76-E7B53E2573C7}" presName="composite" presStyleCnt="0"/>
      <dgm:spPr/>
    </dgm:pt>
    <dgm:pt modelId="{B3746AA8-ED2F-0B4A-845E-33A1AFF31B80}" type="pres">
      <dgm:prSet presAssocID="{7A4C9F99-F776-654A-9C76-E7B53E2573C7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40126-B134-DC4E-B7B1-C8A3F9121DD2}" type="pres">
      <dgm:prSet presAssocID="{7A4C9F99-F776-654A-9C76-E7B53E2573C7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457F4-4B0D-394B-B9FB-444524FE3022}" type="pres">
      <dgm:prSet presAssocID="{DBE3647D-6B25-FE48-B8C6-3BC99F2F72C8}" presName="space" presStyleCnt="0"/>
      <dgm:spPr/>
    </dgm:pt>
    <dgm:pt modelId="{936EED38-24D8-F640-96E7-E4586D3F8AA0}" type="pres">
      <dgm:prSet presAssocID="{6D7F7EC8-174B-4140-9401-F0D2F2AAF21B}" presName="composite" presStyleCnt="0"/>
      <dgm:spPr/>
    </dgm:pt>
    <dgm:pt modelId="{5CF1D61F-C0F5-A241-9519-547385E36CB8}" type="pres">
      <dgm:prSet presAssocID="{6D7F7EC8-174B-4140-9401-F0D2F2AAF21B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150E1-7428-FC41-80BD-E6B260376204}" type="pres">
      <dgm:prSet presAssocID="{6D7F7EC8-174B-4140-9401-F0D2F2AAF21B}" presName="desTx" presStyleLbl="alignAccFollowNode1" presStyleIdx="5" presStyleCnt="6" custLinFactNeighborX="188" custLinFactNeighborY="-1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F0403E-381A-0143-9089-13C21CD3014E}" type="presOf" srcId="{077D1F37-CBCB-7749-B934-33EFFDB5BAC7}" destId="{67440126-B134-DC4E-B7B1-C8A3F9121DD2}" srcOrd="0" destOrd="1" presId="urn:microsoft.com/office/officeart/2005/8/layout/hList1"/>
    <dgm:cxn modelId="{62D37B80-3806-1B4E-AA38-93CB1E766284}" type="presOf" srcId="{E9E1EB4E-CC1F-6248-878B-33DB6CA759EB}" destId="{386150E1-7428-FC41-80BD-E6B260376204}" srcOrd="0" destOrd="0" presId="urn:microsoft.com/office/officeart/2005/8/layout/hList1"/>
    <dgm:cxn modelId="{143B767F-3A88-8246-9031-05A1F981FCDD}" srcId="{1B0B1C00-8212-8A42-9A72-3223F9EF6BD6}" destId="{F00B66C6-3198-0044-BBD0-9C8E1CB2E60D}" srcOrd="2" destOrd="0" parTransId="{796B57C4-F9F3-934B-AB7E-C7BBC8ED07B2}" sibTransId="{F1AF83DF-7961-C74C-AD68-172EFD9B5BAD}"/>
    <dgm:cxn modelId="{41A8C6B5-2741-A746-8577-48AD242C97E5}" type="presOf" srcId="{587CA3BF-8936-614F-AA4A-18D5043375A1}" destId="{8C8BA929-A45E-654F-9D79-E6321F030F39}" srcOrd="0" destOrd="0" presId="urn:microsoft.com/office/officeart/2005/8/layout/hList1"/>
    <dgm:cxn modelId="{00C67F8D-6160-B34A-B116-A045B94D1907}" type="presOf" srcId="{E8E69ABE-19B2-CA46-B226-79BE3680C7E1}" destId="{FC286354-3D4E-854A-B937-AB6BB4E22B57}" srcOrd="0" destOrd="0" presId="urn:microsoft.com/office/officeart/2005/8/layout/hList1"/>
    <dgm:cxn modelId="{6DD44DAE-26A3-FF4B-8524-B125E990F64F}" srcId="{1B0B1C00-8212-8A42-9A72-3223F9EF6BD6}" destId="{8D29E1C3-032E-7048-93E1-3A4D6D84396F}" srcOrd="1" destOrd="0" parTransId="{389EDCD8-5A3D-FE45-A399-C664BFFFEBB5}" sibTransId="{642F5414-D61B-7C43-93BD-79220CE97CE0}"/>
    <dgm:cxn modelId="{CE068C82-6C2C-0340-8325-B5928121FCAB}" type="presOf" srcId="{ED36851F-F9C9-AE4D-B279-6395140BAFB2}" destId="{A8D5DD21-1C75-AA4E-932D-EDCB9A3732A6}" srcOrd="0" destOrd="0" presId="urn:microsoft.com/office/officeart/2005/8/layout/hList1"/>
    <dgm:cxn modelId="{113C00A6-940E-B441-BA86-C04D51AD0104}" srcId="{7A4C9F99-F776-654A-9C76-E7B53E2573C7}" destId="{077D1F37-CBCB-7749-B934-33EFFDB5BAC7}" srcOrd="1" destOrd="0" parTransId="{F1FBFE94-EE12-C343-A3B5-56D91D06E29A}" sibTransId="{D1AAC5D6-F4B0-7045-A6D6-E254E4545C3C}"/>
    <dgm:cxn modelId="{C7218D42-7F3E-CC46-AD2F-D27A819B4B1F}" srcId="{1B0B1C00-8212-8A42-9A72-3223F9EF6BD6}" destId="{6D7F7EC8-174B-4140-9401-F0D2F2AAF21B}" srcOrd="5" destOrd="0" parTransId="{D3EABBE0-A7B8-F440-A962-F62538D9D121}" sibTransId="{1ABDC5DA-858C-2749-98DC-08E2C3B48D8A}"/>
    <dgm:cxn modelId="{9F4DFA76-D325-A74E-92CF-EC43F7D138B8}" type="presOf" srcId="{781AA40B-6392-0E4F-8A30-2127F76E8BE8}" destId="{ED620E6B-1EFE-7841-A56C-AE3D6FACC465}" srcOrd="0" destOrd="0" presId="urn:microsoft.com/office/officeart/2005/8/layout/hList1"/>
    <dgm:cxn modelId="{DD7B5D56-2E80-7F41-B0C5-55B77CBB77B0}" srcId="{F00B66C6-3198-0044-BBD0-9C8E1CB2E60D}" destId="{EE8B4EC1-558D-E649-B4F8-6D8EB337A75E}" srcOrd="0" destOrd="0" parTransId="{953FF87B-4E42-EC4B-8349-71ED88BFB83B}" sibTransId="{4FC622E6-CB59-1647-94E3-E1D3DE3F5564}"/>
    <dgm:cxn modelId="{BD6785AD-B700-A745-8DFE-4C92941B29C6}" srcId="{587CA3BF-8936-614F-AA4A-18D5043375A1}" destId="{ED36851F-F9C9-AE4D-B279-6395140BAFB2}" srcOrd="0" destOrd="0" parTransId="{FC3A092A-E0FF-824B-B9CC-64EA16E7092E}" sibTransId="{69583057-2C99-1044-9C2E-34FBE70D6BD0}"/>
    <dgm:cxn modelId="{DD62B246-F614-9D47-B666-A4D229080EA5}" type="presOf" srcId="{6D7F7EC8-174B-4140-9401-F0D2F2AAF21B}" destId="{5CF1D61F-C0F5-A241-9519-547385E36CB8}" srcOrd="0" destOrd="0" presId="urn:microsoft.com/office/officeart/2005/8/layout/hList1"/>
    <dgm:cxn modelId="{6CFF3087-2075-7B4E-8149-16CF590D74F4}" type="presOf" srcId="{F00B66C6-3198-0044-BBD0-9C8E1CB2E60D}" destId="{A26E23E9-AE96-9447-B1A9-E8207EB6D610}" srcOrd="0" destOrd="0" presId="urn:microsoft.com/office/officeart/2005/8/layout/hList1"/>
    <dgm:cxn modelId="{48570392-4877-AE41-BE10-A43D75EC8215}" srcId="{1B0B1C00-8212-8A42-9A72-3223F9EF6BD6}" destId="{7A4C9F99-F776-654A-9C76-E7B53E2573C7}" srcOrd="4" destOrd="0" parTransId="{D24435B3-C552-4545-BC6E-EBDC946D075C}" sibTransId="{DBE3647D-6B25-FE48-B8C6-3BC99F2F72C8}"/>
    <dgm:cxn modelId="{157F813A-5501-9744-9A17-52AE8177F669}" type="presOf" srcId="{1B0B1C00-8212-8A42-9A72-3223F9EF6BD6}" destId="{30052FBE-57E1-404D-B52E-157A608ED177}" srcOrd="0" destOrd="0" presId="urn:microsoft.com/office/officeart/2005/8/layout/hList1"/>
    <dgm:cxn modelId="{CB59EAC2-F573-A140-A56D-7FAEFC543396}" type="presOf" srcId="{8D29E1C3-032E-7048-93E1-3A4D6D84396F}" destId="{C8684EFC-D598-3E4B-B2BD-BDC52114B505}" srcOrd="0" destOrd="0" presId="urn:microsoft.com/office/officeart/2005/8/layout/hList1"/>
    <dgm:cxn modelId="{4A8BEE15-D402-2F45-BDAF-5AA4F7716E8D}" type="presOf" srcId="{686A5F6D-7231-7148-9298-303DB6A13351}" destId="{B8C695C6-5CD8-E04B-883B-F5DC5FB83C8A}" srcOrd="0" destOrd="0" presId="urn:microsoft.com/office/officeart/2005/8/layout/hList1"/>
    <dgm:cxn modelId="{45AD82EC-F8DA-7A41-9508-D60F9913A6FE}" srcId="{6D7F7EC8-174B-4140-9401-F0D2F2AAF21B}" destId="{E9E1EB4E-CC1F-6248-878B-33DB6CA759EB}" srcOrd="0" destOrd="0" parTransId="{C669BBA0-3B38-FA49-BFF0-2D619B64AFCA}" sibTransId="{2C120547-3DE7-B04B-9362-69F5893676C5}"/>
    <dgm:cxn modelId="{BA75E67D-E791-E74F-8B25-9A9BC56B90D5}" type="presOf" srcId="{313FCE4F-328E-2B44-A9B0-B672509F268B}" destId="{67440126-B134-DC4E-B7B1-C8A3F9121DD2}" srcOrd="0" destOrd="0" presId="urn:microsoft.com/office/officeart/2005/8/layout/hList1"/>
    <dgm:cxn modelId="{E607F349-998B-BF46-82AF-261BA2925D83}" srcId="{1B0B1C00-8212-8A42-9A72-3223F9EF6BD6}" destId="{E8E69ABE-19B2-CA46-B226-79BE3680C7E1}" srcOrd="3" destOrd="0" parTransId="{DDD3561D-E28D-4746-AAC7-031B5AD2E6BD}" sibTransId="{3085A5CA-9EC1-2847-AD0C-75E15844E2EB}"/>
    <dgm:cxn modelId="{D121520C-7666-A040-96DF-6517DAFA2CC6}" srcId="{7A4C9F99-F776-654A-9C76-E7B53E2573C7}" destId="{313FCE4F-328E-2B44-A9B0-B672509F268B}" srcOrd="0" destOrd="0" parTransId="{93B3A8FF-4564-6C41-A81C-72AF9485D004}" sibTransId="{DDD06577-2A8A-BC43-AF31-7A1E8096D099}"/>
    <dgm:cxn modelId="{318EAB69-8B6F-6542-8C5F-CF19B12CA764}" srcId="{E8E69ABE-19B2-CA46-B226-79BE3680C7E1}" destId="{686A5F6D-7231-7148-9298-303DB6A13351}" srcOrd="0" destOrd="0" parTransId="{BD86B034-C6AC-3A4F-A2A9-D0D49F6C306A}" sibTransId="{86667709-A213-364D-9BF2-836DC11F4034}"/>
    <dgm:cxn modelId="{4C42EEB6-440B-F745-BE33-F6378670FB8D}" srcId="{E8E69ABE-19B2-CA46-B226-79BE3680C7E1}" destId="{7217EFCC-DAC2-5347-810E-0EB596DE6E3C}" srcOrd="1" destOrd="0" parTransId="{28DBEBD2-F415-AA4D-B2BC-6212053E97BE}" sibTransId="{6C666976-890E-C042-A4E7-BD2D341F3FDB}"/>
    <dgm:cxn modelId="{FC543369-2C4C-C244-A854-C4DA16019749}" type="presOf" srcId="{7217EFCC-DAC2-5347-810E-0EB596DE6E3C}" destId="{B8C695C6-5CD8-E04B-883B-F5DC5FB83C8A}" srcOrd="0" destOrd="1" presId="urn:microsoft.com/office/officeart/2005/8/layout/hList1"/>
    <dgm:cxn modelId="{B852E6BE-E465-8141-8773-003FE2C53781}" srcId="{1B0B1C00-8212-8A42-9A72-3223F9EF6BD6}" destId="{587CA3BF-8936-614F-AA4A-18D5043375A1}" srcOrd="0" destOrd="0" parTransId="{71F9EC8D-14C5-0446-ACCE-C6FC8A66BD25}" sibTransId="{511CFA6A-7E27-9645-8DD2-7F99D0947666}"/>
    <dgm:cxn modelId="{64C44AF8-0CB9-2548-8329-0ECF7E2D6CAE}" type="presOf" srcId="{EE8B4EC1-558D-E649-B4F8-6D8EB337A75E}" destId="{673DCD6F-825A-B94A-A82F-F0B933183985}" srcOrd="0" destOrd="0" presId="urn:microsoft.com/office/officeart/2005/8/layout/hList1"/>
    <dgm:cxn modelId="{62760C5A-F045-B740-8281-8BCAA73C8C2E}" srcId="{8D29E1C3-032E-7048-93E1-3A4D6D84396F}" destId="{781AA40B-6392-0E4F-8A30-2127F76E8BE8}" srcOrd="0" destOrd="0" parTransId="{C0CDA968-F00D-CA40-8495-1845FC599995}" sibTransId="{364C33EB-C83C-DB4D-A964-B40AA071DC4D}"/>
    <dgm:cxn modelId="{669A9CDC-0E3C-4C46-BE6F-66D6A765EA60}" type="presOf" srcId="{7A4C9F99-F776-654A-9C76-E7B53E2573C7}" destId="{B3746AA8-ED2F-0B4A-845E-33A1AFF31B80}" srcOrd="0" destOrd="0" presId="urn:microsoft.com/office/officeart/2005/8/layout/hList1"/>
    <dgm:cxn modelId="{7DFFCC1A-A1B7-1C43-BD38-20D48BAD68F9}" type="presParOf" srcId="{30052FBE-57E1-404D-B52E-157A608ED177}" destId="{E30533B6-121C-4B4D-81FA-C2812CC17747}" srcOrd="0" destOrd="0" presId="urn:microsoft.com/office/officeart/2005/8/layout/hList1"/>
    <dgm:cxn modelId="{F636845D-22F4-E840-A3F2-DA6544AD5BBC}" type="presParOf" srcId="{E30533B6-121C-4B4D-81FA-C2812CC17747}" destId="{8C8BA929-A45E-654F-9D79-E6321F030F39}" srcOrd="0" destOrd="0" presId="urn:microsoft.com/office/officeart/2005/8/layout/hList1"/>
    <dgm:cxn modelId="{EE459715-B88A-D240-B9A7-5A65E04876B2}" type="presParOf" srcId="{E30533B6-121C-4B4D-81FA-C2812CC17747}" destId="{A8D5DD21-1C75-AA4E-932D-EDCB9A3732A6}" srcOrd="1" destOrd="0" presId="urn:microsoft.com/office/officeart/2005/8/layout/hList1"/>
    <dgm:cxn modelId="{9102A42A-097F-284E-A028-3A5086F2F5A1}" type="presParOf" srcId="{30052FBE-57E1-404D-B52E-157A608ED177}" destId="{4CB1E1E0-9F36-3149-B8D2-A8A998ACA90E}" srcOrd="1" destOrd="0" presId="urn:microsoft.com/office/officeart/2005/8/layout/hList1"/>
    <dgm:cxn modelId="{ECB9CE5C-14BA-184E-A383-B779DE691E34}" type="presParOf" srcId="{30052FBE-57E1-404D-B52E-157A608ED177}" destId="{543B09FF-0D12-EC41-9E84-1D753F838F36}" srcOrd="2" destOrd="0" presId="urn:microsoft.com/office/officeart/2005/8/layout/hList1"/>
    <dgm:cxn modelId="{45754279-D349-C347-B1E3-B103334B5BFD}" type="presParOf" srcId="{543B09FF-0D12-EC41-9E84-1D753F838F36}" destId="{C8684EFC-D598-3E4B-B2BD-BDC52114B505}" srcOrd="0" destOrd="0" presId="urn:microsoft.com/office/officeart/2005/8/layout/hList1"/>
    <dgm:cxn modelId="{BDA2D6CC-0C35-1B46-8DAA-637C30538E13}" type="presParOf" srcId="{543B09FF-0D12-EC41-9E84-1D753F838F36}" destId="{ED620E6B-1EFE-7841-A56C-AE3D6FACC465}" srcOrd="1" destOrd="0" presId="urn:microsoft.com/office/officeart/2005/8/layout/hList1"/>
    <dgm:cxn modelId="{D36FEA5A-E3B1-074F-830C-26916A4D1C3A}" type="presParOf" srcId="{30052FBE-57E1-404D-B52E-157A608ED177}" destId="{792BE6DE-7DE4-9845-BFB4-38C5B653C852}" srcOrd="3" destOrd="0" presId="urn:microsoft.com/office/officeart/2005/8/layout/hList1"/>
    <dgm:cxn modelId="{00894CCB-419D-5849-81D5-D51038EF9A77}" type="presParOf" srcId="{30052FBE-57E1-404D-B52E-157A608ED177}" destId="{7BE98700-FE73-3443-A1E4-B58519CB5070}" srcOrd="4" destOrd="0" presId="urn:microsoft.com/office/officeart/2005/8/layout/hList1"/>
    <dgm:cxn modelId="{8BBEDBEA-4601-7B48-815B-954479684E63}" type="presParOf" srcId="{7BE98700-FE73-3443-A1E4-B58519CB5070}" destId="{A26E23E9-AE96-9447-B1A9-E8207EB6D610}" srcOrd="0" destOrd="0" presId="urn:microsoft.com/office/officeart/2005/8/layout/hList1"/>
    <dgm:cxn modelId="{6A23558B-9D7C-8C4F-A161-CAA7FACE6FF0}" type="presParOf" srcId="{7BE98700-FE73-3443-A1E4-B58519CB5070}" destId="{673DCD6F-825A-B94A-A82F-F0B933183985}" srcOrd="1" destOrd="0" presId="urn:microsoft.com/office/officeart/2005/8/layout/hList1"/>
    <dgm:cxn modelId="{DC82B86B-9B57-7C4A-8009-1AF14DFC1E29}" type="presParOf" srcId="{30052FBE-57E1-404D-B52E-157A608ED177}" destId="{1CEF78F7-A4DA-0C4B-AB02-1FB9587556B5}" srcOrd="5" destOrd="0" presId="urn:microsoft.com/office/officeart/2005/8/layout/hList1"/>
    <dgm:cxn modelId="{B3F6DF79-14DC-8B45-BCDC-44D0779E6108}" type="presParOf" srcId="{30052FBE-57E1-404D-B52E-157A608ED177}" destId="{1A1B758C-F10C-2E40-A3FE-ABB8FEE5E9F9}" srcOrd="6" destOrd="0" presId="urn:microsoft.com/office/officeart/2005/8/layout/hList1"/>
    <dgm:cxn modelId="{73B0BEA9-80C4-004E-9DA2-DEB482A9B743}" type="presParOf" srcId="{1A1B758C-F10C-2E40-A3FE-ABB8FEE5E9F9}" destId="{FC286354-3D4E-854A-B937-AB6BB4E22B57}" srcOrd="0" destOrd="0" presId="urn:microsoft.com/office/officeart/2005/8/layout/hList1"/>
    <dgm:cxn modelId="{C22B70A8-64DD-924A-96DA-AA84C3CB4955}" type="presParOf" srcId="{1A1B758C-F10C-2E40-A3FE-ABB8FEE5E9F9}" destId="{B8C695C6-5CD8-E04B-883B-F5DC5FB83C8A}" srcOrd="1" destOrd="0" presId="urn:microsoft.com/office/officeart/2005/8/layout/hList1"/>
    <dgm:cxn modelId="{8718D4DA-0626-DF44-B4E1-0E33F899D729}" type="presParOf" srcId="{30052FBE-57E1-404D-B52E-157A608ED177}" destId="{F020C83E-76D7-BA4C-B6D9-B28C6855097C}" srcOrd="7" destOrd="0" presId="urn:microsoft.com/office/officeart/2005/8/layout/hList1"/>
    <dgm:cxn modelId="{4BDCB0E2-875E-B442-B1E2-10474D9C7928}" type="presParOf" srcId="{30052FBE-57E1-404D-B52E-157A608ED177}" destId="{EA339727-2425-8444-80AE-C59C0CBFAF68}" srcOrd="8" destOrd="0" presId="urn:microsoft.com/office/officeart/2005/8/layout/hList1"/>
    <dgm:cxn modelId="{D874D6E1-852C-1C4F-86F1-C0F7600960E1}" type="presParOf" srcId="{EA339727-2425-8444-80AE-C59C0CBFAF68}" destId="{B3746AA8-ED2F-0B4A-845E-33A1AFF31B80}" srcOrd="0" destOrd="0" presId="urn:microsoft.com/office/officeart/2005/8/layout/hList1"/>
    <dgm:cxn modelId="{289D42B2-37EF-EF4E-8B48-A4FCBCBB4220}" type="presParOf" srcId="{EA339727-2425-8444-80AE-C59C0CBFAF68}" destId="{67440126-B134-DC4E-B7B1-C8A3F9121DD2}" srcOrd="1" destOrd="0" presId="urn:microsoft.com/office/officeart/2005/8/layout/hList1"/>
    <dgm:cxn modelId="{E173446D-35FB-1549-B347-16AC60AA849C}" type="presParOf" srcId="{30052FBE-57E1-404D-B52E-157A608ED177}" destId="{D51457F4-4B0D-394B-B9FB-444524FE3022}" srcOrd="9" destOrd="0" presId="urn:microsoft.com/office/officeart/2005/8/layout/hList1"/>
    <dgm:cxn modelId="{ADC65062-879E-1848-920C-C9B255AD568A}" type="presParOf" srcId="{30052FBE-57E1-404D-B52E-157A608ED177}" destId="{936EED38-24D8-F640-96E7-E4586D3F8AA0}" srcOrd="10" destOrd="0" presId="urn:microsoft.com/office/officeart/2005/8/layout/hList1"/>
    <dgm:cxn modelId="{A1AF11F0-B262-1241-BBCE-58CE0CDC5827}" type="presParOf" srcId="{936EED38-24D8-F640-96E7-E4586D3F8AA0}" destId="{5CF1D61F-C0F5-A241-9519-547385E36CB8}" srcOrd="0" destOrd="0" presId="urn:microsoft.com/office/officeart/2005/8/layout/hList1"/>
    <dgm:cxn modelId="{8C99B958-8871-C942-88C0-2C3F244D9010}" type="presParOf" srcId="{936EED38-24D8-F640-96E7-E4586D3F8AA0}" destId="{386150E1-7428-FC41-80BD-E6B2603762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F5375-9386-494C-97DB-7030CB1C1641}">
      <dsp:nvSpPr>
        <dsp:cNvPr id="0" name=""/>
        <dsp:cNvSpPr/>
      </dsp:nvSpPr>
      <dsp:spPr>
        <a:xfrm>
          <a:off x="243527" y="51757"/>
          <a:ext cx="6576880" cy="8901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PHASE I 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Calling of Projects &amp; Communicating Process</a:t>
          </a:r>
          <a:endParaRPr lang="en-US" sz="1800" kern="1200" dirty="0"/>
        </a:p>
      </dsp:txBody>
      <dsp:txXfrm>
        <a:off x="269600" y="77830"/>
        <a:ext cx="5609049" cy="838049"/>
      </dsp:txXfrm>
    </dsp:sp>
    <dsp:sp modelId="{3D63AC9C-60C7-7347-BFA7-7F1378B1E49D}">
      <dsp:nvSpPr>
        <dsp:cNvPr id="0" name=""/>
        <dsp:cNvSpPr/>
      </dsp:nvSpPr>
      <dsp:spPr>
        <a:xfrm>
          <a:off x="642671" y="1159328"/>
          <a:ext cx="7283609" cy="9937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PHASE II 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Formal Project Request By Business Units</a:t>
          </a:r>
          <a:endParaRPr lang="en-US" sz="1800" kern="1200" dirty="0"/>
        </a:p>
      </dsp:txBody>
      <dsp:txXfrm>
        <a:off x="671776" y="1188433"/>
        <a:ext cx="5936816" cy="935500"/>
      </dsp:txXfrm>
    </dsp:sp>
    <dsp:sp modelId="{2294283C-85F6-D74E-A682-C95078CD0E63}">
      <dsp:nvSpPr>
        <dsp:cNvPr id="0" name=""/>
        <dsp:cNvSpPr/>
      </dsp:nvSpPr>
      <dsp:spPr>
        <a:xfrm>
          <a:off x="1285342" y="2318657"/>
          <a:ext cx="7283609" cy="9937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PHASE III 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Transforming Business Units Requests Into Enterprise Goal</a:t>
          </a:r>
          <a:endParaRPr lang="en-US" sz="1800" kern="1200" dirty="0"/>
        </a:p>
      </dsp:txBody>
      <dsp:txXfrm>
        <a:off x="1314447" y="2347762"/>
        <a:ext cx="5936816" cy="935500"/>
      </dsp:txXfrm>
    </dsp:sp>
    <dsp:sp modelId="{0688A772-0D0E-5540-BBB7-F1A6FCAF3A8E}">
      <dsp:nvSpPr>
        <dsp:cNvPr id="0" name=""/>
        <dsp:cNvSpPr/>
      </dsp:nvSpPr>
      <dsp:spPr>
        <a:xfrm>
          <a:off x="6637697" y="753563"/>
          <a:ext cx="645911" cy="64591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0"/>
          </a:lightRig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783027" y="753563"/>
        <a:ext cx="355251" cy="486048"/>
      </dsp:txXfrm>
    </dsp:sp>
    <dsp:sp modelId="{BCA14646-AD63-794A-8CB5-A60A8FBDAEBE}">
      <dsp:nvSpPr>
        <dsp:cNvPr id="0" name=""/>
        <dsp:cNvSpPr/>
      </dsp:nvSpPr>
      <dsp:spPr>
        <a:xfrm>
          <a:off x="7280368" y="1906267"/>
          <a:ext cx="645911" cy="64591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  <a:bevelB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425698" y="1906267"/>
        <a:ext cx="355251" cy="486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B3FDB-CBCC-3744-855E-7D1A745EAF29}">
      <dsp:nvSpPr>
        <dsp:cNvPr id="0" name=""/>
        <dsp:cNvSpPr/>
      </dsp:nvSpPr>
      <dsp:spPr>
        <a:xfrm>
          <a:off x="2" y="0"/>
          <a:ext cx="9143995" cy="1728192"/>
        </a:xfrm>
        <a:prstGeom prst="rightArrow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933616-5F40-C24A-BA24-ECB062C29D1C}">
      <dsp:nvSpPr>
        <dsp:cNvPr id="0" name=""/>
        <dsp:cNvSpPr/>
      </dsp:nvSpPr>
      <dsp:spPr>
        <a:xfrm>
          <a:off x="2999" y="518457"/>
          <a:ext cx="2791504" cy="6912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Stagnant knowledge</a:t>
          </a:r>
          <a:endParaRPr lang="en-US" sz="1400" kern="1200" dirty="0"/>
        </a:p>
      </dsp:txBody>
      <dsp:txXfrm>
        <a:off x="36744" y="552202"/>
        <a:ext cx="2724014" cy="623786"/>
      </dsp:txXfrm>
    </dsp:sp>
    <dsp:sp modelId="{0B9428B2-255C-C84F-ACC2-9F695DB240C7}">
      <dsp:nvSpPr>
        <dsp:cNvPr id="0" name=""/>
        <dsp:cNvSpPr/>
      </dsp:nvSpPr>
      <dsp:spPr>
        <a:xfrm>
          <a:off x="3176247" y="518457"/>
          <a:ext cx="2791504" cy="6912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 technology setback</a:t>
          </a:r>
          <a:endParaRPr lang="en-US" sz="1400" kern="1200" dirty="0"/>
        </a:p>
      </dsp:txBody>
      <dsp:txXfrm>
        <a:off x="3209992" y="552202"/>
        <a:ext cx="2724014" cy="623786"/>
      </dsp:txXfrm>
    </dsp:sp>
    <dsp:sp modelId="{8CF29EDB-5125-BB44-9376-2B511B5C772E}">
      <dsp:nvSpPr>
        <dsp:cNvPr id="0" name=""/>
        <dsp:cNvSpPr/>
      </dsp:nvSpPr>
      <dsp:spPr>
        <a:xfrm>
          <a:off x="6349496" y="518457"/>
          <a:ext cx="2791504" cy="6912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Challenges: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Governance &amp; Development of processes </a:t>
          </a:r>
          <a:endParaRPr lang="en-US" sz="1400" kern="1200" dirty="0"/>
        </a:p>
      </dsp:txBody>
      <dsp:txXfrm>
        <a:off x="6383241" y="552202"/>
        <a:ext cx="2724014" cy="6237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C76F9-03AE-4C80-B5D9-42D5E9E270D0}">
      <dsp:nvSpPr>
        <dsp:cNvPr id="0" name=""/>
        <dsp:cNvSpPr/>
      </dsp:nvSpPr>
      <dsp:spPr>
        <a:xfrm>
          <a:off x="3564421" y="2067262"/>
          <a:ext cx="2001442" cy="20014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IT Prioritizing</a:t>
          </a:r>
          <a:endParaRPr lang="en-US" sz="2200" kern="1200" dirty="0"/>
        </a:p>
      </dsp:txBody>
      <dsp:txXfrm>
        <a:off x="3857525" y="2360366"/>
        <a:ext cx="1415234" cy="1415234"/>
      </dsp:txXfrm>
    </dsp:sp>
    <dsp:sp modelId="{B235073B-C93D-4A8E-8C64-7B3F3F9B9B66}">
      <dsp:nvSpPr>
        <dsp:cNvPr id="0" name=""/>
        <dsp:cNvSpPr/>
      </dsp:nvSpPr>
      <dsp:spPr>
        <a:xfrm rot="9974421">
          <a:off x="1149208" y="3332141"/>
          <a:ext cx="2345015" cy="57041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C0A49-CF3A-4DB6-9FFD-ADA80F0EAD18}">
      <dsp:nvSpPr>
        <dsp:cNvPr id="0" name=""/>
        <dsp:cNvSpPr/>
      </dsp:nvSpPr>
      <dsp:spPr>
        <a:xfrm>
          <a:off x="482352" y="3335823"/>
          <a:ext cx="1401009" cy="1120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Systematic approach on projects</a:t>
          </a:r>
          <a:endParaRPr lang="en-US" sz="1200" kern="1200" dirty="0"/>
        </a:p>
      </dsp:txBody>
      <dsp:txXfrm>
        <a:off x="515179" y="3368650"/>
        <a:ext cx="1335355" cy="1055153"/>
      </dsp:txXfrm>
    </dsp:sp>
    <dsp:sp modelId="{F983C0A2-88F0-426F-AA97-9CF04EE9AF6C}">
      <dsp:nvSpPr>
        <dsp:cNvPr id="0" name=""/>
        <dsp:cNvSpPr/>
      </dsp:nvSpPr>
      <dsp:spPr>
        <a:xfrm rot="11742041">
          <a:off x="1605781" y="2221329"/>
          <a:ext cx="1924068" cy="57041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C6B71-3CD3-4309-A20A-DAEA20C9CB29}">
      <dsp:nvSpPr>
        <dsp:cNvPr id="0" name=""/>
        <dsp:cNvSpPr/>
      </dsp:nvSpPr>
      <dsp:spPr>
        <a:xfrm>
          <a:off x="941171" y="1685792"/>
          <a:ext cx="1401009" cy="1120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Filters in place to ensure robust selection</a:t>
          </a:r>
          <a:endParaRPr lang="en-US" sz="1200" kern="1200" dirty="0"/>
        </a:p>
      </dsp:txBody>
      <dsp:txXfrm>
        <a:off x="973998" y="1718619"/>
        <a:ext cx="1335355" cy="1055153"/>
      </dsp:txXfrm>
    </dsp:sp>
    <dsp:sp modelId="{F928B037-6FE0-4D89-82D5-0BE5DB493CEE}">
      <dsp:nvSpPr>
        <dsp:cNvPr id="0" name=""/>
        <dsp:cNvSpPr/>
      </dsp:nvSpPr>
      <dsp:spPr>
        <a:xfrm rot="13813948">
          <a:off x="2564578" y="1332528"/>
          <a:ext cx="1587308" cy="57041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0842B-1DAB-4D4B-9218-418BCAD12E7C}">
      <dsp:nvSpPr>
        <dsp:cNvPr id="0" name=""/>
        <dsp:cNvSpPr/>
      </dsp:nvSpPr>
      <dsp:spPr>
        <a:xfrm>
          <a:off x="2150047" y="447290"/>
          <a:ext cx="1401009" cy="1120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Enterprise goal on allocation of funds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1) SIB 2)Enterprise Application 3) BU Solutions</a:t>
          </a:r>
          <a:endParaRPr lang="en-US" sz="1200" kern="1200" dirty="0"/>
        </a:p>
      </dsp:txBody>
      <dsp:txXfrm>
        <a:off x="2182874" y="480117"/>
        <a:ext cx="1335355" cy="1055153"/>
      </dsp:txXfrm>
    </dsp:sp>
    <dsp:sp modelId="{2C074637-6DDE-469A-BEF0-633AF5429E39}">
      <dsp:nvSpPr>
        <dsp:cNvPr id="0" name=""/>
        <dsp:cNvSpPr/>
      </dsp:nvSpPr>
      <dsp:spPr>
        <a:xfrm rot="16135705">
          <a:off x="3819569" y="987500"/>
          <a:ext cx="1423986" cy="57041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81733-A26E-4FE0-9F8F-6747F8341359}">
      <dsp:nvSpPr>
        <dsp:cNvPr id="0" name=""/>
        <dsp:cNvSpPr/>
      </dsp:nvSpPr>
      <dsp:spPr>
        <a:xfrm>
          <a:off x="3817742" y="433"/>
          <a:ext cx="1401009" cy="1120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Implementation of the best initiatives</a:t>
          </a:r>
          <a:endParaRPr lang="en-US" sz="1200" kern="1200" dirty="0"/>
        </a:p>
      </dsp:txBody>
      <dsp:txXfrm>
        <a:off x="3850569" y="33260"/>
        <a:ext cx="1335355" cy="1055153"/>
      </dsp:txXfrm>
    </dsp:sp>
    <dsp:sp modelId="{27313770-3F47-4D54-86A1-041426C0A64C}">
      <dsp:nvSpPr>
        <dsp:cNvPr id="0" name=""/>
        <dsp:cNvSpPr/>
      </dsp:nvSpPr>
      <dsp:spPr>
        <a:xfrm rot="18491497">
          <a:off x="4946694" y="1324347"/>
          <a:ext cx="1531549" cy="57041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5FC2D-5F8A-43D2-839E-AA508F598F89}">
      <dsp:nvSpPr>
        <dsp:cNvPr id="0" name=""/>
        <dsp:cNvSpPr/>
      </dsp:nvSpPr>
      <dsp:spPr>
        <a:xfrm>
          <a:off x="5485437" y="447290"/>
          <a:ext cx="1401009" cy="1120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Eliminate the need to fund dependent projects which will not add value / cant be implemented.</a:t>
          </a:r>
          <a:endParaRPr lang="en-US" sz="1200" kern="1200" dirty="0"/>
        </a:p>
      </dsp:txBody>
      <dsp:txXfrm>
        <a:off x="5518264" y="480117"/>
        <a:ext cx="1335355" cy="1055153"/>
      </dsp:txXfrm>
    </dsp:sp>
    <dsp:sp modelId="{6C45AE2D-F9AA-4AC7-BE0D-EECDD8A8CBB1}">
      <dsp:nvSpPr>
        <dsp:cNvPr id="0" name=""/>
        <dsp:cNvSpPr/>
      </dsp:nvSpPr>
      <dsp:spPr>
        <a:xfrm rot="20612537">
          <a:off x="5590381" y="2206007"/>
          <a:ext cx="1854387" cy="57041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B9C6F-61F1-46C3-B4E5-B35683A5CB56}">
      <dsp:nvSpPr>
        <dsp:cNvPr id="0" name=""/>
        <dsp:cNvSpPr/>
      </dsp:nvSpPr>
      <dsp:spPr>
        <a:xfrm>
          <a:off x="6706275" y="1668128"/>
          <a:ext cx="1401009" cy="1120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Cost effective &amp; eliminate waste.</a:t>
          </a:r>
          <a:endParaRPr lang="en-US" sz="1200" kern="1200" dirty="0"/>
        </a:p>
      </dsp:txBody>
      <dsp:txXfrm>
        <a:off x="6739102" y="1700955"/>
        <a:ext cx="1335355" cy="1055153"/>
      </dsp:txXfrm>
    </dsp:sp>
    <dsp:sp modelId="{C12DB30B-34A3-4C6D-852F-496BD46B49CD}">
      <dsp:nvSpPr>
        <dsp:cNvPr id="0" name=""/>
        <dsp:cNvSpPr/>
      </dsp:nvSpPr>
      <dsp:spPr>
        <a:xfrm rot="848194">
          <a:off x="5628847" y="3335160"/>
          <a:ext cx="2258995" cy="570411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D4D9D-873C-4C6D-B645-D7B456FB95EF}">
      <dsp:nvSpPr>
        <dsp:cNvPr id="0" name=""/>
        <dsp:cNvSpPr/>
      </dsp:nvSpPr>
      <dsp:spPr>
        <a:xfrm>
          <a:off x="7153133" y="3335823"/>
          <a:ext cx="1401009" cy="112080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Close loop system.</a:t>
          </a:r>
          <a:endParaRPr lang="en-US" sz="1200" kern="1200" dirty="0"/>
        </a:p>
      </dsp:txBody>
      <dsp:txXfrm>
        <a:off x="7185960" y="3368650"/>
        <a:ext cx="1335355" cy="10551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BA929-A45E-654F-9D79-E6321F030F39}">
      <dsp:nvSpPr>
        <dsp:cNvPr id="0" name=""/>
        <dsp:cNvSpPr/>
      </dsp:nvSpPr>
      <dsp:spPr>
        <a:xfrm>
          <a:off x="2506" y="960322"/>
          <a:ext cx="1331937" cy="502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Everyone has a voice</a:t>
          </a:r>
          <a:endParaRPr lang="en-US" sz="1000" kern="1200" dirty="0"/>
        </a:p>
      </dsp:txBody>
      <dsp:txXfrm>
        <a:off x="2506" y="960322"/>
        <a:ext cx="1331937" cy="502177"/>
      </dsp:txXfrm>
    </dsp:sp>
    <dsp:sp modelId="{A8D5DD21-1C75-AA4E-932D-EDCB9A3732A6}">
      <dsp:nvSpPr>
        <dsp:cNvPr id="0" name=""/>
        <dsp:cNvSpPr/>
      </dsp:nvSpPr>
      <dsp:spPr>
        <a:xfrm>
          <a:off x="0" y="1462500"/>
          <a:ext cx="1331937" cy="22303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Departments could meet and facilitate the aims and objectives of the company on a larger scale, in their individual capacities. </a:t>
          </a:r>
          <a:endParaRPr lang="en-US" sz="1000" kern="1200" dirty="0"/>
        </a:p>
      </dsp:txBody>
      <dsp:txXfrm>
        <a:off x="0" y="1462500"/>
        <a:ext cx="1331937" cy="2230312"/>
      </dsp:txXfrm>
    </dsp:sp>
    <dsp:sp modelId="{C8684EFC-D598-3E4B-B2BD-BDC52114B505}">
      <dsp:nvSpPr>
        <dsp:cNvPr id="0" name=""/>
        <dsp:cNvSpPr/>
      </dsp:nvSpPr>
      <dsp:spPr>
        <a:xfrm>
          <a:off x="1520915" y="960322"/>
          <a:ext cx="1331937" cy="502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Allowed unconventional thinking</a:t>
          </a:r>
          <a:endParaRPr lang="en-US" sz="1000" kern="1200" dirty="0"/>
        </a:p>
      </dsp:txBody>
      <dsp:txXfrm>
        <a:off x="1520915" y="960322"/>
        <a:ext cx="1331937" cy="502177"/>
      </dsp:txXfrm>
    </dsp:sp>
    <dsp:sp modelId="{ED620E6B-1EFE-7841-A56C-AE3D6FACC465}">
      <dsp:nvSpPr>
        <dsp:cNvPr id="0" name=""/>
        <dsp:cNvSpPr/>
      </dsp:nvSpPr>
      <dsp:spPr>
        <a:xfrm>
          <a:off x="1520915" y="1462500"/>
          <a:ext cx="1331937" cy="22303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Geared with this motivation, the business units start to think of novice and out of the box ideas and strategies through which the goal could be achieved. </a:t>
          </a:r>
          <a:endParaRPr lang="en-US" sz="1000" kern="1200" dirty="0"/>
        </a:p>
      </dsp:txBody>
      <dsp:txXfrm>
        <a:off x="1520915" y="1462500"/>
        <a:ext cx="1331937" cy="2230312"/>
      </dsp:txXfrm>
    </dsp:sp>
    <dsp:sp modelId="{A26E23E9-AE96-9447-B1A9-E8207EB6D610}">
      <dsp:nvSpPr>
        <dsp:cNvPr id="0" name=""/>
        <dsp:cNvSpPr/>
      </dsp:nvSpPr>
      <dsp:spPr>
        <a:xfrm>
          <a:off x="3039323" y="960322"/>
          <a:ext cx="1331937" cy="502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Resourceful ideas</a:t>
          </a:r>
          <a:endParaRPr lang="en-US" sz="1000" kern="1200" dirty="0"/>
        </a:p>
      </dsp:txBody>
      <dsp:txXfrm>
        <a:off x="3039323" y="960322"/>
        <a:ext cx="1331937" cy="502177"/>
      </dsp:txXfrm>
    </dsp:sp>
    <dsp:sp modelId="{673DCD6F-825A-B94A-A82F-F0B933183985}">
      <dsp:nvSpPr>
        <dsp:cNvPr id="0" name=""/>
        <dsp:cNvSpPr/>
      </dsp:nvSpPr>
      <dsp:spPr>
        <a:xfrm>
          <a:off x="3039323" y="1462500"/>
          <a:ext cx="1331937" cy="22303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These new ideas are not only creative, but also more efficient, effective and practical. </a:t>
          </a:r>
          <a:endParaRPr lang="en-US" sz="1000" kern="1200" dirty="0"/>
        </a:p>
      </dsp:txBody>
      <dsp:txXfrm>
        <a:off x="3039323" y="1462500"/>
        <a:ext cx="1331937" cy="2230312"/>
      </dsp:txXfrm>
    </dsp:sp>
    <dsp:sp modelId="{FC286354-3D4E-854A-B937-AB6BB4E22B57}">
      <dsp:nvSpPr>
        <dsp:cNvPr id="0" name=""/>
        <dsp:cNvSpPr/>
      </dsp:nvSpPr>
      <dsp:spPr>
        <a:xfrm>
          <a:off x="4557731" y="960322"/>
          <a:ext cx="1331937" cy="502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Merge ideas</a:t>
          </a:r>
          <a:endParaRPr lang="en-US" sz="1000" kern="1200" dirty="0"/>
        </a:p>
      </dsp:txBody>
      <dsp:txXfrm>
        <a:off x="4557731" y="960322"/>
        <a:ext cx="1331937" cy="502177"/>
      </dsp:txXfrm>
    </dsp:sp>
    <dsp:sp modelId="{B8C695C6-5CD8-E04B-883B-F5DC5FB83C8A}">
      <dsp:nvSpPr>
        <dsp:cNvPr id="0" name=""/>
        <dsp:cNvSpPr/>
      </dsp:nvSpPr>
      <dsp:spPr>
        <a:xfrm>
          <a:off x="4557731" y="1462500"/>
          <a:ext cx="1331937" cy="22303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Managers could lump together two or more similar project proposals together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Combine interdependent processes to improve project productivity.</a:t>
          </a:r>
          <a:endParaRPr lang="en-US" sz="1000" kern="1200" dirty="0"/>
        </a:p>
      </dsp:txBody>
      <dsp:txXfrm>
        <a:off x="4557731" y="1462500"/>
        <a:ext cx="1331937" cy="2230312"/>
      </dsp:txXfrm>
    </dsp:sp>
    <dsp:sp modelId="{B3746AA8-ED2F-0B4A-845E-33A1AFF31B80}">
      <dsp:nvSpPr>
        <dsp:cNvPr id="0" name=""/>
        <dsp:cNvSpPr/>
      </dsp:nvSpPr>
      <dsp:spPr>
        <a:xfrm>
          <a:off x="6076139" y="960322"/>
          <a:ext cx="1331937" cy="502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Prioritization </a:t>
          </a:r>
          <a:r>
            <a:rPr lang="en-US" sz="1000" kern="1200" dirty="0" smtClean="0"/>
            <a:t>Method</a:t>
          </a:r>
          <a:endParaRPr lang="en-US" sz="1000" kern="1200" dirty="0"/>
        </a:p>
      </dsp:txBody>
      <dsp:txXfrm>
        <a:off x="6076139" y="960322"/>
        <a:ext cx="1331937" cy="502177"/>
      </dsp:txXfrm>
    </dsp:sp>
    <dsp:sp modelId="{67440126-B134-DC4E-B7B1-C8A3F9121DD2}">
      <dsp:nvSpPr>
        <dsp:cNvPr id="0" name=""/>
        <dsp:cNvSpPr/>
      </dsp:nvSpPr>
      <dsp:spPr>
        <a:xfrm>
          <a:off x="6076139" y="1462500"/>
          <a:ext cx="1331937" cy="22303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Previously, the results that the project achieved were seen at the end of the process- Waste of resources 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With the new method Volkswagen of America can gauge the difference that a project promised to make, as well as determine its usefulness for the company. </a:t>
          </a:r>
          <a:endParaRPr lang="en-US" sz="1000" kern="1200" dirty="0"/>
        </a:p>
      </dsp:txBody>
      <dsp:txXfrm>
        <a:off x="6076139" y="1462500"/>
        <a:ext cx="1331937" cy="2230312"/>
      </dsp:txXfrm>
    </dsp:sp>
    <dsp:sp modelId="{5CF1D61F-C0F5-A241-9519-547385E36CB8}">
      <dsp:nvSpPr>
        <dsp:cNvPr id="0" name=""/>
        <dsp:cNvSpPr/>
      </dsp:nvSpPr>
      <dsp:spPr>
        <a:xfrm>
          <a:off x="7594548" y="960322"/>
          <a:ext cx="1331937" cy="50217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alpha val="100000"/>
                <a:satMod val="150000"/>
              </a:schemeClr>
            </a:gs>
            <a:gs pos="40000">
              <a:schemeClr val="l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</a:gsLst>
          <a:lin ang="5400000" scaled="0"/>
        </a:gra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Knowledge</a:t>
          </a:r>
          <a:endParaRPr lang="en-US" sz="1000" kern="1200" dirty="0"/>
        </a:p>
      </dsp:txBody>
      <dsp:txXfrm>
        <a:off x="7594548" y="960322"/>
        <a:ext cx="1331937" cy="502177"/>
      </dsp:txXfrm>
    </dsp:sp>
    <dsp:sp modelId="{386150E1-7428-FC41-80BD-E6B260376204}">
      <dsp:nvSpPr>
        <dsp:cNvPr id="0" name=""/>
        <dsp:cNvSpPr/>
      </dsp:nvSpPr>
      <dsp:spPr>
        <a:xfrm>
          <a:off x="7597052" y="1439037"/>
          <a:ext cx="1331937" cy="22303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88900" dist="50800" dir="11400000" sx="102000" sy="101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This information is fundamental in decisions pertaining to which projects are to be funded first and which are to be funded later. </a:t>
          </a:r>
          <a:endParaRPr lang="en-US" sz="1000" kern="1200" dirty="0"/>
        </a:p>
      </dsp:txBody>
      <dsp:txXfrm>
        <a:off x="7597052" y="1439037"/>
        <a:ext cx="1331937" cy="2230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AD20B5-D743-49F5-9DCA-47E106F10405}" type="datetimeFigureOut">
              <a:rPr lang="en-US" smtClean="0"/>
              <a:t>12/21/14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709C66-249A-4058-98B9-37628FEB2A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  <p:sldLayoutId id="2147484054" r:id="rId13"/>
    <p:sldLayoutId id="2147484055" r:id="rId14"/>
    <p:sldLayoutId id="2147484056" r:id="rId15"/>
    <p:sldLayoutId id="214748405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036496" cy="1828800"/>
          </a:xfrm>
        </p:spPr>
        <p:txBody>
          <a:bodyPr>
            <a:normAutofit/>
          </a:bodyPr>
          <a:lstStyle/>
          <a:p>
            <a:pPr algn="ctr"/>
            <a:r>
              <a:rPr lang="en-CA" sz="4800" dirty="0" smtClean="0"/>
              <a:t>Volkswagen Of America</a:t>
            </a:r>
            <a:br>
              <a:rPr lang="en-CA" sz="4800" dirty="0" smtClean="0"/>
            </a:br>
            <a:r>
              <a:rPr lang="en-CA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20616"/>
            <a:ext cx="7854696" cy="1752600"/>
          </a:xfrm>
        </p:spPr>
        <p:txBody>
          <a:bodyPr>
            <a:normAutofit/>
          </a:bodyPr>
          <a:lstStyle/>
          <a:p>
            <a:r>
              <a:rPr lang="en-CA" dirty="0" smtClean="0"/>
              <a:t>Managing IT Priorities To Enable Innovation</a:t>
            </a:r>
          </a:p>
          <a:p>
            <a:r>
              <a:rPr lang="en-CA" sz="2100" dirty="0" smtClean="0"/>
              <a:t>By </a:t>
            </a:r>
          </a:p>
          <a:p>
            <a:r>
              <a:rPr lang="en-CA" sz="2100" dirty="0" smtClean="0"/>
              <a:t>Logu Subramaniam</a:t>
            </a:r>
          </a:p>
          <a:p>
            <a:r>
              <a:rPr lang="en-CA" sz="2100" dirty="0" smtClean="0"/>
              <a:t>Talwinder Singh</a:t>
            </a:r>
          </a:p>
          <a:p>
            <a:r>
              <a:rPr lang="en-CA" sz="2100" dirty="0" smtClean="0"/>
              <a:t>Terrance Burns</a:t>
            </a:r>
            <a:endParaRPr lang="en-US" sz="2100" dirty="0"/>
          </a:p>
        </p:txBody>
      </p:sp>
      <p:pic>
        <p:nvPicPr>
          <p:cNvPr id="5" name="Picture 4" descr="imagesvv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2656"/>
            <a:ext cx="41148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4352"/>
          </a:xfrm>
        </p:spPr>
        <p:txBody>
          <a:bodyPr>
            <a:normAutofit/>
          </a:bodyPr>
          <a:lstStyle/>
          <a:p>
            <a:r>
              <a:rPr lang="en-CA" dirty="0" smtClean="0"/>
              <a:t>How VW manage IT priorities.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72524489"/>
              </p:ext>
            </p:extLst>
          </p:nvPr>
        </p:nvGraphicFramePr>
        <p:xfrm>
          <a:off x="323528" y="3284984"/>
          <a:ext cx="856895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02393674"/>
              </p:ext>
            </p:extLst>
          </p:nvPr>
        </p:nvGraphicFramePr>
        <p:xfrm>
          <a:off x="0" y="1628800"/>
          <a:ext cx="9144000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1296144"/>
          </a:xfrm>
        </p:spPr>
        <p:txBody>
          <a:bodyPr>
            <a:noAutofit/>
          </a:bodyPr>
          <a:lstStyle/>
          <a:p>
            <a:r>
              <a:rPr lang="en-CA" sz="4000" dirty="0" smtClean="0"/>
              <a:t>What did VW did right in its method of prioritizing.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31175385"/>
              </p:ext>
            </p:extLst>
          </p:nvPr>
        </p:nvGraphicFramePr>
        <p:xfrm>
          <a:off x="0" y="1960618"/>
          <a:ext cx="9036495" cy="4897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/>
              <a:t>How does it enable innovation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365768"/>
              </p:ext>
            </p:extLst>
          </p:nvPr>
        </p:nvGraphicFramePr>
        <p:xfrm>
          <a:off x="107504" y="1269883"/>
          <a:ext cx="8928992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755576" y="558924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="1" dirty="0" smtClean="0">
                <a:solidFill>
                  <a:srgbClr val="3366FF"/>
                </a:solidFill>
              </a:rPr>
              <a:t>“With </a:t>
            </a:r>
            <a:r>
              <a:rPr lang="en-US" sz="2000" b="1" dirty="0">
                <a:solidFill>
                  <a:srgbClr val="3366FF"/>
                </a:solidFill>
              </a:rPr>
              <a:t>this change in prioritization, Volkswagen of America moved forward strategically and continued to develop a competitive edge over other players in the </a:t>
            </a:r>
            <a:r>
              <a:rPr lang="en-US" sz="2000" b="1" dirty="0" smtClean="0">
                <a:solidFill>
                  <a:srgbClr val="3366FF"/>
                </a:solidFill>
              </a:rPr>
              <a:t>industry”</a:t>
            </a:r>
            <a:endParaRPr lang="en-US" sz="20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5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665</TotalTime>
  <Words>339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Genesis</vt:lpstr>
      <vt:lpstr>Volkswagen Of America   </vt:lpstr>
      <vt:lpstr>How VW manage IT priorities.</vt:lpstr>
      <vt:lpstr>What did VW did right in its method of prioritizing.</vt:lpstr>
      <vt:lpstr>How does it enable innovation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Volkwagen Of America</dc:title>
  <dc:creator>Gallant Admin,  Ryan</dc:creator>
  <cp:lastModifiedBy>NADIA ESPINOSA</cp:lastModifiedBy>
  <cp:revision>48</cp:revision>
  <dcterms:created xsi:type="dcterms:W3CDTF">2014-12-19T01:19:42Z</dcterms:created>
  <dcterms:modified xsi:type="dcterms:W3CDTF">2014-12-21T03:06:55Z</dcterms:modified>
</cp:coreProperties>
</file>