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6" r:id="rId3"/>
    <p:sldId id="272" r:id="rId4"/>
    <p:sldId id="277" r:id="rId5"/>
    <p:sldId id="260" r:id="rId6"/>
    <p:sldId id="269" r:id="rId7"/>
    <p:sldId id="279" r:id="rId8"/>
    <p:sldId id="273" r:id="rId9"/>
    <p:sldId id="280" r:id="rId10"/>
    <p:sldId id="263" r:id="rId11"/>
    <p:sldId id="27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2A9E3"/>
    <a:srgbClr val="002144"/>
    <a:srgbClr val="22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1" autoAdjust="0"/>
    <p:restoredTop sz="86102" autoAdjust="0"/>
  </p:normalViewPr>
  <p:slideViewPr>
    <p:cSldViewPr snapToGrid="0">
      <p:cViewPr varScale="1">
        <p:scale>
          <a:sx n="64" d="100"/>
          <a:sy n="64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01E43-43E7-4683-BE46-FC53461F088C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5128-2D9A-4E78-907F-59D8EF45C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9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r>
              <a:rPr lang="en-US" baseline="0" dirty="0" smtClean="0"/>
              <a:t> will help support our clients’ need to improve customer experience and will generate additional source of revenue to also differentiate themselves from competitors.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8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According to SkyTrax</a:t>
            </a:r>
            <a:r>
              <a:rPr lang="en-US" baseline="0" dirty="0" smtClean="0"/>
              <a:t> (airline and airport review website), 4,500+ passengers reviewed the in-flight experience of the top four airlines in the U.S. based on revenue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Delta, Southwest, American, United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Passengers gave the airlines a 2 out of 5 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7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Hit play before you start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0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8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Global expansion into China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has the largest and fastest growing gaming market in the world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 client base (other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transportation industries; trains and buses)</a:t>
            </a:r>
          </a:p>
          <a:p>
            <a:pPr marL="628650" lvl="1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Amtrak, Greyhound, Peter Pan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transportation options are in need of additional sources of revenue and providing customer entertainment is an area neither has explored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5128-2D9A-4E78-907F-59D8EF45CA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7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2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7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6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9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C9BC-E8C9-497C-A0A1-44E69780DC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C703-0832-4C0F-B087-1FCA3D078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zoo.com/insights/articles/global-games-market-reaches-99-6-billion-2016-mobile-generating-37/" TargetMode="External"/><Relationship Id="rId7" Type="http://schemas.openxmlformats.org/officeDocument/2006/relationships/hyperlink" Target="http://www.bigfishgames.com/blog/2016-video-game-statistics-and-trends/" TargetMode="External"/><Relationship Id="rId2" Type="http://schemas.openxmlformats.org/officeDocument/2006/relationships/hyperlink" Target="http://www.lonelyplanet.com/news/2016/02/17/survey-air-passengers-bring-two-to-three-electronic-devices-on-fligh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rtravel.about.com/od/traveltools/fl/Report-Airlines-Struggle-to-Offer-Personalized-Customer-Experience.htm" TargetMode="External"/><Relationship Id="rId5" Type="http://schemas.openxmlformats.org/officeDocument/2006/relationships/hyperlink" Target="http://www.airlinequality.com/" TargetMode="External"/><Relationship Id="rId4" Type="http://schemas.openxmlformats.org/officeDocument/2006/relationships/hyperlink" Target="http://www.businessinsider.com/these-are-the-7-biggest-us-airlines-2016-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9984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sz="115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NEW AIR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ENTERTAINMENT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27610"/>
            <a:ext cx="9144000" cy="432551"/>
          </a:xfrm>
        </p:spPr>
        <p:txBody>
          <a:bodyPr/>
          <a:lstStyle/>
          <a:p>
            <a:r>
              <a:rPr lang="en-US" dirty="0" smtClean="0"/>
              <a:t>Stephanie Cheng, Tyler Gaber, Kevin Santoni, &amp; Dario Trabucco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405"/>
            <a:ext cx="5419493" cy="361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63" y="1983406"/>
            <a:ext cx="3610737" cy="36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" y="0"/>
            <a:ext cx="12169927" cy="6857999"/>
          </a:xfrm>
        </p:spPr>
        <p:txBody>
          <a:bodyPr anchor="ctr">
            <a:normAutofit/>
          </a:bodyPr>
          <a:lstStyle/>
          <a:p>
            <a:r>
              <a:rPr lang="en-US" sz="15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NEW AIR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US" sz="7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ENTERTAINMENT</a:t>
            </a:r>
            <a:endParaRPr lang="en-US" sz="7800" dirty="0"/>
          </a:p>
        </p:txBody>
      </p:sp>
    </p:spTree>
    <p:extLst>
      <p:ext uri="{BB962C8B-B14F-4D97-AF65-F5344CB8AC3E}">
        <p14:creationId xmlns:p14="http://schemas.microsoft.com/office/powerpoint/2010/main" val="1887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u="sng" dirty="0">
                <a:hlinkClick r:id="rId2"/>
              </a:rPr>
              <a:t>http://www.lonelyplanet.com/news/2016/02/17/survey-air-passengers-bring-two-to-three-electronic-devices-on-flights</a:t>
            </a:r>
            <a:r>
              <a:rPr lang="en-US" sz="1000" u="sng" dirty="0" smtClean="0">
                <a:hlinkClick r:id="rId2"/>
              </a:rPr>
              <a:t>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u="sng" dirty="0">
                <a:hlinkClick r:id="rId3"/>
              </a:rPr>
              <a:t>https://newzoo.com/insights/articles/global-games-market-reaches-99-6-billion-2016-mobile-generating-37</a:t>
            </a:r>
            <a:r>
              <a:rPr lang="en-US" sz="1000" u="sng" dirty="0" smtClean="0">
                <a:hlinkClick r:id="rId3"/>
              </a:rPr>
              <a:t>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u="sng" dirty="0">
                <a:hlinkClick r:id="rId4"/>
              </a:rPr>
              <a:t>http://www.businessinsider.com/these-are-the-7-biggest-us-airlines-2016-4</a:t>
            </a:r>
            <a:r>
              <a:rPr lang="en-US" sz="1000" u="sng" dirty="0" smtClean="0">
                <a:hlinkClick r:id="rId4"/>
              </a:rPr>
              <a:t>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u="sng" dirty="0">
                <a:hlinkClick r:id="rId5"/>
              </a:rPr>
              <a:t>http://www.airlinequality.com</a:t>
            </a:r>
            <a:r>
              <a:rPr lang="en-US" sz="1000" u="sng" dirty="0" smtClean="0">
                <a:hlinkClick r:id="rId5"/>
              </a:rPr>
              <a:t>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u="sng" dirty="0">
                <a:hlinkClick r:id="rId6"/>
              </a:rPr>
              <a:t>http://</a:t>
            </a:r>
            <a:r>
              <a:rPr lang="en-US" sz="1000" u="sng" dirty="0" smtClean="0">
                <a:hlinkClick r:id="rId6"/>
              </a:rPr>
              <a:t>airtravel.about.com/od/traveltools/fl/Report-Airlines-Struggle-to-Offer-Personalized-Customer-Experience.htm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3"/>
              </a:rPr>
              <a:t>https://newzoo.com/insights/articles/global-games-market-reaches-99-6-billion-2016-mobile-generating-37/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7"/>
              </a:rPr>
              <a:t>http://www.bigfishgames.com/blog/2016-video-game-statistics-and-trends/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2"/>
              </a:rPr>
              <a:t>http://www.lonelyplanet.com/news/2016/02/17/survey-air-passengers-bring-two-to-three-electronic-devices-on-flights/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775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6"/>
          <a:stretch/>
        </p:blipFill>
        <p:spPr>
          <a:xfrm>
            <a:off x="-1" y="0"/>
            <a:ext cx="6041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941" y="365125"/>
            <a:ext cx="5181600" cy="1325563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941" y="182562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Airlines always looking for ways to differentiate themselves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Struggle to implement mobile technology in processes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Removing television screens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Struggle to provide a quality customer experience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9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3167" y="2690641"/>
            <a:ext cx="11465666" cy="2101174"/>
            <a:chOff x="369650" y="2373549"/>
            <a:chExt cx="11465666" cy="2101174"/>
          </a:xfrm>
        </p:grpSpPr>
        <p:sp>
          <p:nvSpPr>
            <p:cNvPr id="4" name="5-Point Star 3"/>
            <p:cNvSpPr/>
            <p:nvPr/>
          </p:nvSpPr>
          <p:spPr>
            <a:xfrm>
              <a:off x="369650" y="2373549"/>
              <a:ext cx="2101174" cy="2101174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2710773" y="2373549"/>
              <a:ext cx="2101174" cy="2101174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051896" y="2373549"/>
              <a:ext cx="2101174" cy="2101174"/>
            </a:xfrm>
            <a:prstGeom prst="star5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393019" y="2373549"/>
              <a:ext cx="2101174" cy="2101174"/>
            </a:xfrm>
            <a:prstGeom prst="star5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9734142" y="2373549"/>
              <a:ext cx="2101174" cy="2101174"/>
            </a:xfrm>
            <a:prstGeom prst="star5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2" y="312816"/>
            <a:ext cx="4757636" cy="17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r="18537"/>
          <a:stretch/>
        </p:blipFill>
        <p:spPr>
          <a:xfrm>
            <a:off x="6150963" y="0"/>
            <a:ext cx="6041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9" y="365125"/>
            <a:ext cx="5181600" cy="1325563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949" y="182562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Mobile gaming app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Selection of games like chess, connect four, etc.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Compete against other passengers on same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1070957"/>
            <a:ext cx="10972801" cy="4716087"/>
            <a:chOff x="613316" y="888955"/>
            <a:chExt cx="10972801" cy="4716087"/>
          </a:xfrm>
        </p:grpSpPr>
        <p:sp>
          <p:nvSpPr>
            <p:cNvPr id="5" name="TextBox 4"/>
            <p:cNvSpPr txBox="1"/>
            <p:nvPr/>
          </p:nvSpPr>
          <p:spPr>
            <a:xfrm>
              <a:off x="613316" y="888955"/>
              <a:ext cx="10972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88% of passengers bring their smartphone on the </a:t>
              </a:r>
              <a:r>
                <a:rPr lang="en-US" sz="3600" dirty="0" smtClean="0"/>
                <a:t>flight;</a:t>
              </a:r>
            </a:p>
            <a:p>
              <a:pPr algn="ctr"/>
              <a:r>
                <a:rPr lang="en-US" sz="3600" dirty="0" smtClean="0"/>
                <a:t>51</a:t>
              </a:r>
              <a:r>
                <a:rPr lang="en-US" sz="3600" dirty="0"/>
                <a:t>% bring their tablet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316" y="2646834"/>
              <a:ext cx="10972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42% of passengers pay for Wi-Fi on the airplane for entertainment purposes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316" y="4404713"/>
              <a:ext cx="10972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In 2015, the U.S. gaming marketing had a total of $23.5 billion in sales with a 4% growth rate YoY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7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351508"/>
            <a:ext cx="109728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/>
              <a:t>“We firmly believe that giving people access to in-flight entertainment when they’re captive for an hour or two will make us a fortune</a:t>
            </a:r>
            <a:r>
              <a:rPr lang="en-US" sz="4800" dirty="0" smtClean="0"/>
              <a:t>.”</a:t>
            </a:r>
          </a:p>
          <a:p>
            <a:pPr algn="ctr">
              <a:defRPr/>
            </a:pPr>
            <a:endParaRPr lang="en-US" sz="3600" dirty="0" smtClean="0"/>
          </a:p>
          <a:p>
            <a:pPr algn="ctr">
              <a:defRPr/>
            </a:pPr>
            <a:r>
              <a:rPr lang="en-US" sz="3600" dirty="0" smtClean="0"/>
              <a:t>Michael </a:t>
            </a:r>
            <a:r>
              <a:rPr lang="en-US" sz="3600" dirty="0"/>
              <a:t>O’Leary, CEO of </a:t>
            </a:r>
            <a:r>
              <a:rPr lang="en-US" sz="3600" dirty="0" smtClean="0"/>
              <a:t>Ryanair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9" y="365125"/>
            <a:ext cx="5181600" cy="1325563"/>
          </a:xfrm>
        </p:spPr>
        <p:txBody>
          <a:bodyPr/>
          <a:lstStyle/>
          <a:p>
            <a:r>
              <a:rPr lang="en-US" dirty="0"/>
              <a:t>Business Strategy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949" y="182562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Implemented into existing application</a:t>
            </a:r>
          </a:p>
          <a:p>
            <a:pPr>
              <a:lnSpc>
                <a:spcPct val="100000"/>
              </a:lnSpc>
            </a:pPr>
            <a:r>
              <a:rPr lang="en-US" dirty="0"/>
              <a:t>Free to access; purchase additional plays</a:t>
            </a:r>
          </a:p>
          <a:p>
            <a:pPr>
              <a:lnSpc>
                <a:spcPct val="100000"/>
              </a:lnSpc>
            </a:pPr>
            <a:r>
              <a:rPr lang="en-US" dirty="0"/>
              <a:t>Short-term vs. frequent flyer profiles</a:t>
            </a:r>
          </a:p>
          <a:p>
            <a:pPr>
              <a:lnSpc>
                <a:spcPct val="100000"/>
              </a:lnSpc>
            </a:pPr>
            <a:r>
              <a:rPr lang="en-US" dirty="0"/>
              <a:t>Incentives; Free plays &amp; prizes</a:t>
            </a:r>
            <a:endParaRPr lang="en-US" dirty="0"/>
          </a:p>
        </p:txBody>
      </p:sp>
      <p:pic>
        <p:nvPicPr>
          <p:cNvPr id="3" name="Air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6627" y="262183"/>
            <a:ext cx="3181478" cy="63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77091" y="245226"/>
            <a:ext cx="11637818" cy="6367549"/>
            <a:chOff x="277091" y="245226"/>
            <a:chExt cx="11637818" cy="6367549"/>
          </a:xfrm>
        </p:grpSpPr>
        <p:grpSp>
          <p:nvGrpSpPr>
            <p:cNvPr id="59" name="Group 58"/>
            <p:cNvGrpSpPr/>
            <p:nvPr/>
          </p:nvGrpSpPr>
          <p:grpSpPr>
            <a:xfrm>
              <a:off x="277091" y="245226"/>
              <a:ext cx="11637818" cy="6367549"/>
              <a:chOff x="277091" y="245226"/>
              <a:chExt cx="11637818" cy="636754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77091" y="245226"/>
                <a:ext cx="11637818" cy="636754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50669" y="362511"/>
                <a:ext cx="4973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New Air Entertainment</a:t>
                </a:r>
                <a:endParaRPr lang="en-US" sz="4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67788" y="5035416"/>
              <a:ext cx="10856424" cy="1273921"/>
              <a:chOff x="667788" y="5035416"/>
              <a:chExt cx="10856424" cy="127392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7788" y="5316192"/>
                <a:ext cx="191192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/>
                  <a:t>Amazon Cloud Services</a:t>
                </a:r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612284" y="5102600"/>
                <a:ext cx="191192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Games will be hosted on the cloud</a:t>
                </a:r>
                <a:endParaRPr lang="en-US" sz="2000" dirty="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2658687" y="5035416"/>
                <a:ext cx="6874626" cy="1273921"/>
                <a:chOff x="2658687" y="5035416"/>
                <a:chExt cx="6874626" cy="1273921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2658687" y="5035416"/>
                  <a:ext cx="6874626" cy="1273921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3460541" y="5241000"/>
                  <a:ext cx="5270918" cy="862749"/>
                  <a:chOff x="2970413" y="5241000"/>
                  <a:chExt cx="5270918" cy="862749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70413" y="5245479"/>
                    <a:ext cx="853791" cy="853791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73594" y="5245479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1254" y="5245479"/>
                    <a:ext cx="853791" cy="8537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84435" y="5241000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87540" y="5245479"/>
                    <a:ext cx="853791" cy="85379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6" name="Group 55"/>
            <p:cNvGrpSpPr/>
            <p:nvPr/>
          </p:nvGrpSpPr>
          <p:grpSpPr>
            <a:xfrm>
              <a:off x="667788" y="3197268"/>
              <a:ext cx="10856424" cy="1323439"/>
              <a:chOff x="667788" y="3197268"/>
              <a:chExt cx="10856424" cy="132343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67788" y="3658933"/>
                <a:ext cx="19119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/>
                  <a:t>Airplanes</a:t>
                </a:r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612284" y="3197268"/>
                <a:ext cx="191192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Airplane’s Wi-Fi connection will give access to the games</a:t>
                </a:r>
                <a:endParaRPr lang="en-US" sz="2000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658687" y="3222029"/>
                <a:ext cx="6874626" cy="1273921"/>
                <a:chOff x="2658687" y="3222029"/>
                <a:chExt cx="6874626" cy="1273921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2658687" y="3222029"/>
                  <a:ext cx="6874626" cy="1273921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882038" y="3446980"/>
                  <a:ext cx="4427924" cy="858270"/>
                  <a:chOff x="4443514" y="3446980"/>
                  <a:chExt cx="4427924" cy="858270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3514" y="3446980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28341" y="3446980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13168" y="3446980"/>
                    <a:ext cx="858270" cy="85827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7" name="Group 56"/>
            <p:cNvGrpSpPr/>
            <p:nvPr/>
          </p:nvGrpSpPr>
          <p:grpSpPr>
            <a:xfrm>
              <a:off x="667788" y="1398950"/>
              <a:ext cx="10856424" cy="1323439"/>
              <a:chOff x="667788" y="1398950"/>
              <a:chExt cx="10856424" cy="132343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67788" y="1860615"/>
                <a:ext cx="19119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/>
                  <a:t>User</a:t>
                </a:r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612284" y="1398950"/>
                <a:ext cx="191192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Games are accessed through organization app</a:t>
                </a:r>
                <a:endParaRPr lang="en-US" sz="20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656399" y="1423710"/>
                <a:ext cx="6879203" cy="1273921"/>
                <a:chOff x="2656399" y="1423710"/>
                <a:chExt cx="6879203" cy="1273921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2658687" y="1423710"/>
                  <a:ext cx="6874626" cy="1273921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2656399" y="1631534"/>
                  <a:ext cx="6879203" cy="871709"/>
                  <a:chOff x="2658687" y="1631534"/>
                  <a:chExt cx="6879203" cy="871709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8687" y="1631534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21534" y="1634808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84381" y="1638082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33153" y="1638425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6000" y="1641699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58847" y="1644973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16773" y="1634808"/>
                    <a:ext cx="858270" cy="85827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79620" y="1638082"/>
                    <a:ext cx="858270" cy="85827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1" name="Group 50"/>
            <p:cNvGrpSpPr/>
            <p:nvPr/>
          </p:nvGrpSpPr>
          <p:grpSpPr>
            <a:xfrm>
              <a:off x="4068857" y="2612600"/>
              <a:ext cx="4410817" cy="2474142"/>
              <a:chOff x="4068857" y="2612600"/>
              <a:chExt cx="4410817" cy="2474142"/>
            </a:xfrm>
          </p:grpSpPr>
          <p:sp>
            <p:nvSpPr>
              <p:cNvPr id="47" name="Up Arrow 46"/>
              <p:cNvSpPr/>
              <p:nvPr/>
            </p:nvSpPr>
            <p:spPr>
              <a:xfrm>
                <a:off x="4068857" y="2612600"/>
                <a:ext cx="484632" cy="679393"/>
              </a:xfrm>
              <a:prstGeom prst="upArrow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Up Arrow 47"/>
              <p:cNvSpPr/>
              <p:nvPr/>
            </p:nvSpPr>
            <p:spPr>
              <a:xfrm>
                <a:off x="7991883" y="2627668"/>
                <a:ext cx="484632" cy="679393"/>
              </a:xfrm>
              <a:prstGeom prst="upArrow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Up Arrow 48"/>
              <p:cNvSpPr/>
              <p:nvPr/>
            </p:nvSpPr>
            <p:spPr>
              <a:xfrm>
                <a:off x="4072016" y="4392281"/>
                <a:ext cx="484632" cy="679393"/>
              </a:xfrm>
              <a:prstGeom prst="upArrow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Up Arrow 49"/>
              <p:cNvSpPr/>
              <p:nvPr/>
            </p:nvSpPr>
            <p:spPr>
              <a:xfrm>
                <a:off x="7995042" y="4407349"/>
                <a:ext cx="484632" cy="679393"/>
              </a:xfrm>
              <a:prstGeom prst="upArrow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1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Overview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556" y="1892968"/>
            <a:ext cx="11448887" cy="2491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502" y="4586951"/>
            <a:ext cx="30089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384</Words>
  <Application>Microsoft Office PowerPoint</Application>
  <PresentationFormat>Widescreen</PresentationFormat>
  <Paragraphs>62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Yu Gothic UI</vt:lpstr>
      <vt:lpstr>Arial</vt:lpstr>
      <vt:lpstr>Calibri</vt:lpstr>
      <vt:lpstr>Calibri Light</vt:lpstr>
      <vt:lpstr>Office Theme</vt:lpstr>
      <vt:lpstr>NEW AIR ENTERTAINMENT</vt:lpstr>
      <vt:lpstr>Problem</vt:lpstr>
      <vt:lpstr>PowerPoint Presentation</vt:lpstr>
      <vt:lpstr>Solution</vt:lpstr>
      <vt:lpstr>PowerPoint Presentation</vt:lpstr>
      <vt:lpstr>PowerPoint Presentation</vt:lpstr>
      <vt:lpstr>Business Strategy </vt:lpstr>
      <vt:lpstr>PowerPoint Presentation</vt:lpstr>
      <vt:lpstr>Financial Overview</vt:lpstr>
      <vt:lpstr>Future Plan</vt:lpstr>
      <vt:lpstr>NEW AIR ENTERTAINMENT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Airline Project Slide Deck</dc:title>
  <dc:creator>Ibrahim Kamara</dc:creator>
  <cp:lastModifiedBy>Ibrahim Kamara</cp:lastModifiedBy>
  <cp:revision>88</cp:revision>
  <dcterms:created xsi:type="dcterms:W3CDTF">2017-04-04T17:54:44Z</dcterms:created>
  <dcterms:modified xsi:type="dcterms:W3CDTF">2017-04-25T04:20:28Z</dcterms:modified>
</cp:coreProperties>
</file>