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81" r:id="rId4"/>
    <p:sldMasterId id="2147483682"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Lst>
  <p:sldSz cy="5143500" cx="9144000"/>
  <p:notesSz cx="6858000" cy="9144000"/>
  <p:embeddedFontLst>
    <p:embeddedFont>
      <p:font typeface="Muli"/>
      <p:regular r:id="rId20"/>
      <p:bold r:id="rId21"/>
      <p:italic r:id="rId22"/>
      <p:boldItalic r:id="rId23"/>
    </p:embeddedFont>
    <p:embeddedFont>
      <p:font typeface="Roboto"/>
      <p:regular r:id="rId24"/>
      <p:bold r:id="rId25"/>
      <p:italic r:id="rId26"/>
      <p:boldItalic r:id="rId27"/>
    </p:embeddedFont>
    <p:embeddedFont>
      <p:font typeface="Spectral"/>
      <p:regular r:id="rId28"/>
      <p:bold r:id="rId29"/>
      <p:italic r:id="rId30"/>
      <p:boldItalic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B10F0383-DDF4-40C7-9502-AA0BD53288E4}">
  <a:tblStyle styleId="{B10F0383-DDF4-40C7-9502-AA0BD53288E4}"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20EA4B0B-81C1-45E7-8612-AB1BD45055B9}" styleName="Table_1">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Muli-regular.fntdata"/><Relationship Id="rId22" Type="http://schemas.openxmlformats.org/officeDocument/2006/relationships/font" Target="fonts/Muli-italic.fntdata"/><Relationship Id="rId21" Type="http://schemas.openxmlformats.org/officeDocument/2006/relationships/font" Target="fonts/Muli-bold.fntdata"/><Relationship Id="rId24" Type="http://schemas.openxmlformats.org/officeDocument/2006/relationships/font" Target="fonts/Roboto-regular.fntdata"/><Relationship Id="rId23" Type="http://schemas.openxmlformats.org/officeDocument/2006/relationships/font" Target="fonts/Muli-bold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font" Target="fonts/Roboto-italic.fntdata"/><Relationship Id="rId25" Type="http://schemas.openxmlformats.org/officeDocument/2006/relationships/font" Target="fonts/Roboto-bold.fntdata"/><Relationship Id="rId28" Type="http://schemas.openxmlformats.org/officeDocument/2006/relationships/font" Target="fonts/Spectral-regular.fntdata"/><Relationship Id="rId27" Type="http://schemas.openxmlformats.org/officeDocument/2006/relationships/font" Target="fonts/Roboto-boldItalic.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Spectral-bold.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Spectral-boldItalic.fntdata"/><Relationship Id="rId30" Type="http://schemas.openxmlformats.org/officeDocument/2006/relationships/font" Target="fonts/Spectral-italic.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7" name="Shape 187"/>
        <p:cNvGrpSpPr/>
        <p:nvPr/>
      </p:nvGrpSpPr>
      <p:grpSpPr>
        <a:xfrm>
          <a:off x="0" y="0"/>
          <a:ext cx="0" cy="0"/>
          <a:chOff x="0" y="0"/>
          <a:chExt cx="0" cy="0"/>
        </a:xfrm>
      </p:grpSpPr>
      <p:sp>
        <p:nvSpPr>
          <p:cNvPr id="188" name="Shape 18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9" name="Shape 18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Kellen</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5" name="Shape 315"/>
        <p:cNvGrpSpPr/>
        <p:nvPr/>
      </p:nvGrpSpPr>
      <p:grpSpPr>
        <a:xfrm>
          <a:off x="0" y="0"/>
          <a:ext cx="0" cy="0"/>
          <a:chOff x="0" y="0"/>
          <a:chExt cx="0" cy="0"/>
        </a:xfrm>
      </p:grpSpPr>
      <p:sp>
        <p:nvSpPr>
          <p:cNvPr id="316" name="Shape 31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17" name="Shape 31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Now, on the slide here is our projected 3-year budget. </a:t>
            </a:r>
            <a:endParaRPr/>
          </a:p>
          <a:p>
            <a:pPr indent="0" lvl="0" marL="0" rtl="0">
              <a:spcBef>
                <a:spcPts val="0"/>
              </a:spcBef>
              <a:spcAft>
                <a:spcPts val="0"/>
              </a:spcAft>
              <a:buNone/>
            </a:pPr>
            <a:r>
              <a:t/>
            </a:r>
            <a:endParaRPr/>
          </a:p>
          <a:p>
            <a:pPr indent="0" lvl="0" marL="0" rtl="0">
              <a:spcBef>
                <a:spcPts val="0"/>
              </a:spcBef>
              <a:spcAft>
                <a:spcPts val="0"/>
              </a:spcAft>
              <a:buNone/>
            </a:pPr>
            <a:r>
              <a:rPr lang="en"/>
              <a:t>Starting with revenue, these are the actual numbers that we are projecting for our revenue sources. These are year-end numbers, so at the end of year 1 we are projecting XXX, in year 2 we are projecting XXX, and in year 3 we are projecting to gain XXX.</a:t>
            </a:r>
            <a:endParaRPr/>
          </a:p>
          <a:p>
            <a:pPr indent="0" lvl="0" marL="0" rtl="0">
              <a:spcBef>
                <a:spcPts val="0"/>
              </a:spcBef>
              <a:spcAft>
                <a:spcPts val="0"/>
              </a:spcAft>
              <a:buNone/>
            </a:pPr>
            <a:r>
              <a:t/>
            </a:r>
            <a:endParaRPr/>
          </a:p>
          <a:p>
            <a:pPr indent="0" lvl="0" marL="0" rtl="0">
              <a:spcBef>
                <a:spcPts val="0"/>
              </a:spcBef>
              <a:spcAft>
                <a:spcPts val="0"/>
              </a:spcAft>
              <a:buNone/>
            </a:pPr>
            <a:r>
              <a:rPr lang="en"/>
              <a:t>For our expenses, we are going to spend money on marketing &amp; advertising, salaries &amp; wages </a:t>
            </a:r>
            <a:r>
              <a:rPr lang="en"/>
              <a:t>for</a:t>
            </a:r>
            <a:r>
              <a:rPr lang="en"/>
              <a:t> our employees, rent costs, and hosting &amp; server costs for computer equipment.</a:t>
            </a:r>
            <a:endParaRPr/>
          </a:p>
          <a:p>
            <a:pPr indent="0" lvl="0" marL="0" rtl="0">
              <a:spcBef>
                <a:spcPts val="0"/>
              </a:spcBef>
              <a:spcAft>
                <a:spcPts val="0"/>
              </a:spcAft>
              <a:buNone/>
            </a:pPr>
            <a:r>
              <a:t/>
            </a:r>
            <a:endParaRPr/>
          </a:p>
          <a:p>
            <a:pPr indent="0" lvl="0" marL="0" rtl="0">
              <a:spcBef>
                <a:spcPts val="0"/>
              </a:spcBef>
              <a:spcAft>
                <a:spcPts val="0"/>
              </a:spcAft>
              <a:buNone/>
            </a:pPr>
            <a:r>
              <a:rPr lang="en"/>
              <a:t>In year 1 we are expecting total expenses of XXX and net income of XXX. In year 2 we are expecting total expense of XXX and net income of XXX, and in year 3 we are expecting total expenses of XXX and net income of XXX.</a:t>
            </a:r>
            <a:endParaRPr/>
          </a:p>
          <a:p>
            <a:pPr indent="0" lvl="0" marL="0" rtl="0">
              <a:spcBef>
                <a:spcPts val="0"/>
              </a:spcBef>
              <a:spcAft>
                <a:spcPts val="0"/>
              </a:spcAft>
              <a:buNone/>
            </a:pPr>
            <a:r>
              <a:t/>
            </a:r>
            <a:endParaRPr/>
          </a:p>
          <a:p>
            <a:pPr indent="0" lvl="0" marL="0" rtl="0">
              <a:spcBef>
                <a:spcPts val="0"/>
              </a:spcBef>
              <a:spcAft>
                <a:spcPts val="0"/>
              </a:spcAft>
              <a:buNone/>
            </a:pPr>
            <a:r>
              <a:rPr lang="en"/>
              <a:t>We will breakeven in year 2, and from year 3 and on we will keep aiming to increase profit every year.</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2" name="Shape 322"/>
        <p:cNvGrpSpPr/>
        <p:nvPr/>
      </p:nvGrpSpPr>
      <p:grpSpPr>
        <a:xfrm>
          <a:off x="0" y="0"/>
          <a:ext cx="0" cy="0"/>
          <a:chOff x="0" y="0"/>
          <a:chExt cx="0" cy="0"/>
        </a:xfrm>
      </p:grpSpPr>
      <p:sp>
        <p:nvSpPr>
          <p:cNvPr id="323" name="Shape 32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24" name="Shape 32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Mike or Andrew?</a:t>
            </a:r>
            <a:endParaRPr/>
          </a:p>
          <a:p>
            <a:pPr indent="0" lvl="0" marL="0">
              <a:spcBef>
                <a:spcPts val="0"/>
              </a:spcBef>
              <a:spcAft>
                <a:spcPts val="0"/>
              </a:spcAft>
              <a:buNone/>
            </a:pPr>
            <a:r>
              <a:t/>
            </a:r>
            <a:endParaRPr/>
          </a:p>
          <a:p>
            <a:pPr indent="0" lvl="0" marL="0">
              <a:spcBef>
                <a:spcPts val="0"/>
              </a:spcBef>
              <a:spcAft>
                <a:spcPts val="0"/>
              </a:spcAft>
              <a:buNone/>
            </a:pPr>
            <a:r>
              <a:rPr lang="en"/>
              <a:t>https://www.entrepreneur.com/article/236499</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1" name="Shape 361"/>
        <p:cNvGrpSpPr/>
        <p:nvPr/>
      </p:nvGrpSpPr>
      <p:grpSpPr>
        <a:xfrm>
          <a:off x="0" y="0"/>
          <a:ext cx="0" cy="0"/>
          <a:chOff x="0" y="0"/>
          <a:chExt cx="0" cy="0"/>
        </a:xfrm>
      </p:grpSpPr>
      <p:sp>
        <p:nvSpPr>
          <p:cNvPr id="362" name="Shape 36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63" name="Shape 36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 sz="800">
                <a:solidFill>
                  <a:srgbClr val="073763"/>
                </a:solidFill>
                <a:latin typeface="Roboto"/>
                <a:ea typeface="Roboto"/>
                <a:cs typeface="Roboto"/>
                <a:sym typeface="Roboto"/>
              </a:rPr>
              <a:t>Survey Source: “White Paper: Flextera and IDC Research Survey - Software License Audits and Costs &amp; Risks to Enterprises.”</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5" name="Shape 375"/>
        <p:cNvGrpSpPr/>
        <p:nvPr/>
      </p:nvGrpSpPr>
      <p:grpSpPr>
        <a:xfrm>
          <a:off x="0" y="0"/>
          <a:ext cx="0" cy="0"/>
          <a:chOff x="0" y="0"/>
          <a:chExt cx="0" cy="0"/>
        </a:xfrm>
      </p:grpSpPr>
      <p:sp>
        <p:nvSpPr>
          <p:cNvPr id="376" name="Shape 37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77" name="Shape 37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2" name="Shape 192"/>
        <p:cNvGrpSpPr/>
        <p:nvPr/>
      </p:nvGrpSpPr>
      <p:grpSpPr>
        <a:xfrm>
          <a:off x="0" y="0"/>
          <a:ext cx="0" cy="0"/>
          <a:chOff x="0" y="0"/>
          <a:chExt cx="0" cy="0"/>
        </a:xfrm>
      </p:grpSpPr>
      <p:sp>
        <p:nvSpPr>
          <p:cNvPr id="193" name="Shape 19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4" name="Shape 19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Kellen</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8" name="Shape 208"/>
        <p:cNvGrpSpPr/>
        <p:nvPr/>
      </p:nvGrpSpPr>
      <p:grpSpPr>
        <a:xfrm>
          <a:off x="0" y="0"/>
          <a:ext cx="0" cy="0"/>
          <a:chOff x="0" y="0"/>
          <a:chExt cx="0" cy="0"/>
        </a:xfrm>
      </p:grpSpPr>
      <p:sp>
        <p:nvSpPr>
          <p:cNvPr id="209" name="Shape 20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0" name="Shape 21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Kellen</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9" name="Shape 239"/>
        <p:cNvGrpSpPr/>
        <p:nvPr/>
      </p:nvGrpSpPr>
      <p:grpSpPr>
        <a:xfrm>
          <a:off x="0" y="0"/>
          <a:ext cx="0" cy="0"/>
          <a:chOff x="0" y="0"/>
          <a:chExt cx="0" cy="0"/>
        </a:xfrm>
      </p:grpSpPr>
      <p:sp>
        <p:nvSpPr>
          <p:cNvPr id="240" name="Shape 24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41" name="Shape 24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Andrew</a:t>
            </a:r>
            <a:endParaRPr/>
          </a:p>
          <a:p>
            <a:pPr indent="0" lvl="0" marL="0" rtl="0">
              <a:spcBef>
                <a:spcPts val="0"/>
              </a:spcBef>
              <a:spcAft>
                <a:spcPts val="0"/>
              </a:spcAft>
              <a:buNone/>
            </a:pPr>
            <a:r>
              <a:t/>
            </a:r>
            <a:endParaRPr/>
          </a:p>
          <a:p>
            <a:pPr indent="-298450" lvl="0" marL="457200" rtl="0">
              <a:spcBef>
                <a:spcPts val="0"/>
              </a:spcBef>
              <a:spcAft>
                <a:spcPts val="0"/>
              </a:spcAft>
              <a:buSzPts val="1100"/>
              <a:buChar char="-"/>
            </a:pPr>
            <a:r>
              <a:rPr lang="en"/>
              <a:t>We have the ideal balance of features </a:t>
            </a:r>
            <a:endParaRPr/>
          </a:p>
          <a:p>
            <a:pPr indent="-298450" lvl="0" marL="457200" rtl="0">
              <a:spcBef>
                <a:spcPts val="0"/>
              </a:spcBef>
              <a:spcAft>
                <a:spcPts val="0"/>
              </a:spcAft>
              <a:buSzPts val="1100"/>
              <a:buChar char="-"/>
            </a:pPr>
            <a:r>
              <a:rPr lang="en"/>
              <a:t>The reason we are unique is because we do license auditing with other features</a:t>
            </a:r>
            <a:endParaRPr/>
          </a:p>
          <a:p>
            <a:pPr indent="-298450" lvl="1" marL="914400" rtl="0">
              <a:spcBef>
                <a:spcPts val="0"/>
              </a:spcBef>
              <a:spcAft>
                <a:spcPts val="0"/>
              </a:spcAft>
              <a:buSzPts val="1100"/>
              <a:buChar char="-"/>
            </a:pPr>
            <a:r>
              <a:rPr lang="en"/>
              <a:t>Software utilization metrics</a:t>
            </a:r>
            <a:endParaRPr/>
          </a:p>
          <a:p>
            <a:pPr indent="-298450" lvl="1" marL="914400" rtl="0">
              <a:spcBef>
                <a:spcPts val="0"/>
              </a:spcBef>
              <a:spcAft>
                <a:spcPts val="0"/>
              </a:spcAft>
              <a:buSzPts val="1100"/>
              <a:buChar char="-"/>
            </a:pPr>
            <a:r>
              <a:rPr lang="en"/>
              <a:t>Keeping track of receipts; alerting when company is using software without a receipt</a:t>
            </a:r>
            <a:endParaRPr/>
          </a:p>
          <a:p>
            <a:pPr indent="-298450" lvl="1" marL="914400" rtl="0">
              <a:spcBef>
                <a:spcPts val="0"/>
              </a:spcBef>
              <a:spcAft>
                <a:spcPts val="0"/>
              </a:spcAft>
              <a:buSzPts val="1100"/>
              <a:buChar char="-"/>
            </a:pPr>
            <a:r>
              <a:rPr lang="en"/>
              <a:t>Reduce the likelihood and occurence of penalties</a:t>
            </a:r>
            <a:endParaRPr/>
          </a:p>
          <a:p>
            <a:pPr indent="-298450" lvl="1" marL="914400">
              <a:spcBef>
                <a:spcPts val="0"/>
              </a:spcBef>
              <a:spcAft>
                <a:spcPts val="0"/>
              </a:spcAft>
              <a:buSzPts val="1100"/>
              <a:buChar char="-"/>
            </a:pPr>
            <a:r>
              <a:rPr b="1" lang="en"/>
              <a:t>Find more research on penalty prices</a:t>
            </a:r>
            <a:endParaRPr b="1"/>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0" name="Shape 260"/>
        <p:cNvGrpSpPr/>
        <p:nvPr/>
      </p:nvGrpSpPr>
      <p:grpSpPr>
        <a:xfrm>
          <a:off x="0" y="0"/>
          <a:ext cx="0" cy="0"/>
          <a:chOff x="0" y="0"/>
          <a:chExt cx="0" cy="0"/>
        </a:xfrm>
      </p:grpSpPr>
      <p:sp>
        <p:nvSpPr>
          <p:cNvPr id="261" name="Shape 26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62" name="Shape 26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b="1" lang="en" sz="1800"/>
              <a:t>Jack</a:t>
            </a:r>
            <a:endParaRPr b="1" sz="1800"/>
          </a:p>
          <a:p>
            <a:pPr indent="0" lvl="0" marL="0">
              <a:spcBef>
                <a:spcPts val="0"/>
              </a:spcBef>
              <a:spcAft>
                <a:spcPts val="0"/>
              </a:spcAft>
              <a:buNone/>
            </a:pPr>
            <a:r>
              <a:t/>
            </a:r>
            <a:endParaRPr/>
          </a:p>
          <a:p>
            <a:pPr indent="0" lvl="0" marL="0">
              <a:spcBef>
                <a:spcPts val="0"/>
              </a:spcBef>
              <a:spcAft>
                <a:spcPts val="0"/>
              </a:spcAft>
              <a:buNone/>
            </a:pPr>
            <a:r>
              <a:rPr b="1" lang="en" sz="1800"/>
              <a:t>Tell the crowd to follow along if they have their laptops</a:t>
            </a:r>
            <a:endParaRPr b="1" sz="180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6" name="Shape 266"/>
        <p:cNvGrpSpPr/>
        <p:nvPr/>
      </p:nvGrpSpPr>
      <p:grpSpPr>
        <a:xfrm>
          <a:off x="0" y="0"/>
          <a:ext cx="0" cy="0"/>
          <a:chOff x="0" y="0"/>
          <a:chExt cx="0" cy="0"/>
        </a:xfrm>
      </p:grpSpPr>
      <p:sp>
        <p:nvSpPr>
          <p:cNvPr id="267" name="Shape 26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68" name="Shape 26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Jack</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2" name="Shape 272"/>
        <p:cNvGrpSpPr/>
        <p:nvPr/>
      </p:nvGrpSpPr>
      <p:grpSpPr>
        <a:xfrm>
          <a:off x="0" y="0"/>
          <a:ext cx="0" cy="0"/>
          <a:chOff x="0" y="0"/>
          <a:chExt cx="0" cy="0"/>
        </a:xfrm>
      </p:grpSpPr>
      <p:sp>
        <p:nvSpPr>
          <p:cNvPr id="273" name="Shape 27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74" name="Shape 27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Andrew</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9" name="Shape 279"/>
        <p:cNvGrpSpPr/>
        <p:nvPr/>
      </p:nvGrpSpPr>
      <p:grpSpPr>
        <a:xfrm>
          <a:off x="0" y="0"/>
          <a:ext cx="0" cy="0"/>
          <a:chOff x="0" y="0"/>
          <a:chExt cx="0" cy="0"/>
        </a:xfrm>
      </p:grpSpPr>
      <p:sp>
        <p:nvSpPr>
          <p:cNvPr id="280" name="Shape 28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81" name="Shape 28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Kellen</a:t>
            </a:r>
            <a:endParaRPr/>
          </a:p>
          <a:p>
            <a:pPr indent="0" lvl="0" marL="0">
              <a:spcBef>
                <a:spcPts val="0"/>
              </a:spcBef>
              <a:spcAft>
                <a:spcPts val="0"/>
              </a:spcAft>
              <a:buNone/>
            </a:pPr>
            <a:r>
              <a:t/>
            </a:r>
            <a:endParaRPr/>
          </a:p>
          <a:p>
            <a:pPr indent="0" lvl="0" marL="0">
              <a:spcBef>
                <a:spcPts val="0"/>
              </a:spcBef>
              <a:spcAft>
                <a:spcPts val="0"/>
              </a:spcAft>
              <a:buNone/>
            </a:pPr>
            <a:r>
              <a:rPr lang="en"/>
              <a:t>This needs to be made pretty</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7" name="Shape 287"/>
        <p:cNvGrpSpPr/>
        <p:nvPr/>
      </p:nvGrpSpPr>
      <p:grpSpPr>
        <a:xfrm>
          <a:off x="0" y="0"/>
          <a:ext cx="0" cy="0"/>
          <a:chOff x="0" y="0"/>
          <a:chExt cx="0" cy="0"/>
        </a:xfrm>
      </p:grpSpPr>
      <p:sp>
        <p:nvSpPr>
          <p:cNvPr id="288" name="Shape 28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89" name="Shape 28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Hello everyone, now I am going to take you through our revenue model.We are currently estimating four sources of revenue, with consulting services as our main source of revenue.</a:t>
            </a:r>
            <a:endParaRPr/>
          </a:p>
          <a:p>
            <a:pPr indent="0" lvl="0" marL="0">
              <a:spcBef>
                <a:spcPts val="0"/>
              </a:spcBef>
              <a:spcAft>
                <a:spcPts val="0"/>
              </a:spcAft>
              <a:buNone/>
            </a:pPr>
            <a:r>
              <a:t/>
            </a:r>
            <a:endParaRPr/>
          </a:p>
          <a:p>
            <a:pPr indent="0" lvl="0" marL="0">
              <a:spcBef>
                <a:spcPts val="0"/>
              </a:spcBef>
              <a:spcAft>
                <a:spcPts val="0"/>
              </a:spcAft>
              <a:buNone/>
            </a:pPr>
            <a:r>
              <a:rPr lang="en"/>
              <a:t>First off, on the first point of our slide, our software platform is going to have a subscription-based cost structure. Each company that purchases our software will pay $900 per month for unlimited use of our license audit platform. This will come out to $10,800 per year for each company that uses our software platform.</a:t>
            </a:r>
            <a:endParaRPr/>
          </a:p>
          <a:p>
            <a:pPr indent="0" lvl="0" marL="0">
              <a:spcBef>
                <a:spcPts val="0"/>
              </a:spcBef>
              <a:spcAft>
                <a:spcPts val="0"/>
              </a:spcAft>
              <a:buNone/>
            </a:pPr>
            <a:r>
              <a:t/>
            </a:r>
            <a:endParaRPr/>
          </a:p>
          <a:p>
            <a:pPr indent="0" lvl="0" marL="0">
              <a:spcBef>
                <a:spcPts val="0"/>
              </a:spcBef>
              <a:spcAft>
                <a:spcPts val="0"/>
              </a:spcAft>
              <a:buNone/>
            </a:pPr>
            <a:r>
              <a:rPr lang="en"/>
              <a:t>The second source of revenue on the slide, support and </a:t>
            </a:r>
            <a:r>
              <a:rPr lang="en"/>
              <a:t>maintenance</a:t>
            </a:r>
            <a:r>
              <a:rPr lang="en"/>
              <a:t> fees, is directly correlated to the use of our software platform. When companies use our platform, they will need support and maintenance with troubleshooting and errors or upgrades. Companies will want to tailor our software to their own specifications, and we are estimating that this will generate revenue of about 10 percent of the software subscription.</a:t>
            </a:r>
            <a:endParaRPr/>
          </a:p>
          <a:p>
            <a:pPr indent="0" lvl="0" marL="0">
              <a:spcBef>
                <a:spcPts val="0"/>
              </a:spcBef>
              <a:spcAft>
                <a:spcPts val="0"/>
              </a:spcAft>
              <a:buNone/>
            </a:pPr>
            <a:r>
              <a:t/>
            </a:r>
            <a:endParaRPr/>
          </a:p>
          <a:p>
            <a:pPr indent="0" lvl="0" marL="0">
              <a:spcBef>
                <a:spcPts val="0"/>
              </a:spcBef>
              <a:spcAft>
                <a:spcPts val="0"/>
              </a:spcAft>
              <a:buNone/>
            </a:pPr>
            <a:r>
              <a:rPr lang="en"/>
              <a:t>For my third point, and the largest portion of our revenue, these are our consulting services. This pricing structure will </a:t>
            </a:r>
            <a:r>
              <a:rPr lang="en"/>
              <a:t>follow a</a:t>
            </a:r>
            <a:r>
              <a:rPr lang="en"/>
              <a:t> typical consulting services model. We </a:t>
            </a:r>
            <a:r>
              <a:rPr lang="en"/>
              <a:t>will</a:t>
            </a:r>
            <a:r>
              <a:rPr lang="en"/>
              <a:t> charge $150 per hour for our services, and as a part of our terms and agreements of our product and service package, we will perform a yearly review of the customer’s license audit strategy and use of our platform.</a:t>
            </a:r>
            <a:endParaRPr/>
          </a:p>
          <a:p>
            <a:pPr indent="0" lvl="0" marL="0">
              <a:spcBef>
                <a:spcPts val="0"/>
              </a:spcBef>
              <a:spcAft>
                <a:spcPts val="0"/>
              </a:spcAft>
              <a:buNone/>
            </a:pPr>
            <a:r>
              <a:t/>
            </a:r>
            <a:endParaRPr/>
          </a:p>
          <a:p>
            <a:pPr indent="0" lvl="0" marL="0">
              <a:spcBef>
                <a:spcPts val="0"/>
              </a:spcBef>
              <a:spcAft>
                <a:spcPts val="0"/>
              </a:spcAft>
              <a:buNone/>
            </a:pPr>
            <a:r>
              <a:rPr lang="en"/>
              <a:t>And for the last source of revenue, we are going to allow companies to advertise on our platform. This will be at a price of $5,000 per company.</a:t>
            </a:r>
            <a:endParaRPr/>
          </a:p>
          <a:p>
            <a:pPr indent="0" lvl="0" marL="0">
              <a:spcBef>
                <a:spcPts val="0"/>
              </a:spcBef>
              <a:spcAft>
                <a:spcPts val="0"/>
              </a:spcAft>
              <a:buNone/>
            </a:pPr>
            <a:r>
              <a:t/>
            </a:r>
            <a:endParaRPr/>
          </a:p>
          <a:p>
            <a:pPr indent="0" lvl="0" marL="0" rtl="0">
              <a:spcBef>
                <a:spcPts val="0"/>
              </a:spcBef>
              <a:spcAft>
                <a:spcPts val="0"/>
              </a:spcAft>
              <a:buNone/>
            </a:pPr>
            <a:r>
              <a:rPr lang="en"/>
              <a:t>https://pixabay.com/en/skyscraper-glass-facade-offices-418189</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hyperlink" Target="#slide=previous" TargetMode="External"/><Relationship Id="rId3" Type="http://schemas.openxmlformats.org/officeDocument/2006/relationships/hyperlink" Target="#slide=next" TargetMode="Externa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hyperlink" Target="#slide=previous" TargetMode="External"/><Relationship Id="rId3" Type="http://schemas.openxmlformats.org/officeDocument/2006/relationships/hyperlink" Target="#slide=next" TargetMode="Externa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hyperlink" Target="#slide=previous" TargetMode="External"/><Relationship Id="rId3" Type="http://schemas.openxmlformats.org/officeDocument/2006/relationships/hyperlink" Target="#slide=next" TargetMode="Externa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3.jpg"/><Relationship Id="rId4" Type="http://schemas.openxmlformats.org/officeDocument/2006/relationships/image" Target="../media/image2.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Shape 10"/>
          <p:cNvSpPr txBox="1"/>
          <p:nvPr>
            <p:ph type="ctrTitle"/>
          </p:nvPr>
        </p:nvSpPr>
        <p:spPr>
          <a:xfrm>
            <a:off x="311708" y="744575"/>
            <a:ext cx="8520600" cy="2052600"/>
          </a:xfrm>
          <a:prstGeom prst="rect">
            <a:avLst/>
          </a:prstGeom>
        </p:spPr>
        <p:txBody>
          <a:bodyPr anchorCtr="0" anchor="b" bIns="91425" lIns="91425" spcFirstLastPara="1" rIns="91425" wrap="square" tIns="91425"/>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1" name="Shape 11"/>
          <p:cNvSpPr txBox="1"/>
          <p:nvPr>
            <p:ph idx="1" type="subTitle"/>
          </p:nvPr>
        </p:nvSpPr>
        <p:spPr>
          <a:xfrm>
            <a:off x="311700" y="2834125"/>
            <a:ext cx="8520600" cy="792600"/>
          </a:xfrm>
          <a:prstGeom prst="rect">
            <a:avLst/>
          </a:prstGeom>
        </p:spPr>
        <p:txBody>
          <a:bodyPr anchorCtr="0" anchor="t" bIns="91425" lIns="91425" spcFirstLastPara="1" rIns="91425" wrap="square" tIns="91425"/>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2" name="Shape 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Layout 2 1">
  <p:cSld name="CUSTOM_2_1">
    <p:spTree>
      <p:nvGrpSpPr>
        <p:cNvPr id="54" name="Shape 54"/>
        <p:cNvGrpSpPr/>
        <p:nvPr/>
      </p:nvGrpSpPr>
      <p:grpSpPr>
        <a:xfrm>
          <a:off x="0" y="0"/>
          <a:ext cx="0" cy="0"/>
          <a:chOff x="0" y="0"/>
          <a:chExt cx="0" cy="0"/>
        </a:xfrm>
      </p:grpSpPr>
      <p:sp>
        <p:nvSpPr>
          <p:cNvPr id="55" name="Shape 55"/>
          <p:cNvSpPr/>
          <p:nvPr/>
        </p:nvSpPr>
        <p:spPr>
          <a:xfrm>
            <a:off x="0" y="0"/>
            <a:ext cx="9144000" cy="961800"/>
          </a:xfrm>
          <a:prstGeom prst="rect">
            <a:avLst/>
          </a:prstGeom>
          <a:solidFill>
            <a:srgbClr val="073763"/>
          </a:solidFill>
          <a:ln cap="flat" cmpd="sng" w="28575">
            <a:solidFill>
              <a:srgbClr val="07376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56" name="Shape 56"/>
          <p:cNvSpPr txBox="1"/>
          <p:nvPr>
            <p:ph type="title"/>
          </p:nvPr>
        </p:nvSpPr>
        <p:spPr>
          <a:xfrm>
            <a:off x="311700" y="238050"/>
            <a:ext cx="8520600" cy="572700"/>
          </a:xfrm>
          <a:prstGeom prst="rect">
            <a:avLst/>
          </a:prstGeom>
        </p:spPr>
        <p:txBody>
          <a:bodyPr anchorCtr="0" anchor="t" bIns="91425" lIns="91425" spcFirstLastPara="1" rIns="91425" wrap="square" tIns="91425"/>
          <a:lstStyle>
            <a:lvl1pPr lvl="0" rtl="0">
              <a:spcBef>
                <a:spcPts val="0"/>
              </a:spcBef>
              <a:spcAft>
                <a:spcPts val="0"/>
              </a:spcAft>
              <a:buNone/>
              <a:defRPr b="1">
                <a:solidFill>
                  <a:srgbClr val="FFFFFF"/>
                </a:solidFill>
                <a:latin typeface="Roboto"/>
                <a:ea typeface="Roboto"/>
                <a:cs typeface="Roboto"/>
                <a:sym typeface="Roboto"/>
              </a:defRPr>
            </a:lvl1pPr>
            <a:lvl2pPr lvl="1" rtl="0">
              <a:spcBef>
                <a:spcPts val="0"/>
              </a:spcBef>
              <a:spcAft>
                <a:spcPts val="0"/>
              </a:spcAft>
              <a:buNone/>
              <a:defRPr b="1">
                <a:solidFill>
                  <a:srgbClr val="FFFFFF"/>
                </a:solidFill>
                <a:latin typeface="Roboto"/>
                <a:ea typeface="Roboto"/>
                <a:cs typeface="Roboto"/>
                <a:sym typeface="Roboto"/>
              </a:defRPr>
            </a:lvl2pPr>
            <a:lvl3pPr lvl="2" rtl="0">
              <a:spcBef>
                <a:spcPts val="0"/>
              </a:spcBef>
              <a:spcAft>
                <a:spcPts val="0"/>
              </a:spcAft>
              <a:buNone/>
              <a:defRPr b="1">
                <a:solidFill>
                  <a:srgbClr val="FFFFFF"/>
                </a:solidFill>
                <a:latin typeface="Roboto"/>
                <a:ea typeface="Roboto"/>
                <a:cs typeface="Roboto"/>
                <a:sym typeface="Roboto"/>
              </a:defRPr>
            </a:lvl3pPr>
            <a:lvl4pPr lvl="3" rtl="0">
              <a:spcBef>
                <a:spcPts val="0"/>
              </a:spcBef>
              <a:spcAft>
                <a:spcPts val="0"/>
              </a:spcAft>
              <a:buNone/>
              <a:defRPr b="1">
                <a:solidFill>
                  <a:srgbClr val="FFFFFF"/>
                </a:solidFill>
                <a:latin typeface="Roboto"/>
                <a:ea typeface="Roboto"/>
                <a:cs typeface="Roboto"/>
                <a:sym typeface="Roboto"/>
              </a:defRPr>
            </a:lvl4pPr>
            <a:lvl5pPr lvl="4" rtl="0">
              <a:spcBef>
                <a:spcPts val="0"/>
              </a:spcBef>
              <a:spcAft>
                <a:spcPts val="0"/>
              </a:spcAft>
              <a:buNone/>
              <a:defRPr b="1">
                <a:solidFill>
                  <a:srgbClr val="FFFFFF"/>
                </a:solidFill>
                <a:latin typeface="Roboto"/>
                <a:ea typeface="Roboto"/>
                <a:cs typeface="Roboto"/>
                <a:sym typeface="Roboto"/>
              </a:defRPr>
            </a:lvl5pPr>
            <a:lvl6pPr lvl="5" rtl="0">
              <a:spcBef>
                <a:spcPts val="0"/>
              </a:spcBef>
              <a:spcAft>
                <a:spcPts val="0"/>
              </a:spcAft>
              <a:buNone/>
              <a:defRPr b="1">
                <a:solidFill>
                  <a:srgbClr val="FFFFFF"/>
                </a:solidFill>
                <a:latin typeface="Roboto"/>
                <a:ea typeface="Roboto"/>
                <a:cs typeface="Roboto"/>
                <a:sym typeface="Roboto"/>
              </a:defRPr>
            </a:lvl6pPr>
            <a:lvl7pPr lvl="6" rtl="0">
              <a:spcBef>
                <a:spcPts val="0"/>
              </a:spcBef>
              <a:spcAft>
                <a:spcPts val="0"/>
              </a:spcAft>
              <a:buNone/>
              <a:defRPr b="1">
                <a:solidFill>
                  <a:srgbClr val="FFFFFF"/>
                </a:solidFill>
                <a:latin typeface="Roboto"/>
                <a:ea typeface="Roboto"/>
                <a:cs typeface="Roboto"/>
                <a:sym typeface="Roboto"/>
              </a:defRPr>
            </a:lvl7pPr>
            <a:lvl8pPr lvl="7" rtl="0">
              <a:spcBef>
                <a:spcPts val="0"/>
              </a:spcBef>
              <a:spcAft>
                <a:spcPts val="0"/>
              </a:spcAft>
              <a:buNone/>
              <a:defRPr b="1">
                <a:solidFill>
                  <a:srgbClr val="FFFFFF"/>
                </a:solidFill>
                <a:latin typeface="Roboto"/>
                <a:ea typeface="Roboto"/>
                <a:cs typeface="Roboto"/>
                <a:sym typeface="Roboto"/>
              </a:defRPr>
            </a:lvl8pPr>
            <a:lvl9pPr lvl="8" rtl="0">
              <a:spcBef>
                <a:spcPts val="0"/>
              </a:spcBef>
              <a:spcAft>
                <a:spcPts val="0"/>
              </a:spcAft>
              <a:buNone/>
              <a:defRPr b="1">
                <a:solidFill>
                  <a:srgbClr val="FFFFFF"/>
                </a:solidFill>
                <a:latin typeface="Roboto"/>
                <a:ea typeface="Roboto"/>
                <a:cs typeface="Roboto"/>
                <a:sym typeface="Roboto"/>
              </a:defRPr>
            </a:lvl9pPr>
          </a:lstStyle>
          <a:p/>
        </p:txBody>
      </p:sp>
      <p:sp>
        <p:nvSpPr>
          <p:cNvPr id="57" name="Shape 57"/>
          <p:cNvSpPr/>
          <p:nvPr/>
        </p:nvSpPr>
        <p:spPr>
          <a:xfrm>
            <a:off x="0" y="5004250"/>
            <a:ext cx="9144000" cy="139200"/>
          </a:xfrm>
          <a:prstGeom prst="rect">
            <a:avLst/>
          </a:prstGeom>
          <a:solidFill>
            <a:srgbClr val="073763"/>
          </a:solidFill>
          <a:ln cap="flat" cmpd="sng" w="28575">
            <a:solidFill>
              <a:srgbClr val="07376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Layout 1 1">
  <p:cSld name="CUSTOM_1">
    <p:spTree>
      <p:nvGrpSpPr>
        <p:cNvPr id="58" name="Shape 58"/>
        <p:cNvGrpSpPr/>
        <p:nvPr/>
      </p:nvGrpSpPr>
      <p:grpSpPr>
        <a:xfrm>
          <a:off x="0" y="0"/>
          <a:ext cx="0" cy="0"/>
          <a:chOff x="0" y="0"/>
          <a:chExt cx="0" cy="0"/>
        </a:xfrm>
      </p:grpSpPr>
      <p:sp>
        <p:nvSpPr>
          <p:cNvPr id="59" name="Shape 59"/>
          <p:cNvSpPr/>
          <p:nvPr/>
        </p:nvSpPr>
        <p:spPr>
          <a:xfrm>
            <a:off x="0" y="0"/>
            <a:ext cx="1828800" cy="1028700"/>
          </a:xfrm>
          <a:prstGeom prst="rect">
            <a:avLst/>
          </a:prstGeom>
          <a:solidFill>
            <a:srgbClr val="B6D7A8"/>
          </a:solidFill>
          <a:ln cap="flat" cmpd="sng" w="285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spcBef>
                <a:spcPts val="0"/>
              </a:spcBef>
              <a:spcAft>
                <a:spcPts val="0"/>
              </a:spcAft>
              <a:buNone/>
            </a:pPr>
            <a:r>
              <a:t/>
            </a:r>
            <a:endParaRPr/>
          </a:p>
        </p:txBody>
      </p:sp>
      <p:sp>
        <p:nvSpPr>
          <p:cNvPr id="60" name="Shape 60"/>
          <p:cNvSpPr/>
          <p:nvPr/>
        </p:nvSpPr>
        <p:spPr>
          <a:xfrm>
            <a:off x="1828800" y="0"/>
            <a:ext cx="1828800" cy="1028700"/>
          </a:xfrm>
          <a:prstGeom prst="rect">
            <a:avLst/>
          </a:prstGeom>
          <a:solidFill>
            <a:schemeClr val="lt2"/>
          </a:solidFill>
          <a:ln cap="flat" cmpd="sng" w="285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1" name="Shape 61"/>
          <p:cNvSpPr/>
          <p:nvPr/>
        </p:nvSpPr>
        <p:spPr>
          <a:xfrm>
            <a:off x="3657600" y="0"/>
            <a:ext cx="1828800" cy="1028700"/>
          </a:xfrm>
          <a:prstGeom prst="rect">
            <a:avLst/>
          </a:prstGeom>
          <a:solidFill>
            <a:schemeClr val="lt2"/>
          </a:solidFill>
          <a:ln cap="flat" cmpd="sng" w="285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2" name="Shape 62"/>
          <p:cNvSpPr/>
          <p:nvPr/>
        </p:nvSpPr>
        <p:spPr>
          <a:xfrm>
            <a:off x="5486400" y="0"/>
            <a:ext cx="1828800" cy="1028700"/>
          </a:xfrm>
          <a:prstGeom prst="rect">
            <a:avLst/>
          </a:prstGeom>
          <a:solidFill>
            <a:srgbClr val="B6D7A8"/>
          </a:solidFill>
          <a:ln cap="flat" cmpd="sng" w="285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63" name="Shape 63"/>
          <p:cNvSpPr/>
          <p:nvPr/>
        </p:nvSpPr>
        <p:spPr>
          <a:xfrm>
            <a:off x="7315200" y="0"/>
            <a:ext cx="1828800" cy="1028700"/>
          </a:xfrm>
          <a:prstGeom prst="rect">
            <a:avLst/>
          </a:prstGeom>
          <a:solidFill>
            <a:srgbClr val="434343"/>
          </a:solidFill>
          <a:ln cap="flat" cmpd="sng" w="285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64" name="Shape 64"/>
          <p:cNvSpPr/>
          <p:nvPr/>
        </p:nvSpPr>
        <p:spPr>
          <a:xfrm>
            <a:off x="0" y="1028700"/>
            <a:ext cx="1828800" cy="1028700"/>
          </a:xfrm>
          <a:prstGeom prst="rect">
            <a:avLst/>
          </a:prstGeom>
          <a:solidFill>
            <a:srgbClr val="B6D7A8"/>
          </a:solidFill>
          <a:ln cap="flat" cmpd="sng" w="285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5" name="Shape 65"/>
          <p:cNvSpPr/>
          <p:nvPr/>
        </p:nvSpPr>
        <p:spPr>
          <a:xfrm>
            <a:off x="0" y="2057400"/>
            <a:ext cx="1828800" cy="1028700"/>
          </a:xfrm>
          <a:prstGeom prst="rect">
            <a:avLst/>
          </a:prstGeom>
          <a:solidFill>
            <a:srgbClr val="38761D"/>
          </a:solidFill>
          <a:ln cap="flat" cmpd="sng" w="285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6" name="Shape 66"/>
          <p:cNvSpPr/>
          <p:nvPr/>
        </p:nvSpPr>
        <p:spPr>
          <a:xfrm>
            <a:off x="0" y="3086100"/>
            <a:ext cx="1828800" cy="1028700"/>
          </a:xfrm>
          <a:prstGeom prst="rect">
            <a:avLst/>
          </a:prstGeom>
          <a:solidFill>
            <a:schemeClr val="lt2"/>
          </a:solidFill>
          <a:ln cap="flat" cmpd="sng" w="285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7" name="Shape 67"/>
          <p:cNvSpPr/>
          <p:nvPr/>
        </p:nvSpPr>
        <p:spPr>
          <a:xfrm>
            <a:off x="0" y="4114800"/>
            <a:ext cx="1828800" cy="1028700"/>
          </a:xfrm>
          <a:prstGeom prst="rect">
            <a:avLst/>
          </a:prstGeom>
          <a:solidFill>
            <a:schemeClr val="lt2"/>
          </a:solidFill>
          <a:ln cap="flat" cmpd="sng" w="285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8" name="Shape 68"/>
          <p:cNvSpPr/>
          <p:nvPr/>
        </p:nvSpPr>
        <p:spPr>
          <a:xfrm>
            <a:off x="1828800" y="1028700"/>
            <a:ext cx="1828800" cy="1028700"/>
          </a:xfrm>
          <a:prstGeom prst="rect">
            <a:avLst/>
          </a:prstGeom>
          <a:solidFill>
            <a:schemeClr val="lt2"/>
          </a:solidFill>
          <a:ln cap="flat" cmpd="sng" w="285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9" name="Shape 69"/>
          <p:cNvSpPr/>
          <p:nvPr/>
        </p:nvSpPr>
        <p:spPr>
          <a:xfrm>
            <a:off x="1828800" y="2057400"/>
            <a:ext cx="1828800" cy="1028700"/>
          </a:xfrm>
          <a:prstGeom prst="rect">
            <a:avLst/>
          </a:prstGeom>
          <a:solidFill>
            <a:srgbClr val="434343"/>
          </a:solidFill>
          <a:ln cap="flat" cmpd="sng" w="285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0" name="Shape 70"/>
          <p:cNvSpPr/>
          <p:nvPr/>
        </p:nvSpPr>
        <p:spPr>
          <a:xfrm>
            <a:off x="1828800" y="3086100"/>
            <a:ext cx="1828800" cy="1028700"/>
          </a:xfrm>
          <a:prstGeom prst="rect">
            <a:avLst/>
          </a:prstGeom>
          <a:solidFill>
            <a:schemeClr val="lt2"/>
          </a:solidFill>
          <a:ln cap="flat" cmpd="sng" w="285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1" name="Shape 71"/>
          <p:cNvSpPr/>
          <p:nvPr/>
        </p:nvSpPr>
        <p:spPr>
          <a:xfrm>
            <a:off x="1828800" y="4114800"/>
            <a:ext cx="1828800" cy="1028700"/>
          </a:xfrm>
          <a:prstGeom prst="rect">
            <a:avLst/>
          </a:prstGeom>
          <a:solidFill>
            <a:schemeClr val="lt2"/>
          </a:solidFill>
          <a:ln cap="flat" cmpd="sng" w="285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2" name="Shape 72"/>
          <p:cNvSpPr/>
          <p:nvPr/>
        </p:nvSpPr>
        <p:spPr>
          <a:xfrm>
            <a:off x="3657600" y="1028700"/>
            <a:ext cx="1828800" cy="1028700"/>
          </a:xfrm>
          <a:prstGeom prst="rect">
            <a:avLst/>
          </a:prstGeom>
          <a:solidFill>
            <a:schemeClr val="lt2"/>
          </a:solidFill>
          <a:ln cap="flat" cmpd="sng" w="285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3" name="Shape 73"/>
          <p:cNvSpPr/>
          <p:nvPr/>
        </p:nvSpPr>
        <p:spPr>
          <a:xfrm>
            <a:off x="3657600" y="2057400"/>
            <a:ext cx="1828800" cy="1028700"/>
          </a:xfrm>
          <a:prstGeom prst="rect">
            <a:avLst/>
          </a:prstGeom>
          <a:solidFill>
            <a:srgbClr val="B6D7A8"/>
          </a:solidFill>
          <a:ln cap="flat" cmpd="sng" w="285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74" name="Shape 74"/>
          <p:cNvSpPr/>
          <p:nvPr/>
        </p:nvSpPr>
        <p:spPr>
          <a:xfrm>
            <a:off x="3657600" y="3086100"/>
            <a:ext cx="1828800" cy="1028700"/>
          </a:xfrm>
          <a:prstGeom prst="rect">
            <a:avLst/>
          </a:prstGeom>
          <a:solidFill>
            <a:srgbClr val="B6D7A8"/>
          </a:solidFill>
          <a:ln cap="flat" cmpd="sng" w="285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75" name="Shape 75"/>
          <p:cNvSpPr/>
          <p:nvPr/>
        </p:nvSpPr>
        <p:spPr>
          <a:xfrm>
            <a:off x="3657600" y="4114800"/>
            <a:ext cx="1828800" cy="1028700"/>
          </a:xfrm>
          <a:prstGeom prst="rect">
            <a:avLst/>
          </a:prstGeom>
          <a:solidFill>
            <a:srgbClr val="38761D"/>
          </a:solidFill>
          <a:ln cap="flat" cmpd="sng" w="285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76" name="Shape 76"/>
          <p:cNvSpPr/>
          <p:nvPr/>
        </p:nvSpPr>
        <p:spPr>
          <a:xfrm>
            <a:off x="5486400" y="1028700"/>
            <a:ext cx="1828800" cy="1028700"/>
          </a:xfrm>
          <a:prstGeom prst="rect">
            <a:avLst/>
          </a:prstGeom>
          <a:solidFill>
            <a:srgbClr val="D9EAD3"/>
          </a:solidFill>
          <a:ln cap="flat" cmpd="sng" w="285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7" name="Shape 77"/>
          <p:cNvSpPr/>
          <p:nvPr/>
        </p:nvSpPr>
        <p:spPr>
          <a:xfrm>
            <a:off x="5486400" y="2057400"/>
            <a:ext cx="1828800" cy="1028700"/>
          </a:xfrm>
          <a:prstGeom prst="rect">
            <a:avLst/>
          </a:prstGeom>
          <a:noFill/>
          <a:ln cap="flat" cmpd="sng" w="285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8" name="Shape 78"/>
          <p:cNvSpPr/>
          <p:nvPr/>
        </p:nvSpPr>
        <p:spPr>
          <a:xfrm>
            <a:off x="5486400" y="3086100"/>
            <a:ext cx="1828800" cy="1028700"/>
          </a:xfrm>
          <a:prstGeom prst="rect">
            <a:avLst/>
          </a:prstGeom>
          <a:solidFill>
            <a:schemeClr val="lt2"/>
          </a:solidFill>
          <a:ln cap="flat" cmpd="sng" w="285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9" name="Shape 79"/>
          <p:cNvSpPr/>
          <p:nvPr/>
        </p:nvSpPr>
        <p:spPr>
          <a:xfrm>
            <a:off x="5486400" y="4114800"/>
            <a:ext cx="1828800" cy="1028700"/>
          </a:xfrm>
          <a:prstGeom prst="rect">
            <a:avLst/>
          </a:prstGeom>
          <a:solidFill>
            <a:srgbClr val="6AA84F"/>
          </a:solidFill>
          <a:ln cap="flat" cmpd="sng" w="285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80" name="Shape 80"/>
          <p:cNvSpPr/>
          <p:nvPr/>
        </p:nvSpPr>
        <p:spPr>
          <a:xfrm>
            <a:off x="7315200" y="1028700"/>
            <a:ext cx="1828800" cy="1028700"/>
          </a:xfrm>
          <a:prstGeom prst="rect">
            <a:avLst/>
          </a:prstGeom>
          <a:solidFill>
            <a:srgbClr val="6AA84F"/>
          </a:solidFill>
          <a:ln cap="flat" cmpd="sng" w="285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1" name="Shape 81"/>
          <p:cNvSpPr/>
          <p:nvPr/>
        </p:nvSpPr>
        <p:spPr>
          <a:xfrm>
            <a:off x="7315200" y="2057400"/>
            <a:ext cx="1828800" cy="1028700"/>
          </a:xfrm>
          <a:prstGeom prst="rect">
            <a:avLst/>
          </a:prstGeom>
          <a:solidFill>
            <a:schemeClr val="lt2"/>
          </a:solidFill>
          <a:ln cap="flat" cmpd="sng" w="285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2" name="Shape 82"/>
          <p:cNvSpPr/>
          <p:nvPr/>
        </p:nvSpPr>
        <p:spPr>
          <a:xfrm>
            <a:off x="7315200" y="3086100"/>
            <a:ext cx="1828800" cy="1028700"/>
          </a:xfrm>
          <a:prstGeom prst="rect">
            <a:avLst/>
          </a:prstGeom>
          <a:solidFill>
            <a:schemeClr val="lt2"/>
          </a:solidFill>
          <a:ln cap="flat" cmpd="sng" w="285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3" name="Shape 83"/>
          <p:cNvSpPr/>
          <p:nvPr/>
        </p:nvSpPr>
        <p:spPr>
          <a:xfrm>
            <a:off x="7315200" y="4114800"/>
            <a:ext cx="1828800" cy="1028700"/>
          </a:xfrm>
          <a:prstGeom prst="rect">
            <a:avLst/>
          </a:prstGeom>
          <a:solidFill>
            <a:srgbClr val="B6D7A8"/>
          </a:solidFill>
          <a:ln cap="flat" cmpd="sng" w="285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84" name="Shape 84"/>
        <p:cNvGrpSpPr/>
        <p:nvPr/>
      </p:nvGrpSpPr>
      <p:grpSpPr>
        <a:xfrm>
          <a:off x="0" y="0"/>
          <a:ext cx="0" cy="0"/>
          <a:chOff x="0" y="0"/>
          <a:chExt cx="0" cy="0"/>
        </a:xfrm>
      </p:grpSpPr>
      <p:sp>
        <p:nvSpPr>
          <p:cNvPr id="85" name="Shape 85"/>
          <p:cNvSpPr txBox="1"/>
          <p:nvPr>
            <p:ph type="title"/>
          </p:nvPr>
        </p:nvSpPr>
        <p:spPr>
          <a:xfrm>
            <a:off x="311700" y="2150850"/>
            <a:ext cx="8520600" cy="841800"/>
          </a:xfrm>
          <a:prstGeom prst="rect">
            <a:avLst/>
          </a:prstGeom>
        </p:spPr>
        <p:txBody>
          <a:bodyPr anchorCtr="0" anchor="ctr" bIns="91425" lIns="91425" spcFirstLastPara="1" rIns="91425" wrap="square" tIns="91425"/>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86" name="Shape 8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87" name="Shape 87"/>
        <p:cNvGrpSpPr/>
        <p:nvPr/>
      </p:nvGrpSpPr>
      <p:grpSpPr>
        <a:xfrm>
          <a:off x="0" y="0"/>
          <a:ext cx="0" cy="0"/>
          <a:chOff x="0" y="0"/>
          <a:chExt cx="0" cy="0"/>
        </a:xfrm>
      </p:grpSpPr>
      <p:sp>
        <p:nvSpPr>
          <p:cNvPr id="88" name="Shape 88"/>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89" name="Shape 89"/>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90" name="Shape 9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91" name="Shape 91"/>
        <p:cNvGrpSpPr/>
        <p:nvPr/>
      </p:nvGrpSpPr>
      <p:grpSpPr>
        <a:xfrm>
          <a:off x="0" y="0"/>
          <a:ext cx="0" cy="0"/>
          <a:chOff x="0" y="0"/>
          <a:chExt cx="0" cy="0"/>
        </a:xfrm>
      </p:grpSpPr>
      <p:sp>
        <p:nvSpPr>
          <p:cNvPr id="92" name="Shape 92"/>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93" name="Shape 93"/>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94" name="Shape 94"/>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95" name="Shape 9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96" name="Shape 96"/>
        <p:cNvGrpSpPr/>
        <p:nvPr/>
      </p:nvGrpSpPr>
      <p:grpSpPr>
        <a:xfrm>
          <a:off x="0" y="0"/>
          <a:ext cx="0" cy="0"/>
          <a:chOff x="0" y="0"/>
          <a:chExt cx="0" cy="0"/>
        </a:xfrm>
      </p:grpSpPr>
      <p:sp>
        <p:nvSpPr>
          <p:cNvPr id="97" name="Shape 97"/>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98" name="Shape 9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99" name="Shape 99"/>
        <p:cNvGrpSpPr/>
        <p:nvPr/>
      </p:nvGrpSpPr>
      <p:grpSpPr>
        <a:xfrm>
          <a:off x="0" y="0"/>
          <a:ext cx="0" cy="0"/>
          <a:chOff x="0" y="0"/>
          <a:chExt cx="0" cy="0"/>
        </a:xfrm>
      </p:grpSpPr>
      <p:sp>
        <p:nvSpPr>
          <p:cNvPr id="100" name="Shape 100"/>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01" name="Shape 101"/>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102" name="Shape 10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103" name="Shape 103"/>
        <p:cNvGrpSpPr/>
        <p:nvPr/>
      </p:nvGrpSpPr>
      <p:grpSpPr>
        <a:xfrm>
          <a:off x="0" y="0"/>
          <a:ext cx="0" cy="0"/>
          <a:chOff x="0" y="0"/>
          <a:chExt cx="0" cy="0"/>
        </a:xfrm>
      </p:grpSpPr>
      <p:sp>
        <p:nvSpPr>
          <p:cNvPr id="104" name="Shape 104"/>
          <p:cNvSpPr txBox="1"/>
          <p:nvPr>
            <p:ph type="title"/>
          </p:nvPr>
        </p:nvSpPr>
        <p:spPr>
          <a:xfrm>
            <a:off x="490250" y="450150"/>
            <a:ext cx="6367800" cy="4090800"/>
          </a:xfrm>
          <a:prstGeom prst="rect">
            <a:avLst/>
          </a:prstGeom>
        </p:spPr>
        <p:txBody>
          <a:bodyPr anchorCtr="0" anchor="ctr" bIns="91425" lIns="91425" spcFirstLastPara="1" rIns="91425" wrap="square" tIns="91425"/>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105" name="Shape 10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106" name="Shape 106"/>
        <p:cNvGrpSpPr/>
        <p:nvPr/>
      </p:nvGrpSpPr>
      <p:grpSpPr>
        <a:xfrm>
          <a:off x="0" y="0"/>
          <a:ext cx="0" cy="0"/>
          <a:chOff x="0" y="0"/>
          <a:chExt cx="0" cy="0"/>
        </a:xfrm>
      </p:grpSpPr>
      <p:sp>
        <p:nvSpPr>
          <p:cNvPr id="107" name="Shape 107"/>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08" name="Shape 108"/>
          <p:cNvSpPr txBox="1"/>
          <p:nvPr>
            <p:ph type="title"/>
          </p:nvPr>
        </p:nvSpPr>
        <p:spPr>
          <a:xfrm>
            <a:off x="265500" y="1233175"/>
            <a:ext cx="4045200" cy="1482300"/>
          </a:xfrm>
          <a:prstGeom prst="rect">
            <a:avLst/>
          </a:prstGeom>
        </p:spPr>
        <p:txBody>
          <a:bodyPr anchorCtr="0" anchor="b" bIns="91425" lIns="91425" spcFirstLastPara="1" rIns="91425" wrap="square" tIns="91425"/>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109" name="Shape 109"/>
          <p:cNvSpPr txBox="1"/>
          <p:nvPr>
            <p:ph idx="1" type="subTitle"/>
          </p:nvPr>
        </p:nvSpPr>
        <p:spPr>
          <a:xfrm>
            <a:off x="265500" y="2803075"/>
            <a:ext cx="4045200" cy="1235100"/>
          </a:xfrm>
          <a:prstGeom prst="rect">
            <a:avLst/>
          </a:prstGeom>
        </p:spPr>
        <p:txBody>
          <a:bodyPr anchorCtr="0" anchor="t" bIns="91425" lIns="91425" spcFirstLastPara="1" rIns="91425" wrap="square" tIns="91425"/>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10" name="Shape 110"/>
          <p:cNvSpPr txBox="1"/>
          <p:nvPr>
            <p:ph idx="2" type="body"/>
          </p:nvPr>
        </p:nvSpPr>
        <p:spPr>
          <a:xfrm>
            <a:off x="4939500" y="724075"/>
            <a:ext cx="3837000" cy="3695100"/>
          </a:xfrm>
          <a:prstGeom prst="rect">
            <a:avLst/>
          </a:prstGeom>
        </p:spPr>
        <p:txBody>
          <a:bodyPr anchorCtr="0" anchor="ctr" bIns="91425" lIns="91425" spcFirstLastPara="1" rIns="91425" wrap="square" tIns="91425"/>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11" name="Shape 1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112" name="Shape 112"/>
        <p:cNvGrpSpPr/>
        <p:nvPr/>
      </p:nvGrpSpPr>
      <p:grpSpPr>
        <a:xfrm>
          <a:off x="0" y="0"/>
          <a:ext cx="0" cy="0"/>
          <a:chOff x="0" y="0"/>
          <a:chExt cx="0" cy="0"/>
        </a:xfrm>
      </p:grpSpPr>
      <p:sp>
        <p:nvSpPr>
          <p:cNvPr id="113" name="Shape 113"/>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rtl="0">
              <a:lnSpc>
                <a:spcPct val="100000"/>
              </a:lnSpc>
              <a:spcBef>
                <a:spcPts val="0"/>
              </a:spcBef>
              <a:spcAft>
                <a:spcPts val="0"/>
              </a:spcAft>
              <a:buSzPts val="1800"/>
              <a:buNone/>
              <a:defRPr/>
            </a:lvl1pPr>
          </a:lstStyle>
          <a:p/>
        </p:txBody>
      </p:sp>
      <p:sp>
        <p:nvSpPr>
          <p:cNvPr id="114" name="Shape 11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Layout 3">
  <p:cSld name="CUSTOM_3">
    <p:bg>
      <p:bgPr>
        <a:solidFill>
          <a:srgbClr val="073763"/>
        </a:solidFill>
      </p:bgPr>
    </p:bg>
    <p:spTree>
      <p:nvGrpSpPr>
        <p:cNvPr id="13" name="Shape 13"/>
        <p:cNvGrpSpPr/>
        <p:nvPr/>
      </p:nvGrpSpPr>
      <p:grpSpPr>
        <a:xfrm>
          <a:off x="0" y="0"/>
          <a:ext cx="0" cy="0"/>
          <a:chOff x="0" y="0"/>
          <a:chExt cx="0" cy="0"/>
        </a:xfrm>
      </p:grpSpPr>
      <p:pic>
        <p:nvPicPr>
          <p:cNvPr descr="buildings4.jpg" id="14" name="Shape 14"/>
          <p:cNvPicPr preferRelativeResize="0"/>
          <p:nvPr/>
        </p:nvPicPr>
        <p:blipFill>
          <a:blip r:embed="rId2">
            <a:alphaModFix amt="10000"/>
          </a:blip>
          <a:stretch>
            <a:fillRect/>
          </a:stretch>
        </p:blipFill>
        <p:spPr>
          <a:xfrm>
            <a:off x="0" y="0"/>
            <a:ext cx="9144000" cy="5143500"/>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115" name="Shape 115"/>
        <p:cNvGrpSpPr/>
        <p:nvPr/>
      </p:nvGrpSpPr>
      <p:grpSpPr>
        <a:xfrm>
          <a:off x="0" y="0"/>
          <a:ext cx="0" cy="0"/>
          <a:chOff x="0" y="0"/>
          <a:chExt cx="0" cy="0"/>
        </a:xfrm>
      </p:grpSpPr>
      <p:sp>
        <p:nvSpPr>
          <p:cNvPr id="116" name="Shape 116"/>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17" name="Shape 117"/>
          <p:cNvSpPr txBox="1"/>
          <p:nvPr>
            <p:ph idx="1" type="body"/>
          </p:nvPr>
        </p:nvSpPr>
        <p:spPr>
          <a:xfrm>
            <a:off x="311700" y="3152225"/>
            <a:ext cx="8520600" cy="1300800"/>
          </a:xfrm>
          <a:prstGeom prst="rect">
            <a:avLst/>
          </a:prstGeom>
        </p:spPr>
        <p:txBody>
          <a:bodyPr anchorCtr="0" anchor="t" bIns="91425" lIns="91425" spcFirstLastPara="1" rIns="91425" wrap="square" tIns="91425"/>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118" name="Shape 11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19" name="Shape 119"/>
        <p:cNvGrpSpPr/>
        <p:nvPr/>
      </p:nvGrpSpPr>
      <p:grpSpPr>
        <a:xfrm>
          <a:off x="0" y="0"/>
          <a:ext cx="0" cy="0"/>
          <a:chOff x="0" y="0"/>
          <a:chExt cx="0" cy="0"/>
        </a:xfrm>
      </p:grpSpPr>
      <p:sp>
        <p:nvSpPr>
          <p:cNvPr id="120" name="Shape 12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25" name="Shape 125"/>
        <p:cNvGrpSpPr/>
        <p:nvPr/>
      </p:nvGrpSpPr>
      <p:grpSpPr>
        <a:xfrm>
          <a:off x="0" y="0"/>
          <a:ext cx="0" cy="0"/>
          <a:chOff x="0" y="0"/>
          <a:chExt cx="0" cy="0"/>
        </a:xfrm>
      </p:grpSpPr>
      <p:sp>
        <p:nvSpPr>
          <p:cNvPr id="126" name="Shape 126"/>
          <p:cNvSpPr txBox="1"/>
          <p:nvPr>
            <p:ph type="ctrTitle"/>
          </p:nvPr>
        </p:nvSpPr>
        <p:spPr>
          <a:xfrm>
            <a:off x="311708" y="744575"/>
            <a:ext cx="8520600" cy="2052600"/>
          </a:xfrm>
          <a:prstGeom prst="rect">
            <a:avLst/>
          </a:prstGeom>
        </p:spPr>
        <p:txBody>
          <a:bodyPr anchorCtr="0" anchor="b" bIns="91425" lIns="91425" spcFirstLastPara="1" rIns="91425" wrap="square" tIns="91425"/>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27" name="Shape 127"/>
          <p:cNvSpPr txBox="1"/>
          <p:nvPr>
            <p:ph idx="1" type="subTitle"/>
          </p:nvPr>
        </p:nvSpPr>
        <p:spPr>
          <a:xfrm>
            <a:off x="311700" y="2834125"/>
            <a:ext cx="8520600" cy="792600"/>
          </a:xfrm>
          <a:prstGeom prst="rect">
            <a:avLst/>
          </a:prstGeom>
        </p:spPr>
        <p:txBody>
          <a:bodyPr anchorCtr="0" anchor="t" bIns="91425" lIns="91425" spcFirstLastPara="1" rIns="91425" wrap="square" tIns="91425"/>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28" name="Shape 128"/>
          <p:cNvSpPr txBox="1"/>
          <p:nvPr>
            <p:ph idx="12" type="sldNum"/>
          </p:nvPr>
        </p:nvSpPr>
        <p:spPr>
          <a:xfrm>
            <a:off x="402225" y="4703625"/>
            <a:ext cx="396300" cy="204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29" name="Shape 129"/>
        <p:cNvGrpSpPr/>
        <p:nvPr/>
      </p:nvGrpSpPr>
      <p:grpSpPr>
        <a:xfrm>
          <a:off x="0" y="0"/>
          <a:ext cx="0" cy="0"/>
          <a:chOff x="0" y="0"/>
          <a:chExt cx="0" cy="0"/>
        </a:xfrm>
      </p:grpSpPr>
      <p:sp>
        <p:nvSpPr>
          <p:cNvPr id="130" name="Shape 130"/>
          <p:cNvSpPr txBox="1"/>
          <p:nvPr>
            <p:ph type="title"/>
          </p:nvPr>
        </p:nvSpPr>
        <p:spPr>
          <a:xfrm>
            <a:off x="311700" y="2150850"/>
            <a:ext cx="8520600" cy="841800"/>
          </a:xfrm>
          <a:prstGeom prst="rect">
            <a:avLst/>
          </a:prstGeom>
        </p:spPr>
        <p:txBody>
          <a:bodyPr anchorCtr="0" anchor="ctr" bIns="91425" lIns="91425" spcFirstLastPara="1" rIns="91425" wrap="square" tIns="91425"/>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31" name="Shape 131"/>
          <p:cNvSpPr txBox="1"/>
          <p:nvPr>
            <p:ph idx="12" type="sldNum"/>
          </p:nvPr>
        </p:nvSpPr>
        <p:spPr>
          <a:xfrm>
            <a:off x="402225" y="4703625"/>
            <a:ext cx="396300" cy="204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32" name="Shape 132"/>
        <p:cNvGrpSpPr/>
        <p:nvPr/>
      </p:nvGrpSpPr>
      <p:grpSpPr>
        <a:xfrm>
          <a:off x="0" y="0"/>
          <a:ext cx="0" cy="0"/>
          <a:chOff x="0" y="0"/>
          <a:chExt cx="0" cy="0"/>
        </a:xfrm>
      </p:grpSpPr>
      <p:sp>
        <p:nvSpPr>
          <p:cNvPr id="133" name="Shape 133"/>
          <p:cNvSpPr/>
          <p:nvPr/>
        </p:nvSpPr>
        <p:spPr>
          <a:xfrm>
            <a:off x="434306" y="4736375"/>
            <a:ext cx="379800" cy="174600"/>
          </a:xfrm>
          <a:prstGeom prst="rect">
            <a:avLst/>
          </a:prstGeom>
          <a:solidFill>
            <a:srgbClr val="C6C5C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34" name="Shape 134"/>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35" name="Shape 135"/>
          <p:cNvSpPr txBox="1"/>
          <p:nvPr>
            <p:ph idx="12" type="sldNum"/>
          </p:nvPr>
        </p:nvSpPr>
        <p:spPr>
          <a:xfrm>
            <a:off x="434300" y="4733625"/>
            <a:ext cx="364200" cy="174600"/>
          </a:xfrm>
          <a:prstGeom prst="rect">
            <a:avLst/>
          </a:prstGeom>
        </p:spPr>
        <p:txBody>
          <a:bodyPr anchorCtr="0" anchor="ctr" bIns="91425" lIns="91425" spcFirstLastPara="1" rIns="91425" wrap="square" tIns="91425">
            <a:noAutofit/>
          </a:bodyPr>
          <a:lstStyle>
            <a:lvl1pPr lvl="0" rtl="0">
              <a:buNone/>
              <a:defRPr sz="900">
                <a:solidFill>
                  <a:srgbClr val="F3F3F3"/>
                </a:solidFill>
              </a:defRPr>
            </a:lvl1pPr>
            <a:lvl2pPr lvl="1" rtl="0">
              <a:buNone/>
              <a:defRPr sz="900">
                <a:solidFill>
                  <a:srgbClr val="F3F3F3"/>
                </a:solidFill>
              </a:defRPr>
            </a:lvl2pPr>
            <a:lvl3pPr lvl="2" rtl="0">
              <a:buNone/>
              <a:defRPr sz="900">
                <a:solidFill>
                  <a:srgbClr val="F3F3F3"/>
                </a:solidFill>
              </a:defRPr>
            </a:lvl3pPr>
            <a:lvl4pPr lvl="3" rtl="0">
              <a:buNone/>
              <a:defRPr sz="900">
                <a:solidFill>
                  <a:srgbClr val="F3F3F3"/>
                </a:solidFill>
              </a:defRPr>
            </a:lvl4pPr>
            <a:lvl5pPr lvl="4" rtl="0">
              <a:buNone/>
              <a:defRPr sz="900">
                <a:solidFill>
                  <a:srgbClr val="F3F3F3"/>
                </a:solidFill>
              </a:defRPr>
            </a:lvl5pPr>
            <a:lvl6pPr lvl="5" rtl="0">
              <a:buNone/>
              <a:defRPr sz="900">
                <a:solidFill>
                  <a:srgbClr val="F3F3F3"/>
                </a:solidFill>
              </a:defRPr>
            </a:lvl6pPr>
            <a:lvl7pPr lvl="6" rtl="0">
              <a:buNone/>
              <a:defRPr sz="900">
                <a:solidFill>
                  <a:srgbClr val="F3F3F3"/>
                </a:solidFill>
              </a:defRPr>
            </a:lvl7pPr>
            <a:lvl8pPr lvl="7" rtl="0">
              <a:buNone/>
              <a:defRPr sz="900">
                <a:solidFill>
                  <a:srgbClr val="F3F3F3"/>
                </a:solidFill>
              </a:defRPr>
            </a:lvl8pPr>
            <a:lvl9pPr lvl="8" rtl="0">
              <a:buNone/>
              <a:defRPr sz="900">
                <a:solidFill>
                  <a:srgbClr val="F3F3F3"/>
                </a:solidFill>
              </a:defRPr>
            </a:lvl9pPr>
          </a:lstStyle>
          <a:p>
            <a:pPr indent="0" lvl="0" marL="0">
              <a:spcBef>
                <a:spcPts val="0"/>
              </a:spcBef>
              <a:spcAft>
                <a:spcPts val="0"/>
              </a:spcAft>
              <a:buNone/>
            </a:pPr>
            <a:fld id="{00000000-1234-1234-1234-123412341234}" type="slidenum">
              <a:rPr lang="en"/>
              <a:t>‹#›</a:t>
            </a:fld>
            <a:endParaRPr/>
          </a:p>
        </p:txBody>
      </p:sp>
      <p:sp>
        <p:nvSpPr>
          <p:cNvPr id="136" name="Shape 136"/>
          <p:cNvSpPr txBox="1"/>
          <p:nvPr>
            <p:ph type="title"/>
          </p:nvPr>
        </p:nvSpPr>
        <p:spPr>
          <a:xfrm>
            <a:off x="311700" y="213700"/>
            <a:ext cx="8520600" cy="465600"/>
          </a:xfrm>
          <a:prstGeom prst="rect">
            <a:avLst/>
          </a:prstGeom>
        </p:spPr>
        <p:txBody>
          <a:bodyPr anchorCtr="0" anchor="t" bIns="91425" lIns="91425" spcFirstLastPara="1" rIns="91425" wrap="square" tIns="91425"/>
          <a:lstStyle>
            <a:lvl1pPr lvl="0" rtl="0">
              <a:spcBef>
                <a:spcPts val="0"/>
              </a:spcBef>
              <a:spcAft>
                <a:spcPts val="0"/>
              </a:spcAft>
              <a:buClr>
                <a:srgbClr val="566579"/>
              </a:buClr>
              <a:buSzPts val="2800"/>
              <a:buFont typeface="Trebuchet MS"/>
              <a:buNone/>
              <a:defRPr>
                <a:solidFill>
                  <a:srgbClr val="566579"/>
                </a:solidFill>
                <a:latin typeface="Trebuchet MS"/>
                <a:ea typeface="Trebuchet MS"/>
                <a:cs typeface="Trebuchet MS"/>
                <a:sym typeface="Trebuchet MS"/>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cxnSp>
        <p:nvCxnSpPr>
          <p:cNvPr id="137" name="Shape 137"/>
          <p:cNvCxnSpPr/>
          <p:nvPr/>
        </p:nvCxnSpPr>
        <p:spPr>
          <a:xfrm>
            <a:off x="431850" y="751750"/>
            <a:ext cx="8280300" cy="0"/>
          </a:xfrm>
          <a:prstGeom prst="straightConnector1">
            <a:avLst/>
          </a:prstGeom>
          <a:noFill/>
          <a:ln cap="flat" cmpd="sng" w="9525">
            <a:solidFill>
              <a:srgbClr val="C6C5C5"/>
            </a:solidFill>
            <a:prstDash val="dot"/>
            <a:round/>
            <a:headEnd len="med" w="med" type="none"/>
            <a:tailEnd len="med" w="med" type="none"/>
          </a:ln>
        </p:spPr>
      </p:cxnSp>
      <p:cxnSp>
        <p:nvCxnSpPr>
          <p:cNvPr id="138" name="Shape 138"/>
          <p:cNvCxnSpPr/>
          <p:nvPr/>
        </p:nvCxnSpPr>
        <p:spPr>
          <a:xfrm>
            <a:off x="431850" y="4741853"/>
            <a:ext cx="8280300" cy="0"/>
          </a:xfrm>
          <a:prstGeom prst="straightConnector1">
            <a:avLst/>
          </a:prstGeom>
          <a:noFill/>
          <a:ln cap="flat" cmpd="sng" w="9525">
            <a:solidFill>
              <a:srgbClr val="C6C5C5"/>
            </a:solidFill>
            <a:prstDash val="dot"/>
            <a:round/>
            <a:headEnd len="med" w="med" type="none"/>
            <a:tailEnd len="med" w="med" type="none"/>
          </a:ln>
        </p:spPr>
      </p:cxnSp>
      <p:sp>
        <p:nvSpPr>
          <p:cNvPr id="139" name="Shape 139">
            <a:hlinkClick r:id="rId2"/>
          </p:cNvPr>
          <p:cNvSpPr/>
          <p:nvPr/>
        </p:nvSpPr>
        <p:spPr>
          <a:xfrm rot="2700000">
            <a:off x="8511683" y="4815273"/>
            <a:ext cx="84853" cy="84853"/>
          </a:xfrm>
          <a:prstGeom prst="rtTriangle">
            <a:avLst/>
          </a:prstGeom>
          <a:solidFill>
            <a:srgbClr val="C6C5C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40" name="Shape 140">
            <a:hlinkClick r:id="rId3"/>
          </p:cNvPr>
          <p:cNvSpPr/>
          <p:nvPr/>
        </p:nvSpPr>
        <p:spPr>
          <a:xfrm rot="-8100000">
            <a:off x="8631683" y="4815273"/>
            <a:ext cx="84853" cy="84853"/>
          </a:xfrm>
          <a:prstGeom prst="rtTriangle">
            <a:avLst/>
          </a:prstGeom>
          <a:solidFill>
            <a:srgbClr val="C6C5C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41" name="Shape 141"/>
          <p:cNvSpPr txBox="1"/>
          <p:nvPr/>
        </p:nvSpPr>
        <p:spPr>
          <a:xfrm>
            <a:off x="6903186" y="4685184"/>
            <a:ext cx="1532700" cy="174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900">
                <a:solidFill>
                  <a:srgbClr val="C6C5C5"/>
                </a:solidFill>
              </a:rPr>
              <a:t>www.companyname.com</a:t>
            </a:r>
            <a:endParaRPr sz="900">
              <a:solidFill>
                <a:srgbClr val="C6C5C5"/>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142" name="Shape 142"/>
        <p:cNvGrpSpPr/>
        <p:nvPr/>
      </p:nvGrpSpPr>
      <p:grpSpPr>
        <a:xfrm>
          <a:off x="0" y="0"/>
          <a:ext cx="0" cy="0"/>
          <a:chOff x="0" y="0"/>
          <a:chExt cx="0" cy="0"/>
        </a:xfrm>
      </p:grpSpPr>
      <p:sp>
        <p:nvSpPr>
          <p:cNvPr id="143" name="Shape 143"/>
          <p:cNvSpPr/>
          <p:nvPr/>
        </p:nvSpPr>
        <p:spPr>
          <a:xfrm>
            <a:off x="434306" y="4736375"/>
            <a:ext cx="379800" cy="174600"/>
          </a:xfrm>
          <a:prstGeom prst="rect">
            <a:avLst/>
          </a:prstGeom>
          <a:solidFill>
            <a:srgbClr val="C6C5C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44" name="Shape 144"/>
          <p:cNvSpPr txBox="1"/>
          <p:nvPr>
            <p:ph idx="1" type="body"/>
          </p:nvPr>
        </p:nvSpPr>
        <p:spPr>
          <a:xfrm>
            <a:off x="311700" y="1152475"/>
            <a:ext cx="4164000" cy="3416400"/>
          </a:xfrm>
          <a:prstGeom prst="rect">
            <a:avLst/>
          </a:prstGeom>
        </p:spPr>
        <p:txBody>
          <a:bodyPr anchorCtr="0" anchor="t" bIns="91425" lIns="91425" spcFirstLastPara="1" rIns="91425" wrap="square" tIns="91425"/>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145" name="Shape 145"/>
          <p:cNvSpPr txBox="1"/>
          <p:nvPr>
            <p:ph idx="2" type="body"/>
          </p:nvPr>
        </p:nvSpPr>
        <p:spPr>
          <a:xfrm>
            <a:off x="4668275" y="1152475"/>
            <a:ext cx="4164000" cy="3416400"/>
          </a:xfrm>
          <a:prstGeom prst="rect">
            <a:avLst/>
          </a:prstGeom>
        </p:spPr>
        <p:txBody>
          <a:bodyPr anchorCtr="0" anchor="t" bIns="91425" lIns="91425" spcFirstLastPara="1" rIns="91425" wrap="square" tIns="91425"/>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146" name="Shape 146"/>
          <p:cNvSpPr txBox="1"/>
          <p:nvPr>
            <p:ph idx="12" type="sldNum"/>
          </p:nvPr>
        </p:nvSpPr>
        <p:spPr>
          <a:xfrm>
            <a:off x="434300" y="4733625"/>
            <a:ext cx="364200" cy="174600"/>
          </a:xfrm>
          <a:prstGeom prst="rect">
            <a:avLst/>
          </a:prstGeom>
        </p:spPr>
        <p:txBody>
          <a:bodyPr anchorCtr="0" anchor="ctr" bIns="91425" lIns="91425" spcFirstLastPara="1" rIns="91425" wrap="square" tIns="91425">
            <a:noAutofit/>
          </a:bodyPr>
          <a:lstStyle>
            <a:lvl1pPr lvl="0" rtl="0">
              <a:buNone/>
              <a:defRPr sz="900">
                <a:solidFill>
                  <a:srgbClr val="FFFFFF"/>
                </a:solidFill>
              </a:defRPr>
            </a:lvl1pPr>
            <a:lvl2pPr lvl="1" rtl="0">
              <a:buNone/>
              <a:defRPr sz="900">
                <a:solidFill>
                  <a:srgbClr val="FFFFFF"/>
                </a:solidFill>
              </a:defRPr>
            </a:lvl2pPr>
            <a:lvl3pPr lvl="2" rtl="0">
              <a:buNone/>
              <a:defRPr sz="900">
                <a:solidFill>
                  <a:srgbClr val="FFFFFF"/>
                </a:solidFill>
              </a:defRPr>
            </a:lvl3pPr>
            <a:lvl4pPr lvl="3" rtl="0">
              <a:buNone/>
              <a:defRPr sz="900">
                <a:solidFill>
                  <a:srgbClr val="FFFFFF"/>
                </a:solidFill>
              </a:defRPr>
            </a:lvl4pPr>
            <a:lvl5pPr lvl="4" rtl="0">
              <a:buNone/>
              <a:defRPr sz="900">
                <a:solidFill>
                  <a:srgbClr val="FFFFFF"/>
                </a:solidFill>
              </a:defRPr>
            </a:lvl5pPr>
            <a:lvl6pPr lvl="5" rtl="0">
              <a:buNone/>
              <a:defRPr sz="900">
                <a:solidFill>
                  <a:srgbClr val="FFFFFF"/>
                </a:solidFill>
              </a:defRPr>
            </a:lvl6pPr>
            <a:lvl7pPr lvl="6" rtl="0">
              <a:buNone/>
              <a:defRPr sz="900">
                <a:solidFill>
                  <a:srgbClr val="FFFFFF"/>
                </a:solidFill>
              </a:defRPr>
            </a:lvl7pPr>
            <a:lvl8pPr lvl="7" rtl="0">
              <a:buNone/>
              <a:defRPr sz="900">
                <a:solidFill>
                  <a:srgbClr val="FFFFFF"/>
                </a:solidFill>
              </a:defRPr>
            </a:lvl8pPr>
            <a:lvl9pPr lvl="8" rtl="0">
              <a:buNone/>
              <a:defRPr sz="900">
                <a:solidFill>
                  <a:srgbClr val="FFFFFF"/>
                </a:solidFill>
              </a:defRPr>
            </a:lvl9pPr>
          </a:lstStyle>
          <a:p>
            <a:pPr indent="0" lvl="0" marL="0">
              <a:spcBef>
                <a:spcPts val="0"/>
              </a:spcBef>
              <a:spcAft>
                <a:spcPts val="0"/>
              </a:spcAft>
              <a:buNone/>
            </a:pPr>
            <a:fld id="{00000000-1234-1234-1234-123412341234}" type="slidenum">
              <a:rPr lang="en"/>
              <a:t>‹#›</a:t>
            </a:fld>
            <a:endParaRPr/>
          </a:p>
        </p:txBody>
      </p:sp>
      <p:cxnSp>
        <p:nvCxnSpPr>
          <p:cNvPr id="147" name="Shape 147"/>
          <p:cNvCxnSpPr/>
          <p:nvPr/>
        </p:nvCxnSpPr>
        <p:spPr>
          <a:xfrm>
            <a:off x="431850" y="4741853"/>
            <a:ext cx="8280300" cy="0"/>
          </a:xfrm>
          <a:prstGeom prst="straightConnector1">
            <a:avLst/>
          </a:prstGeom>
          <a:noFill/>
          <a:ln cap="flat" cmpd="sng" w="9525">
            <a:solidFill>
              <a:srgbClr val="C6C5C5"/>
            </a:solidFill>
            <a:prstDash val="dot"/>
            <a:round/>
            <a:headEnd len="med" w="med" type="none"/>
            <a:tailEnd len="med" w="med" type="none"/>
          </a:ln>
        </p:spPr>
      </p:cxnSp>
      <p:sp>
        <p:nvSpPr>
          <p:cNvPr id="148" name="Shape 148"/>
          <p:cNvSpPr txBox="1"/>
          <p:nvPr>
            <p:ph type="title"/>
          </p:nvPr>
        </p:nvSpPr>
        <p:spPr>
          <a:xfrm>
            <a:off x="311700" y="213700"/>
            <a:ext cx="8520600" cy="465600"/>
          </a:xfrm>
          <a:prstGeom prst="rect">
            <a:avLst/>
          </a:prstGeom>
        </p:spPr>
        <p:txBody>
          <a:bodyPr anchorCtr="0" anchor="t" bIns="91425" lIns="91425" spcFirstLastPara="1" rIns="91425" wrap="square" tIns="91425"/>
          <a:lstStyle>
            <a:lvl1pPr lvl="0" rtl="0">
              <a:spcBef>
                <a:spcPts val="0"/>
              </a:spcBef>
              <a:spcAft>
                <a:spcPts val="0"/>
              </a:spcAft>
              <a:buClr>
                <a:srgbClr val="566579"/>
              </a:buClr>
              <a:buSzPts val="2800"/>
              <a:buFont typeface="Trebuchet MS"/>
              <a:buNone/>
              <a:defRPr>
                <a:solidFill>
                  <a:srgbClr val="566579"/>
                </a:solidFill>
                <a:latin typeface="Trebuchet MS"/>
                <a:ea typeface="Trebuchet MS"/>
                <a:cs typeface="Trebuchet MS"/>
                <a:sym typeface="Trebuchet MS"/>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cxnSp>
        <p:nvCxnSpPr>
          <p:cNvPr id="149" name="Shape 149"/>
          <p:cNvCxnSpPr/>
          <p:nvPr/>
        </p:nvCxnSpPr>
        <p:spPr>
          <a:xfrm>
            <a:off x="431850" y="751750"/>
            <a:ext cx="8280300" cy="0"/>
          </a:xfrm>
          <a:prstGeom prst="straightConnector1">
            <a:avLst/>
          </a:prstGeom>
          <a:noFill/>
          <a:ln cap="flat" cmpd="sng" w="9525">
            <a:solidFill>
              <a:srgbClr val="C6C5C5"/>
            </a:solidFill>
            <a:prstDash val="dot"/>
            <a:round/>
            <a:headEnd len="med" w="med" type="none"/>
            <a:tailEnd len="med" w="med" type="none"/>
          </a:ln>
        </p:spPr>
      </p:cxnSp>
      <p:sp>
        <p:nvSpPr>
          <p:cNvPr id="150" name="Shape 150">
            <a:hlinkClick r:id="rId2"/>
          </p:cNvPr>
          <p:cNvSpPr/>
          <p:nvPr/>
        </p:nvSpPr>
        <p:spPr>
          <a:xfrm rot="2700000">
            <a:off x="8511683" y="4815273"/>
            <a:ext cx="84853" cy="84853"/>
          </a:xfrm>
          <a:prstGeom prst="rtTriangle">
            <a:avLst/>
          </a:prstGeom>
          <a:solidFill>
            <a:srgbClr val="C6C5C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51" name="Shape 151">
            <a:hlinkClick r:id="rId3"/>
          </p:cNvPr>
          <p:cNvSpPr/>
          <p:nvPr/>
        </p:nvSpPr>
        <p:spPr>
          <a:xfrm rot="-8100000">
            <a:off x="8631683" y="4815273"/>
            <a:ext cx="84853" cy="84853"/>
          </a:xfrm>
          <a:prstGeom prst="rtTriangle">
            <a:avLst/>
          </a:prstGeom>
          <a:solidFill>
            <a:srgbClr val="C6C5C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52" name="Shape 152"/>
          <p:cNvSpPr txBox="1"/>
          <p:nvPr/>
        </p:nvSpPr>
        <p:spPr>
          <a:xfrm>
            <a:off x="6903186" y="4685184"/>
            <a:ext cx="1532700" cy="174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900">
                <a:solidFill>
                  <a:srgbClr val="C6C5C5"/>
                </a:solidFill>
              </a:rPr>
              <a:t>www.companyname.com</a:t>
            </a:r>
            <a:endParaRPr sz="900">
              <a:solidFill>
                <a:srgbClr val="C6C5C5"/>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153" name="Shape 153"/>
        <p:cNvGrpSpPr/>
        <p:nvPr/>
      </p:nvGrpSpPr>
      <p:grpSpPr>
        <a:xfrm>
          <a:off x="0" y="0"/>
          <a:ext cx="0" cy="0"/>
          <a:chOff x="0" y="0"/>
          <a:chExt cx="0" cy="0"/>
        </a:xfrm>
      </p:grpSpPr>
      <p:cxnSp>
        <p:nvCxnSpPr>
          <p:cNvPr id="154" name="Shape 154"/>
          <p:cNvCxnSpPr/>
          <p:nvPr/>
        </p:nvCxnSpPr>
        <p:spPr>
          <a:xfrm>
            <a:off x="431850" y="4741853"/>
            <a:ext cx="8280300" cy="0"/>
          </a:xfrm>
          <a:prstGeom prst="straightConnector1">
            <a:avLst/>
          </a:prstGeom>
          <a:noFill/>
          <a:ln cap="flat" cmpd="sng" w="9525">
            <a:solidFill>
              <a:srgbClr val="C6C5C5"/>
            </a:solidFill>
            <a:prstDash val="dot"/>
            <a:round/>
            <a:headEnd len="med" w="med" type="none"/>
            <a:tailEnd len="med" w="med" type="none"/>
          </a:ln>
        </p:spPr>
      </p:cxnSp>
      <p:sp>
        <p:nvSpPr>
          <p:cNvPr id="155" name="Shape 155"/>
          <p:cNvSpPr txBox="1"/>
          <p:nvPr>
            <p:ph type="title"/>
          </p:nvPr>
        </p:nvSpPr>
        <p:spPr>
          <a:xfrm>
            <a:off x="311700" y="213700"/>
            <a:ext cx="8520600" cy="465600"/>
          </a:xfrm>
          <a:prstGeom prst="rect">
            <a:avLst/>
          </a:prstGeom>
        </p:spPr>
        <p:txBody>
          <a:bodyPr anchorCtr="0" anchor="t" bIns="91425" lIns="91425" spcFirstLastPara="1" rIns="91425" wrap="square" tIns="91425"/>
          <a:lstStyle>
            <a:lvl1pPr lvl="0" rtl="0">
              <a:spcBef>
                <a:spcPts val="0"/>
              </a:spcBef>
              <a:spcAft>
                <a:spcPts val="0"/>
              </a:spcAft>
              <a:buClr>
                <a:srgbClr val="566579"/>
              </a:buClr>
              <a:buSzPts val="2800"/>
              <a:buFont typeface="Trebuchet MS"/>
              <a:buNone/>
              <a:defRPr>
                <a:solidFill>
                  <a:srgbClr val="566579"/>
                </a:solidFill>
                <a:latin typeface="Trebuchet MS"/>
                <a:ea typeface="Trebuchet MS"/>
                <a:cs typeface="Trebuchet MS"/>
                <a:sym typeface="Trebuchet MS"/>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cxnSp>
        <p:nvCxnSpPr>
          <p:cNvPr id="156" name="Shape 156"/>
          <p:cNvCxnSpPr/>
          <p:nvPr/>
        </p:nvCxnSpPr>
        <p:spPr>
          <a:xfrm>
            <a:off x="431850" y="751750"/>
            <a:ext cx="8280300" cy="0"/>
          </a:xfrm>
          <a:prstGeom prst="straightConnector1">
            <a:avLst/>
          </a:prstGeom>
          <a:noFill/>
          <a:ln cap="flat" cmpd="sng" w="9525">
            <a:solidFill>
              <a:srgbClr val="C6C5C5"/>
            </a:solidFill>
            <a:prstDash val="dot"/>
            <a:round/>
            <a:headEnd len="med" w="med" type="none"/>
            <a:tailEnd len="med" w="med" type="none"/>
          </a:ln>
        </p:spPr>
      </p:cxnSp>
      <p:sp>
        <p:nvSpPr>
          <p:cNvPr id="157" name="Shape 157">
            <a:hlinkClick r:id="rId2"/>
          </p:cNvPr>
          <p:cNvSpPr/>
          <p:nvPr/>
        </p:nvSpPr>
        <p:spPr>
          <a:xfrm rot="2700000">
            <a:off x="8511683" y="4815273"/>
            <a:ext cx="84853" cy="84853"/>
          </a:xfrm>
          <a:prstGeom prst="rtTriangle">
            <a:avLst/>
          </a:prstGeom>
          <a:solidFill>
            <a:srgbClr val="C6C5C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58" name="Shape 158"/>
          <p:cNvSpPr/>
          <p:nvPr/>
        </p:nvSpPr>
        <p:spPr>
          <a:xfrm>
            <a:off x="434306" y="4736375"/>
            <a:ext cx="379800" cy="174600"/>
          </a:xfrm>
          <a:prstGeom prst="rect">
            <a:avLst/>
          </a:prstGeom>
          <a:solidFill>
            <a:srgbClr val="C6C5C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59" name="Shape 159">
            <a:hlinkClick r:id="rId3"/>
          </p:cNvPr>
          <p:cNvSpPr/>
          <p:nvPr/>
        </p:nvSpPr>
        <p:spPr>
          <a:xfrm rot="-8100000">
            <a:off x="8631683" y="4815273"/>
            <a:ext cx="84853" cy="84853"/>
          </a:xfrm>
          <a:prstGeom prst="rtTriangle">
            <a:avLst/>
          </a:prstGeom>
          <a:solidFill>
            <a:srgbClr val="C6C5C5"/>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60" name="Shape 160"/>
          <p:cNvSpPr txBox="1"/>
          <p:nvPr>
            <p:ph idx="12" type="sldNum"/>
          </p:nvPr>
        </p:nvSpPr>
        <p:spPr>
          <a:xfrm>
            <a:off x="434300" y="4736375"/>
            <a:ext cx="379800" cy="174600"/>
          </a:xfrm>
          <a:prstGeom prst="rect">
            <a:avLst/>
          </a:prstGeom>
        </p:spPr>
        <p:txBody>
          <a:bodyPr anchorCtr="0" anchor="ctr" bIns="91425" lIns="91425" spcFirstLastPara="1" rIns="91425" wrap="square" tIns="91425">
            <a:noAutofit/>
          </a:bodyPr>
          <a:lstStyle>
            <a:lvl1pPr lvl="0" rtl="0">
              <a:buNone/>
              <a:defRPr sz="900">
                <a:solidFill>
                  <a:srgbClr val="FFFFFF"/>
                </a:solidFill>
              </a:defRPr>
            </a:lvl1pPr>
            <a:lvl2pPr lvl="1" rtl="0">
              <a:buNone/>
              <a:defRPr sz="900">
                <a:solidFill>
                  <a:srgbClr val="FFFFFF"/>
                </a:solidFill>
              </a:defRPr>
            </a:lvl2pPr>
            <a:lvl3pPr lvl="2" rtl="0">
              <a:buNone/>
              <a:defRPr sz="900">
                <a:solidFill>
                  <a:srgbClr val="FFFFFF"/>
                </a:solidFill>
              </a:defRPr>
            </a:lvl3pPr>
            <a:lvl4pPr lvl="3" rtl="0">
              <a:buNone/>
              <a:defRPr sz="900">
                <a:solidFill>
                  <a:srgbClr val="FFFFFF"/>
                </a:solidFill>
              </a:defRPr>
            </a:lvl4pPr>
            <a:lvl5pPr lvl="4" rtl="0">
              <a:buNone/>
              <a:defRPr sz="900">
                <a:solidFill>
                  <a:srgbClr val="FFFFFF"/>
                </a:solidFill>
              </a:defRPr>
            </a:lvl5pPr>
            <a:lvl6pPr lvl="5" rtl="0">
              <a:buNone/>
              <a:defRPr sz="900">
                <a:solidFill>
                  <a:srgbClr val="FFFFFF"/>
                </a:solidFill>
              </a:defRPr>
            </a:lvl6pPr>
            <a:lvl7pPr lvl="6" rtl="0">
              <a:buNone/>
              <a:defRPr sz="900">
                <a:solidFill>
                  <a:srgbClr val="FFFFFF"/>
                </a:solidFill>
              </a:defRPr>
            </a:lvl7pPr>
            <a:lvl8pPr lvl="7" rtl="0">
              <a:buNone/>
              <a:defRPr sz="900">
                <a:solidFill>
                  <a:srgbClr val="FFFFFF"/>
                </a:solidFill>
              </a:defRPr>
            </a:lvl8pPr>
            <a:lvl9pPr lvl="8" rtl="0">
              <a:buNone/>
              <a:defRPr sz="900">
                <a:solidFill>
                  <a:srgbClr val="FFFFFF"/>
                </a:solidFill>
              </a:defRPr>
            </a:lvl9pPr>
          </a:lstStyle>
          <a:p>
            <a:pPr indent="0" lvl="0" marL="0">
              <a:spcBef>
                <a:spcPts val="0"/>
              </a:spcBef>
              <a:spcAft>
                <a:spcPts val="0"/>
              </a:spcAft>
              <a:buNone/>
            </a:pPr>
            <a:fld id="{00000000-1234-1234-1234-123412341234}" type="slidenum">
              <a:rPr lang="en"/>
              <a:t>‹#›</a:t>
            </a:fld>
            <a:endParaRPr/>
          </a:p>
        </p:txBody>
      </p:sp>
      <p:sp>
        <p:nvSpPr>
          <p:cNvPr id="161" name="Shape 161"/>
          <p:cNvSpPr txBox="1"/>
          <p:nvPr/>
        </p:nvSpPr>
        <p:spPr>
          <a:xfrm>
            <a:off x="6903186" y="4685184"/>
            <a:ext cx="1532700" cy="174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900">
                <a:solidFill>
                  <a:srgbClr val="C6C5C5"/>
                </a:solidFill>
              </a:rPr>
              <a:t>www.companyname.com</a:t>
            </a:r>
            <a:endParaRPr sz="900">
              <a:solidFill>
                <a:srgbClr val="C6C5C5"/>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1">
  <p:cSld name="TITLE_ONLY_1">
    <p:spTree>
      <p:nvGrpSpPr>
        <p:cNvPr id="162" name="Shape 162"/>
        <p:cNvGrpSpPr/>
        <p:nvPr/>
      </p:nvGrpSpPr>
      <p:grpSpPr>
        <a:xfrm>
          <a:off x="0" y="0"/>
          <a:ext cx="0" cy="0"/>
          <a:chOff x="0" y="0"/>
          <a:chExt cx="0" cy="0"/>
        </a:xfrm>
      </p:grpSpPr>
      <p:sp>
        <p:nvSpPr>
          <p:cNvPr id="163" name="Shape 163"/>
          <p:cNvSpPr txBox="1"/>
          <p:nvPr>
            <p:ph type="title"/>
          </p:nvPr>
        </p:nvSpPr>
        <p:spPr>
          <a:xfrm>
            <a:off x="311700" y="213700"/>
            <a:ext cx="8520600" cy="465600"/>
          </a:xfrm>
          <a:prstGeom prst="rect">
            <a:avLst/>
          </a:prstGeom>
        </p:spPr>
        <p:txBody>
          <a:bodyPr anchorCtr="0" anchor="t" bIns="91425" lIns="91425" spcFirstLastPara="1" rIns="91425" wrap="square" tIns="91425"/>
          <a:lstStyle>
            <a:lvl1pPr lvl="0" rtl="0">
              <a:spcBef>
                <a:spcPts val="0"/>
              </a:spcBef>
              <a:spcAft>
                <a:spcPts val="0"/>
              </a:spcAft>
              <a:buClr>
                <a:srgbClr val="566579"/>
              </a:buClr>
              <a:buSzPts val="2800"/>
              <a:buFont typeface="Trebuchet MS"/>
              <a:buNone/>
              <a:defRPr>
                <a:solidFill>
                  <a:srgbClr val="566579"/>
                </a:solidFill>
                <a:latin typeface="Trebuchet MS"/>
                <a:ea typeface="Trebuchet MS"/>
                <a:cs typeface="Trebuchet MS"/>
                <a:sym typeface="Trebuchet MS"/>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cxnSp>
        <p:nvCxnSpPr>
          <p:cNvPr id="164" name="Shape 164"/>
          <p:cNvCxnSpPr/>
          <p:nvPr/>
        </p:nvCxnSpPr>
        <p:spPr>
          <a:xfrm>
            <a:off x="431850" y="751750"/>
            <a:ext cx="8280300" cy="0"/>
          </a:xfrm>
          <a:prstGeom prst="straightConnector1">
            <a:avLst/>
          </a:prstGeom>
          <a:noFill/>
          <a:ln cap="flat" cmpd="sng" w="9525">
            <a:solidFill>
              <a:srgbClr val="C6C5C5"/>
            </a:solidFill>
            <a:prstDash val="dot"/>
            <a:round/>
            <a:headEnd len="med" w="med" type="none"/>
            <a:tailEnd len="med" w="med" type="none"/>
          </a:ln>
        </p:spPr>
      </p:cxn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165" name="Shape 165"/>
        <p:cNvGrpSpPr/>
        <p:nvPr/>
      </p:nvGrpSpPr>
      <p:grpSpPr>
        <a:xfrm>
          <a:off x="0" y="0"/>
          <a:ext cx="0" cy="0"/>
          <a:chOff x="0" y="0"/>
          <a:chExt cx="0" cy="0"/>
        </a:xfrm>
      </p:grpSpPr>
      <p:sp>
        <p:nvSpPr>
          <p:cNvPr id="166" name="Shape 166"/>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67" name="Shape 167"/>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168" name="Shape 168"/>
          <p:cNvSpPr txBox="1"/>
          <p:nvPr>
            <p:ph idx="12" type="sldNum"/>
          </p:nvPr>
        </p:nvSpPr>
        <p:spPr>
          <a:xfrm>
            <a:off x="402225" y="4703625"/>
            <a:ext cx="396300" cy="204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169" name="Shape 169"/>
        <p:cNvGrpSpPr/>
        <p:nvPr/>
      </p:nvGrpSpPr>
      <p:grpSpPr>
        <a:xfrm>
          <a:off x="0" y="0"/>
          <a:ext cx="0" cy="0"/>
          <a:chOff x="0" y="0"/>
          <a:chExt cx="0" cy="0"/>
        </a:xfrm>
      </p:grpSpPr>
      <p:sp>
        <p:nvSpPr>
          <p:cNvPr id="170" name="Shape 170"/>
          <p:cNvSpPr txBox="1"/>
          <p:nvPr>
            <p:ph type="title"/>
          </p:nvPr>
        </p:nvSpPr>
        <p:spPr>
          <a:xfrm>
            <a:off x="490250" y="450150"/>
            <a:ext cx="6367800" cy="4090800"/>
          </a:xfrm>
          <a:prstGeom prst="rect">
            <a:avLst/>
          </a:prstGeom>
        </p:spPr>
        <p:txBody>
          <a:bodyPr anchorCtr="0" anchor="ctr" bIns="91425" lIns="91425" spcFirstLastPara="1" rIns="91425" wrap="square" tIns="91425"/>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171" name="Shape 171"/>
          <p:cNvSpPr txBox="1"/>
          <p:nvPr>
            <p:ph idx="12" type="sldNum"/>
          </p:nvPr>
        </p:nvSpPr>
        <p:spPr>
          <a:xfrm>
            <a:off x="402225" y="4703625"/>
            <a:ext cx="396300" cy="204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Layout 3 1">
  <p:cSld name="CUSTOM_3_1">
    <p:bg>
      <p:bgPr>
        <a:solidFill>
          <a:srgbClr val="FFFFFF"/>
        </a:solidFill>
      </p:bgPr>
    </p:bg>
    <p:spTree>
      <p:nvGrpSpPr>
        <p:cNvPr id="15" name="Shape 15"/>
        <p:cNvGrpSpPr/>
        <p:nvPr/>
      </p:nvGrpSpPr>
      <p:grpSpPr>
        <a:xfrm>
          <a:off x="0" y="0"/>
          <a:ext cx="0" cy="0"/>
          <a:chOff x="0" y="0"/>
          <a:chExt cx="0" cy="0"/>
        </a:xfrm>
      </p:grpSpPr>
      <p:pic>
        <p:nvPicPr>
          <p:cNvPr descr="buildings4.jpg" id="16" name="Shape 16"/>
          <p:cNvPicPr preferRelativeResize="0"/>
          <p:nvPr/>
        </p:nvPicPr>
        <p:blipFill>
          <a:blip r:embed="rId2">
            <a:alphaModFix amt="10000"/>
          </a:blip>
          <a:stretch>
            <a:fillRect/>
          </a:stretch>
        </p:blipFill>
        <p:spPr>
          <a:xfrm>
            <a:off x="0" y="0"/>
            <a:ext cx="9144000" cy="5143500"/>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172" name="Shape 172"/>
        <p:cNvGrpSpPr/>
        <p:nvPr/>
      </p:nvGrpSpPr>
      <p:grpSpPr>
        <a:xfrm>
          <a:off x="0" y="0"/>
          <a:ext cx="0" cy="0"/>
          <a:chOff x="0" y="0"/>
          <a:chExt cx="0" cy="0"/>
        </a:xfrm>
      </p:grpSpPr>
      <p:sp>
        <p:nvSpPr>
          <p:cNvPr id="173" name="Shape 173"/>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74" name="Shape 174"/>
          <p:cNvSpPr txBox="1"/>
          <p:nvPr>
            <p:ph type="title"/>
          </p:nvPr>
        </p:nvSpPr>
        <p:spPr>
          <a:xfrm>
            <a:off x="265500" y="1233175"/>
            <a:ext cx="4045200" cy="1482300"/>
          </a:xfrm>
          <a:prstGeom prst="rect">
            <a:avLst/>
          </a:prstGeom>
        </p:spPr>
        <p:txBody>
          <a:bodyPr anchorCtr="0" anchor="b" bIns="91425" lIns="91425" spcFirstLastPara="1" rIns="91425" wrap="square" tIns="91425"/>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175" name="Shape 175"/>
          <p:cNvSpPr txBox="1"/>
          <p:nvPr>
            <p:ph idx="1" type="subTitle"/>
          </p:nvPr>
        </p:nvSpPr>
        <p:spPr>
          <a:xfrm>
            <a:off x="265500" y="2803075"/>
            <a:ext cx="4045200" cy="1235100"/>
          </a:xfrm>
          <a:prstGeom prst="rect">
            <a:avLst/>
          </a:prstGeom>
        </p:spPr>
        <p:txBody>
          <a:bodyPr anchorCtr="0" anchor="t" bIns="91425" lIns="91425" spcFirstLastPara="1" rIns="91425" wrap="square" tIns="91425"/>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76" name="Shape 176"/>
          <p:cNvSpPr txBox="1"/>
          <p:nvPr>
            <p:ph idx="2" type="body"/>
          </p:nvPr>
        </p:nvSpPr>
        <p:spPr>
          <a:xfrm>
            <a:off x="4939500" y="724075"/>
            <a:ext cx="3837000" cy="3695100"/>
          </a:xfrm>
          <a:prstGeom prst="rect">
            <a:avLst/>
          </a:prstGeom>
        </p:spPr>
        <p:txBody>
          <a:bodyPr anchorCtr="0" anchor="ctr" bIns="91425" lIns="91425" spcFirstLastPara="1" rIns="91425" wrap="square" tIns="91425"/>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77" name="Shape 177"/>
          <p:cNvSpPr txBox="1"/>
          <p:nvPr>
            <p:ph idx="12" type="sldNum"/>
          </p:nvPr>
        </p:nvSpPr>
        <p:spPr>
          <a:xfrm>
            <a:off x="402225" y="4703625"/>
            <a:ext cx="396300" cy="204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178" name="Shape 178"/>
        <p:cNvGrpSpPr/>
        <p:nvPr/>
      </p:nvGrpSpPr>
      <p:grpSpPr>
        <a:xfrm>
          <a:off x="0" y="0"/>
          <a:ext cx="0" cy="0"/>
          <a:chOff x="0" y="0"/>
          <a:chExt cx="0" cy="0"/>
        </a:xfrm>
      </p:grpSpPr>
      <p:sp>
        <p:nvSpPr>
          <p:cNvPr id="179" name="Shape 179"/>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rtl="0">
              <a:lnSpc>
                <a:spcPct val="100000"/>
              </a:lnSpc>
              <a:spcBef>
                <a:spcPts val="0"/>
              </a:spcBef>
              <a:spcAft>
                <a:spcPts val="0"/>
              </a:spcAft>
              <a:buSzPts val="1800"/>
              <a:buNone/>
              <a:defRPr/>
            </a:lvl1pPr>
          </a:lstStyle>
          <a:p/>
        </p:txBody>
      </p:sp>
      <p:sp>
        <p:nvSpPr>
          <p:cNvPr id="180" name="Shape 180"/>
          <p:cNvSpPr txBox="1"/>
          <p:nvPr>
            <p:ph idx="12" type="sldNum"/>
          </p:nvPr>
        </p:nvSpPr>
        <p:spPr>
          <a:xfrm>
            <a:off x="402225" y="4703625"/>
            <a:ext cx="396300" cy="204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181" name="Shape 181"/>
        <p:cNvGrpSpPr/>
        <p:nvPr/>
      </p:nvGrpSpPr>
      <p:grpSpPr>
        <a:xfrm>
          <a:off x="0" y="0"/>
          <a:ext cx="0" cy="0"/>
          <a:chOff x="0" y="0"/>
          <a:chExt cx="0" cy="0"/>
        </a:xfrm>
      </p:grpSpPr>
      <p:sp>
        <p:nvSpPr>
          <p:cNvPr id="182" name="Shape 182"/>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83" name="Shape 183"/>
          <p:cNvSpPr txBox="1"/>
          <p:nvPr>
            <p:ph idx="1" type="body"/>
          </p:nvPr>
        </p:nvSpPr>
        <p:spPr>
          <a:xfrm>
            <a:off x="311700" y="3152225"/>
            <a:ext cx="8520600" cy="1300800"/>
          </a:xfrm>
          <a:prstGeom prst="rect">
            <a:avLst/>
          </a:prstGeom>
        </p:spPr>
        <p:txBody>
          <a:bodyPr anchorCtr="0" anchor="t" bIns="91425" lIns="91425" spcFirstLastPara="1" rIns="91425" wrap="square" tIns="91425"/>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184" name="Shape 184"/>
          <p:cNvSpPr txBox="1"/>
          <p:nvPr>
            <p:ph idx="12" type="sldNum"/>
          </p:nvPr>
        </p:nvSpPr>
        <p:spPr>
          <a:xfrm>
            <a:off x="402225" y="4703625"/>
            <a:ext cx="396300" cy="204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85" name="Shape 185"/>
        <p:cNvGrpSpPr/>
        <p:nvPr/>
      </p:nvGrpSpPr>
      <p:grpSpPr>
        <a:xfrm>
          <a:off x="0" y="0"/>
          <a:ext cx="0" cy="0"/>
          <a:chOff x="0" y="0"/>
          <a:chExt cx="0" cy="0"/>
        </a:xfrm>
      </p:grpSpPr>
      <p:sp>
        <p:nvSpPr>
          <p:cNvPr id="186" name="Shape 186"/>
          <p:cNvSpPr txBox="1"/>
          <p:nvPr>
            <p:ph idx="12" type="sldNum"/>
          </p:nvPr>
        </p:nvSpPr>
        <p:spPr>
          <a:xfrm>
            <a:off x="402225" y="4703625"/>
            <a:ext cx="396300" cy="204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Layout 3 1 1">
  <p:cSld name="CUSTOM_3_1_1">
    <p:bg>
      <p:bgPr>
        <a:solidFill>
          <a:srgbClr val="FFFFFF"/>
        </a:solidFill>
      </p:bgPr>
    </p:bg>
    <p:spTree>
      <p:nvGrpSpPr>
        <p:cNvPr id="17" name="Shape 17"/>
        <p:cNvGrpSpPr/>
        <p:nvPr/>
      </p:nvGrpSpPr>
      <p:grpSpPr>
        <a:xfrm>
          <a:off x="0" y="0"/>
          <a:ext cx="0" cy="0"/>
          <a:chOff x="0" y="0"/>
          <a:chExt cx="0" cy="0"/>
        </a:xfrm>
      </p:grpSpPr>
      <p:pic>
        <p:nvPicPr>
          <p:cNvPr descr="buildings2.jpg" id="18" name="Shape 18"/>
          <p:cNvPicPr preferRelativeResize="0"/>
          <p:nvPr/>
        </p:nvPicPr>
        <p:blipFill>
          <a:blip r:embed="rId2">
            <a:alphaModFix amt="10000"/>
          </a:blip>
          <a:stretch>
            <a:fillRect/>
          </a:stretch>
        </p:blipFill>
        <p:spPr>
          <a:xfrm>
            <a:off x="0" y="0"/>
            <a:ext cx="9144000" cy="51435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Layout 3 1 1 1">
  <p:cSld name="CUSTOM_3_1_1_1">
    <p:bg>
      <p:bgPr>
        <a:solidFill>
          <a:srgbClr val="FFFFFF"/>
        </a:solidFill>
      </p:bgPr>
    </p:bg>
    <p:spTree>
      <p:nvGrpSpPr>
        <p:cNvPr id="19" name="Shape 19"/>
        <p:cNvGrpSpPr/>
        <p:nvPr/>
      </p:nvGrpSpPr>
      <p:grpSpPr>
        <a:xfrm>
          <a:off x="0" y="0"/>
          <a:ext cx="0" cy="0"/>
          <a:chOff x="0" y="0"/>
          <a:chExt cx="0" cy="0"/>
        </a:xfrm>
      </p:grpSpPr>
      <p:pic>
        <p:nvPicPr>
          <p:cNvPr descr="buildings3.jpg" id="20" name="Shape 20"/>
          <p:cNvPicPr preferRelativeResize="0"/>
          <p:nvPr/>
        </p:nvPicPr>
        <p:blipFill>
          <a:blip r:embed="rId2">
            <a:alphaModFix amt="10000"/>
          </a:blip>
          <a:stretch>
            <a:fillRect/>
          </a:stretch>
        </p:blipFill>
        <p:spPr>
          <a:xfrm>
            <a:off x="0" y="0"/>
            <a:ext cx="9144000" cy="51435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Layout 1">
  <p:cSld name="CUSTOM">
    <p:spTree>
      <p:nvGrpSpPr>
        <p:cNvPr id="21" name="Shape 21"/>
        <p:cNvGrpSpPr/>
        <p:nvPr/>
      </p:nvGrpSpPr>
      <p:grpSpPr>
        <a:xfrm>
          <a:off x="0" y="0"/>
          <a:ext cx="0" cy="0"/>
          <a:chOff x="0" y="0"/>
          <a:chExt cx="0" cy="0"/>
        </a:xfrm>
      </p:grpSpPr>
      <p:pic>
        <p:nvPicPr>
          <p:cNvPr id="22" name="Shape 22"/>
          <p:cNvPicPr preferRelativeResize="0"/>
          <p:nvPr/>
        </p:nvPicPr>
        <p:blipFill>
          <a:blip r:embed="rId2">
            <a:alphaModFix/>
          </a:blip>
          <a:stretch>
            <a:fillRect/>
          </a:stretch>
        </p:blipFill>
        <p:spPr>
          <a:xfrm>
            <a:off x="0" y="0"/>
            <a:ext cx="3657600" cy="2057400"/>
          </a:xfrm>
          <a:prstGeom prst="rect">
            <a:avLst/>
          </a:prstGeom>
          <a:noFill/>
          <a:ln>
            <a:noFill/>
          </a:ln>
        </p:spPr>
      </p:pic>
      <p:sp>
        <p:nvSpPr>
          <p:cNvPr id="23" name="Shape 23"/>
          <p:cNvSpPr/>
          <p:nvPr/>
        </p:nvSpPr>
        <p:spPr>
          <a:xfrm>
            <a:off x="5486400" y="0"/>
            <a:ext cx="1828800" cy="1028700"/>
          </a:xfrm>
          <a:prstGeom prst="rect">
            <a:avLst/>
          </a:prstGeom>
          <a:solidFill>
            <a:srgbClr val="9FC5E8"/>
          </a:solidFill>
          <a:ln cap="flat" cmpd="sng" w="285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24" name="Shape 24"/>
          <p:cNvSpPr/>
          <p:nvPr/>
        </p:nvSpPr>
        <p:spPr>
          <a:xfrm>
            <a:off x="0" y="2057400"/>
            <a:ext cx="1828800" cy="1028700"/>
          </a:xfrm>
          <a:prstGeom prst="rect">
            <a:avLst/>
          </a:prstGeom>
          <a:solidFill>
            <a:srgbClr val="1C4587"/>
          </a:solidFill>
          <a:ln cap="flat" cmpd="sng" w="285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25" name="Shape 25"/>
          <p:cNvSpPr/>
          <p:nvPr/>
        </p:nvSpPr>
        <p:spPr>
          <a:xfrm>
            <a:off x="1828800" y="2057400"/>
            <a:ext cx="1828800" cy="1028700"/>
          </a:xfrm>
          <a:prstGeom prst="rect">
            <a:avLst/>
          </a:prstGeom>
          <a:noFill/>
          <a:ln cap="flat" cmpd="sng" w="285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26" name="Shape 26"/>
          <p:cNvSpPr/>
          <p:nvPr/>
        </p:nvSpPr>
        <p:spPr>
          <a:xfrm>
            <a:off x="3657600" y="2057400"/>
            <a:ext cx="5486400" cy="2057400"/>
          </a:xfrm>
          <a:prstGeom prst="rect">
            <a:avLst/>
          </a:prstGeom>
          <a:solidFill>
            <a:srgbClr val="073763"/>
          </a:solidFill>
          <a:ln cap="flat" cmpd="sng" w="285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27" name="Shape 27"/>
          <p:cNvSpPr/>
          <p:nvPr/>
        </p:nvSpPr>
        <p:spPr>
          <a:xfrm>
            <a:off x="3657600" y="4114800"/>
            <a:ext cx="1828800" cy="1028700"/>
          </a:xfrm>
          <a:prstGeom prst="rect">
            <a:avLst/>
          </a:prstGeom>
          <a:solidFill>
            <a:srgbClr val="1C4587"/>
          </a:solidFill>
          <a:ln cap="flat" cmpd="sng" w="285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28" name="Shape 28"/>
          <p:cNvSpPr/>
          <p:nvPr/>
        </p:nvSpPr>
        <p:spPr>
          <a:xfrm>
            <a:off x="5486400" y="4114800"/>
            <a:ext cx="1828800" cy="1028700"/>
          </a:xfrm>
          <a:prstGeom prst="rect">
            <a:avLst/>
          </a:prstGeom>
          <a:solidFill>
            <a:srgbClr val="CFE2F3"/>
          </a:solidFill>
          <a:ln cap="flat" cmpd="sng" w="285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29" name="Shape 29"/>
          <p:cNvSpPr/>
          <p:nvPr/>
        </p:nvSpPr>
        <p:spPr>
          <a:xfrm>
            <a:off x="7315200" y="1028700"/>
            <a:ext cx="1828800" cy="1028700"/>
          </a:xfrm>
          <a:prstGeom prst="rect">
            <a:avLst/>
          </a:prstGeom>
          <a:solidFill>
            <a:srgbClr val="FFFFFF"/>
          </a:solidFill>
          <a:ln cap="flat" cmpd="sng" w="285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30" name="Shape 30"/>
          <p:cNvSpPr/>
          <p:nvPr/>
        </p:nvSpPr>
        <p:spPr>
          <a:xfrm>
            <a:off x="7315200" y="4114800"/>
            <a:ext cx="1828800" cy="1028700"/>
          </a:xfrm>
          <a:prstGeom prst="rect">
            <a:avLst/>
          </a:prstGeom>
          <a:solidFill>
            <a:srgbClr val="9FC5E8"/>
          </a:solidFill>
          <a:ln cap="flat" cmpd="sng" w="285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pic>
        <p:nvPicPr>
          <p:cNvPr id="31" name="Shape 31"/>
          <p:cNvPicPr preferRelativeResize="0"/>
          <p:nvPr/>
        </p:nvPicPr>
        <p:blipFill>
          <a:blip r:embed="rId3">
            <a:alphaModFix/>
          </a:blip>
          <a:stretch>
            <a:fillRect/>
          </a:stretch>
        </p:blipFill>
        <p:spPr>
          <a:xfrm>
            <a:off x="0" y="3086100"/>
            <a:ext cx="1828800" cy="1028700"/>
          </a:xfrm>
          <a:prstGeom prst="rect">
            <a:avLst/>
          </a:prstGeom>
          <a:noFill/>
          <a:ln>
            <a:noFill/>
          </a:ln>
        </p:spPr>
      </p:pic>
      <p:sp>
        <p:nvSpPr>
          <p:cNvPr id="32" name="Shape 32"/>
          <p:cNvSpPr/>
          <p:nvPr/>
        </p:nvSpPr>
        <p:spPr>
          <a:xfrm>
            <a:off x="0" y="0"/>
            <a:ext cx="1828800" cy="1028700"/>
          </a:xfrm>
          <a:prstGeom prst="rect">
            <a:avLst/>
          </a:prstGeom>
          <a:noFill/>
          <a:ln cap="flat" cmpd="sng" w="285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33" name="Shape 33"/>
          <p:cNvSpPr/>
          <p:nvPr/>
        </p:nvSpPr>
        <p:spPr>
          <a:xfrm>
            <a:off x="1828800" y="0"/>
            <a:ext cx="1828800" cy="1028700"/>
          </a:xfrm>
          <a:prstGeom prst="rect">
            <a:avLst/>
          </a:prstGeom>
          <a:noFill/>
          <a:ln cap="flat" cmpd="sng" w="285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34" name="Shape 34"/>
          <p:cNvSpPr/>
          <p:nvPr/>
        </p:nvSpPr>
        <p:spPr>
          <a:xfrm>
            <a:off x="0" y="1028700"/>
            <a:ext cx="1828800" cy="1028700"/>
          </a:xfrm>
          <a:prstGeom prst="rect">
            <a:avLst/>
          </a:prstGeom>
          <a:noFill/>
          <a:ln cap="flat" cmpd="sng" w="285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35" name="Shape 35"/>
          <p:cNvSpPr/>
          <p:nvPr/>
        </p:nvSpPr>
        <p:spPr>
          <a:xfrm>
            <a:off x="1828800" y="1028700"/>
            <a:ext cx="1828800" cy="1028700"/>
          </a:xfrm>
          <a:prstGeom prst="rect">
            <a:avLst/>
          </a:prstGeom>
          <a:noFill/>
          <a:ln cap="flat" cmpd="sng" w="285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36" name="Shape 36"/>
          <p:cNvSpPr/>
          <p:nvPr/>
        </p:nvSpPr>
        <p:spPr>
          <a:xfrm>
            <a:off x="0" y="4114800"/>
            <a:ext cx="1828800" cy="1028700"/>
          </a:xfrm>
          <a:prstGeom prst="rect">
            <a:avLst/>
          </a:prstGeom>
          <a:solidFill>
            <a:srgbClr val="9FC5E8"/>
          </a:solidFill>
          <a:ln cap="flat" cmpd="sng" w="285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37" name="Shape 37"/>
          <p:cNvSpPr/>
          <p:nvPr/>
        </p:nvSpPr>
        <p:spPr>
          <a:xfrm>
            <a:off x="1828800" y="3086100"/>
            <a:ext cx="1828800" cy="1028700"/>
          </a:xfrm>
          <a:prstGeom prst="rect">
            <a:avLst/>
          </a:prstGeom>
          <a:solidFill>
            <a:srgbClr val="9FC5E8"/>
          </a:solidFill>
          <a:ln cap="flat" cmpd="sng" w="285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38" name="Shape 38"/>
          <p:cNvSpPr/>
          <p:nvPr/>
        </p:nvSpPr>
        <p:spPr>
          <a:xfrm>
            <a:off x="1828800" y="4114800"/>
            <a:ext cx="1828800" cy="1028700"/>
          </a:xfrm>
          <a:prstGeom prst="rect">
            <a:avLst/>
          </a:prstGeom>
          <a:solidFill>
            <a:srgbClr val="073763"/>
          </a:solidFill>
          <a:ln cap="flat" cmpd="sng" w="285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39" name="Shape 39"/>
          <p:cNvSpPr/>
          <p:nvPr/>
        </p:nvSpPr>
        <p:spPr>
          <a:xfrm>
            <a:off x="3657600" y="1028700"/>
            <a:ext cx="1828800" cy="1028700"/>
          </a:xfrm>
          <a:prstGeom prst="rect">
            <a:avLst/>
          </a:prstGeom>
          <a:solidFill>
            <a:srgbClr val="F3F3F3"/>
          </a:solidFill>
          <a:ln cap="flat" cmpd="sng" w="285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40" name="Shape 40"/>
          <p:cNvSpPr/>
          <p:nvPr/>
        </p:nvSpPr>
        <p:spPr>
          <a:xfrm>
            <a:off x="3657600" y="0"/>
            <a:ext cx="1828800" cy="1028700"/>
          </a:xfrm>
          <a:prstGeom prst="rect">
            <a:avLst/>
          </a:prstGeom>
          <a:solidFill>
            <a:srgbClr val="073763"/>
          </a:solidFill>
          <a:ln cap="flat" cmpd="sng" w="285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pic>
        <p:nvPicPr>
          <p:cNvPr id="41" name="Shape 41"/>
          <p:cNvPicPr preferRelativeResize="0"/>
          <p:nvPr/>
        </p:nvPicPr>
        <p:blipFill>
          <a:blip r:embed="rId4">
            <a:alphaModFix/>
          </a:blip>
          <a:stretch>
            <a:fillRect/>
          </a:stretch>
        </p:blipFill>
        <p:spPr>
          <a:xfrm>
            <a:off x="7315200" y="0"/>
            <a:ext cx="1828800" cy="1028700"/>
          </a:xfrm>
          <a:prstGeom prst="rect">
            <a:avLst/>
          </a:prstGeom>
          <a:noFill/>
          <a:ln>
            <a:noFill/>
          </a:ln>
        </p:spPr>
      </p:pic>
      <p:sp>
        <p:nvSpPr>
          <p:cNvPr id="42" name="Shape 42"/>
          <p:cNvSpPr/>
          <p:nvPr/>
        </p:nvSpPr>
        <p:spPr>
          <a:xfrm>
            <a:off x="7315200" y="0"/>
            <a:ext cx="1828800" cy="1028700"/>
          </a:xfrm>
          <a:prstGeom prst="rect">
            <a:avLst/>
          </a:prstGeom>
          <a:noFill/>
          <a:ln cap="flat" cmpd="sng" w="285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43" name="Shape 43"/>
          <p:cNvSpPr/>
          <p:nvPr/>
        </p:nvSpPr>
        <p:spPr>
          <a:xfrm>
            <a:off x="0" y="3086100"/>
            <a:ext cx="1828800" cy="1028700"/>
          </a:xfrm>
          <a:prstGeom prst="rect">
            <a:avLst/>
          </a:prstGeom>
          <a:noFill/>
          <a:ln cap="flat" cmpd="sng" w="285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44" name="Shape 44"/>
          <p:cNvSpPr/>
          <p:nvPr/>
        </p:nvSpPr>
        <p:spPr>
          <a:xfrm>
            <a:off x="5486400" y="1028700"/>
            <a:ext cx="1828800" cy="1028700"/>
          </a:xfrm>
          <a:prstGeom prst="rect">
            <a:avLst/>
          </a:prstGeom>
          <a:solidFill>
            <a:srgbClr val="CFE2F3"/>
          </a:solidFill>
          <a:ln cap="flat" cmpd="sng" w="285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Layout 2">
  <p:cSld name="CUSTOM_2">
    <p:spTree>
      <p:nvGrpSpPr>
        <p:cNvPr id="45" name="Shape 45"/>
        <p:cNvGrpSpPr/>
        <p:nvPr/>
      </p:nvGrpSpPr>
      <p:grpSpPr>
        <a:xfrm>
          <a:off x="0" y="0"/>
          <a:ext cx="0" cy="0"/>
          <a:chOff x="0" y="0"/>
          <a:chExt cx="0" cy="0"/>
        </a:xfrm>
      </p:grpSpPr>
      <p:sp>
        <p:nvSpPr>
          <p:cNvPr id="46" name="Shape 46"/>
          <p:cNvSpPr/>
          <p:nvPr/>
        </p:nvSpPr>
        <p:spPr>
          <a:xfrm>
            <a:off x="0" y="0"/>
            <a:ext cx="9144000" cy="781200"/>
          </a:xfrm>
          <a:prstGeom prst="rect">
            <a:avLst/>
          </a:prstGeom>
          <a:solidFill>
            <a:srgbClr val="073763"/>
          </a:solidFill>
          <a:ln cap="flat" cmpd="sng" w="28575">
            <a:solidFill>
              <a:srgbClr val="07376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47" name="Shape 47"/>
          <p:cNvSpPr txBox="1"/>
          <p:nvPr>
            <p:ph type="title"/>
          </p:nvPr>
        </p:nvSpPr>
        <p:spPr>
          <a:xfrm>
            <a:off x="311700" y="104250"/>
            <a:ext cx="8520600" cy="572700"/>
          </a:xfrm>
          <a:prstGeom prst="rect">
            <a:avLst/>
          </a:prstGeom>
        </p:spPr>
        <p:txBody>
          <a:bodyPr anchorCtr="0" anchor="t" bIns="91425" lIns="91425" spcFirstLastPara="1" rIns="91425" wrap="square" tIns="91425"/>
          <a:lstStyle>
            <a:lvl1pPr lvl="0" rtl="0">
              <a:spcBef>
                <a:spcPts val="0"/>
              </a:spcBef>
              <a:spcAft>
                <a:spcPts val="0"/>
              </a:spcAft>
              <a:buNone/>
              <a:defRPr b="1">
                <a:solidFill>
                  <a:srgbClr val="FFFFFF"/>
                </a:solidFill>
                <a:latin typeface="Roboto"/>
                <a:ea typeface="Roboto"/>
                <a:cs typeface="Roboto"/>
                <a:sym typeface="Roboto"/>
              </a:defRPr>
            </a:lvl1pPr>
            <a:lvl2pPr lvl="1" rtl="0">
              <a:spcBef>
                <a:spcPts val="0"/>
              </a:spcBef>
              <a:spcAft>
                <a:spcPts val="0"/>
              </a:spcAft>
              <a:buNone/>
              <a:defRPr b="1">
                <a:solidFill>
                  <a:srgbClr val="FFFFFF"/>
                </a:solidFill>
                <a:latin typeface="Roboto"/>
                <a:ea typeface="Roboto"/>
                <a:cs typeface="Roboto"/>
                <a:sym typeface="Roboto"/>
              </a:defRPr>
            </a:lvl2pPr>
            <a:lvl3pPr lvl="2" rtl="0">
              <a:spcBef>
                <a:spcPts val="0"/>
              </a:spcBef>
              <a:spcAft>
                <a:spcPts val="0"/>
              </a:spcAft>
              <a:buNone/>
              <a:defRPr b="1">
                <a:solidFill>
                  <a:srgbClr val="FFFFFF"/>
                </a:solidFill>
                <a:latin typeface="Roboto"/>
                <a:ea typeface="Roboto"/>
                <a:cs typeface="Roboto"/>
                <a:sym typeface="Roboto"/>
              </a:defRPr>
            </a:lvl3pPr>
            <a:lvl4pPr lvl="3" rtl="0">
              <a:spcBef>
                <a:spcPts val="0"/>
              </a:spcBef>
              <a:spcAft>
                <a:spcPts val="0"/>
              </a:spcAft>
              <a:buNone/>
              <a:defRPr b="1">
                <a:solidFill>
                  <a:srgbClr val="FFFFFF"/>
                </a:solidFill>
                <a:latin typeface="Roboto"/>
                <a:ea typeface="Roboto"/>
                <a:cs typeface="Roboto"/>
                <a:sym typeface="Roboto"/>
              </a:defRPr>
            </a:lvl4pPr>
            <a:lvl5pPr lvl="4" rtl="0">
              <a:spcBef>
                <a:spcPts val="0"/>
              </a:spcBef>
              <a:spcAft>
                <a:spcPts val="0"/>
              </a:spcAft>
              <a:buNone/>
              <a:defRPr b="1">
                <a:solidFill>
                  <a:srgbClr val="FFFFFF"/>
                </a:solidFill>
                <a:latin typeface="Roboto"/>
                <a:ea typeface="Roboto"/>
                <a:cs typeface="Roboto"/>
                <a:sym typeface="Roboto"/>
              </a:defRPr>
            </a:lvl5pPr>
            <a:lvl6pPr lvl="5" rtl="0">
              <a:spcBef>
                <a:spcPts val="0"/>
              </a:spcBef>
              <a:spcAft>
                <a:spcPts val="0"/>
              </a:spcAft>
              <a:buNone/>
              <a:defRPr b="1">
                <a:solidFill>
                  <a:srgbClr val="FFFFFF"/>
                </a:solidFill>
                <a:latin typeface="Roboto"/>
                <a:ea typeface="Roboto"/>
                <a:cs typeface="Roboto"/>
                <a:sym typeface="Roboto"/>
              </a:defRPr>
            </a:lvl6pPr>
            <a:lvl7pPr lvl="6" rtl="0">
              <a:spcBef>
                <a:spcPts val="0"/>
              </a:spcBef>
              <a:spcAft>
                <a:spcPts val="0"/>
              </a:spcAft>
              <a:buNone/>
              <a:defRPr b="1">
                <a:solidFill>
                  <a:srgbClr val="FFFFFF"/>
                </a:solidFill>
                <a:latin typeface="Roboto"/>
                <a:ea typeface="Roboto"/>
                <a:cs typeface="Roboto"/>
                <a:sym typeface="Roboto"/>
              </a:defRPr>
            </a:lvl7pPr>
            <a:lvl8pPr lvl="7" rtl="0">
              <a:spcBef>
                <a:spcPts val="0"/>
              </a:spcBef>
              <a:spcAft>
                <a:spcPts val="0"/>
              </a:spcAft>
              <a:buNone/>
              <a:defRPr b="1">
                <a:solidFill>
                  <a:srgbClr val="FFFFFF"/>
                </a:solidFill>
                <a:latin typeface="Roboto"/>
                <a:ea typeface="Roboto"/>
                <a:cs typeface="Roboto"/>
                <a:sym typeface="Roboto"/>
              </a:defRPr>
            </a:lvl8pPr>
            <a:lvl9pPr lvl="8" rtl="0">
              <a:spcBef>
                <a:spcPts val="0"/>
              </a:spcBef>
              <a:spcAft>
                <a:spcPts val="0"/>
              </a:spcAft>
              <a:buNone/>
              <a:defRPr b="1">
                <a:solidFill>
                  <a:srgbClr val="FFFFFF"/>
                </a:solidFill>
                <a:latin typeface="Roboto"/>
                <a:ea typeface="Roboto"/>
                <a:cs typeface="Roboto"/>
                <a:sym typeface="Roboto"/>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Layout 2 2">
  <p:cSld name="CUSTOM_2_2">
    <p:spTree>
      <p:nvGrpSpPr>
        <p:cNvPr id="48" name="Shape 48"/>
        <p:cNvGrpSpPr/>
        <p:nvPr/>
      </p:nvGrpSpPr>
      <p:grpSpPr>
        <a:xfrm>
          <a:off x="0" y="0"/>
          <a:ext cx="0" cy="0"/>
          <a:chOff x="0" y="0"/>
          <a:chExt cx="0" cy="0"/>
        </a:xfrm>
      </p:grpSpPr>
      <p:sp>
        <p:nvSpPr>
          <p:cNvPr id="49" name="Shape 49"/>
          <p:cNvSpPr/>
          <p:nvPr/>
        </p:nvSpPr>
        <p:spPr>
          <a:xfrm>
            <a:off x="0" y="0"/>
            <a:ext cx="9144000" cy="505200"/>
          </a:xfrm>
          <a:prstGeom prst="rect">
            <a:avLst/>
          </a:prstGeom>
          <a:solidFill>
            <a:srgbClr val="073763"/>
          </a:solidFill>
          <a:ln cap="flat" cmpd="sng" w="28575">
            <a:solidFill>
              <a:srgbClr val="07376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50" name="Shape 50"/>
          <p:cNvSpPr txBox="1"/>
          <p:nvPr>
            <p:ph type="title"/>
          </p:nvPr>
        </p:nvSpPr>
        <p:spPr>
          <a:xfrm>
            <a:off x="311700" y="0"/>
            <a:ext cx="8520600" cy="505200"/>
          </a:xfrm>
          <a:prstGeom prst="rect">
            <a:avLst/>
          </a:prstGeom>
        </p:spPr>
        <p:txBody>
          <a:bodyPr anchorCtr="0" anchor="t" bIns="91425" lIns="91425" spcFirstLastPara="1" rIns="91425" wrap="square" tIns="91425"/>
          <a:lstStyle>
            <a:lvl1pPr lvl="0" rtl="0">
              <a:spcBef>
                <a:spcPts val="0"/>
              </a:spcBef>
              <a:spcAft>
                <a:spcPts val="0"/>
              </a:spcAft>
              <a:buNone/>
              <a:defRPr b="1">
                <a:solidFill>
                  <a:srgbClr val="FFFFFF"/>
                </a:solidFill>
                <a:latin typeface="Roboto"/>
                <a:ea typeface="Roboto"/>
                <a:cs typeface="Roboto"/>
                <a:sym typeface="Roboto"/>
              </a:defRPr>
            </a:lvl1pPr>
            <a:lvl2pPr lvl="1" rtl="0">
              <a:spcBef>
                <a:spcPts val="0"/>
              </a:spcBef>
              <a:spcAft>
                <a:spcPts val="0"/>
              </a:spcAft>
              <a:buNone/>
              <a:defRPr b="1">
                <a:solidFill>
                  <a:srgbClr val="FFFFFF"/>
                </a:solidFill>
                <a:latin typeface="Roboto"/>
                <a:ea typeface="Roboto"/>
                <a:cs typeface="Roboto"/>
                <a:sym typeface="Roboto"/>
              </a:defRPr>
            </a:lvl2pPr>
            <a:lvl3pPr lvl="2" rtl="0">
              <a:spcBef>
                <a:spcPts val="0"/>
              </a:spcBef>
              <a:spcAft>
                <a:spcPts val="0"/>
              </a:spcAft>
              <a:buNone/>
              <a:defRPr b="1">
                <a:solidFill>
                  <a:srgbClr val="FFFFFF"/>
                </a:solidFill>
                <a:latin typeface="Roboto"/>
                <a:ea typeface="Roboto"/>
                <a:cs typeface="Roboto"/>
                <a:sym typeface="Roboto"/>
              </a:defRPr>
            </a:lvl3pPr>
            <a:lvl4pPr lvl="3" rtl="0">
              <a:spcBef>
                <a:spcPts val="0"/>
              </a:spcBef>
              <a:spcAft>
                <a:spcPts val="0"/>
              </a:spcAft>
              <a:buNone/>
              <a:defRPr b="1">
                <a:solidFill>
                  <a:srgbClr val="FFFFFF"/>
                </a:solidFill>
                <a:latin typeface="Roboto"/>
                <a:ea typeface="Roboto"/>
                <a:cs typeface="Roboto"/>
                <a:sym typeface="Roboto"/>
              </a:defRPr>
            </a:lvl4pPr>
            <a:lvl5pPr lvl="4" rtl="0">
              <a:spcBef>
                <a:spcPts val="0"/>
              </a:spcBef>
              <a:spcAft>
                <a:spcPts val="0"/>
              </a:spcAft>
              <a:buNone/>
              <a:defRPr b="1">
                <a:solidFill>
                  <a:srgbClr val="FFFFFF"/>
                </a:solidFill>
                <a:latin typeface="Roboto"/>
                <a:ea typeface="Roboto"/>
                <a:cs typeface="Roboto"/>
                <a:sym typeface="Roboto"/>
              </a:defRPr>
            </a:lvl5pPr>
            <a:lvl6pPr lvl="5" rtl="0">
              <a:spcBef>
                <a:spcPts val="0"/>
              </a:spcBef>
              <a:spcAft>
                <a:spcPts val="0"/>
              </a:spcAft>
              <a:buNone/>
              <a:defRPr b="1">
                <a:solidFill>
                  <a:srgbClr val="FFFFFF"/>
                </a:solidFill>
                <a:latin typeface="Roboto"/>
                <a:ea typeface="Roboto"/>
                <a:cs typeface="Roboto"/>
                <a:sym typeface="Roboto"/>
              </a:defRPr>
            </a:lvl6pPr>
            <a:lvl7pPr lvl="6" rtl="0">
              <a:spcBef>
                <a:spcPts val="0"/>
              </a:spcBef>
              <a:spcAft>
                <a:spcPts val="0"/>
              </a:spcAft>
              <a:buNone/>
              <a:defRPr b="1">
                <a:solidFill>
                  <a:srgbClr val="FFFFFF"/>
                </a:solidFill>
                <a:latin typeface="Roboto"/>
                <a:ea typeface="Roboto"/>
                <a:cs typeface="Roboto"/>
                <a:sym typeface="Roboto"/>
              </a:defRPr>
            </a:lvl7pPr>
            <a:lvl8pPr lvl="7" rtl="0">
              <a:spcBef>
                <a:spcPts val="0"/>
              </a:spcBef>
              <a:spcAft>
                <a:spcPts val="0"/>
              </a:spcAft>
              <a:buNone/>
              <a:defRPr b="1">
                <a:solidFill>
                  <a:srgbClr val="FFFFFF"/>
                </a:solidFill>
                <a:latin typeface="Roboto"/>
                <a:ea typeface="Roboto"/>
                <a:cs typeface="Roboto"/>
                <a:sym typeface="Roboto"/>
              </a:defRPr>
            </a:lvl8pPr>
            <a:lvl9pPr lvl="8" rtl="0">
              <a:spcBef>
                <a:spcPts val="0"/>
              </a:spcBef>
              <a:spcAft>
                <a:spcPts val="0"/>
              </a:spcAft>
              <a:buNone/>
              <a:defRPr b="1">
                <a:solidFill>
                  <a:srgbClr val="FFFFFF"/>
                </a:solidFill>
                <a:latin typeface="Roboto"/>
                <a:ea typeface="Roboto"/>
                <a:cs typeface="Roboto"/>
                <a:sym typeface="Roboto"/>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Layout 2 2 1">
  <p:cSld name="CUSTOM_2_2_1">
    <p:spTree>
      <p:nvGrpSpPr>
        <p:cNvPr id="51" name="Shape 51"/>
        <p:cNvGrpSpPr/>
        <p:nvPr/>
      </p:nvGrpSpPr>
      <p:grpSpPr>
        <a:xfrm>
          <a:off x="0" y="0"/>
          <a:ext cx="0" cy="0"/>
          <a:chOff x="0" y="0"/>
          <a:chExt cx="0" cy="0"/>
        </a:xfrm>
      </p:grpSpPr>
      <p:sp>
        <p:nvSpPr>
          <p:cNvPr id="52" name="Shape 52"/>
          <p:cNvSpPr/>
          <p:nvPr/>
        </p:nvSpPr>
        <p:spPr>
          <a:xfrm>
            <a:off x="0" y="4821600"/>
            <a:ext cx="9144000" cy="321900"/>
          </a:xfrm>
          <a:prstGeom prst="rect">
            <a:avLst/>
          </a:prstGeom>
          <a:solidFill>
            <a:srgbClr val="073763"/>
          </a:solidFill>
          <a:ln cap="flat" cmpd="sng" w="28575">
            <a:solidFill>
              <a:srgbClr val="07376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53" name="Shape 53"/>
          <p:cNvSpPr txBox="1"/>
          <p:nvPr>
            <p:ph type="title"/>
          </p:nvPr>
        </p:nvSpPr>
        <p:spPr>
          <a:xfrm>
            <a:off x="311700" y="0"/>
            <a:ext cx="8520600" cy="505200"/>
          </a:xfrm>
          <a:prstGeom prst="rect">
            <a:avLst/>
          </a:prstGeom>
        </p:spPr>
        <p:txBody>
          <a:bodyPr anchorCtr="0" anchor="t" bIns="91425" lIns="91425" spcFirstLastPara="1" rIns="91425" wrap="square" tIns="91425"/>
          <a:lstStyle>
            <a:lvl1pPr lvl="0" rtl="0">
              <a:spcBef>
                <a:spcPts val="0"/>
              </a:spcBef>
              <a:spcAft>
                <a:spcPts val="0"/>
              </a:spcAft>
              <a:buNone/>
              <a:defRPr b="1">
                <a:solidFill>
                  <a:srgbClr val="073763"/>
                </a:solidFill>
                <a:latin typeface="Roboto"/>
                <a:ea typeface="Roboto"/>
                <a:cs typeface="Roboto"/>
                <a:sym typeface="Roboto"/>
              </a:defRPr>
            </a:lvl1pPr>
            <a:lvl2pPr lvl="1" rtl="0">
              <a:spcBef>
                <a:spcPts val="0"/>
              </a:spcBef>
              <a:spcAft>
                <a:spcPts val="0"/>
              </a:spcAft>
              <a:buNone/>
              <a:defRPr b="1">
                <a:solidFill>
                  <a:srgbClr val="FFFFFF"/>
                </a:solidFill>
                <a:latin typeface="Roboto"/>
                <a:ea typeface="Roboto"/>
                <a:cs typeface="Roboto"/>
                <a:sym typeface="Roboto"/>
              </a:defRPr>
            </a:lvl2pPr>
            <a:lvl3pPr lvl="2" rtl="0">
              <a:spcBef>
                <a:spcPts val="0"/>
              </a:spcBef>
              <a:spcAft>
                <a:spcPts val="0"/>
              </a:spcAft>
              <a:buNone/>
              <a:defRPr b="1">
                <a:solidFill>
                  <a:srgbClr val="FFFFFF"/>
                </a:solidFill>
                <a:latin typeface="Roboto"/>
                <a:ea typeface="Roboto"/>
                <a:cs typeface="Roboto"/>
                <a:sym typeface="Roboto"/>
              </a:defRPr>
            </a:lvl3pPr>
            <a:lvl4pPr lvl="3" rtl="0">
              <a:spcBef>
                <a:spcPts val="0"/>
              </a:spcBef>
              <a:spcAft>
                <a:spcPts val="0"/>
              </a:spcAft>
              <a:buNone/>
              <a:defRPr b="1">
                <a:solidFill>
                  <a:srgbClr val="FFFFFF"/>
                </a:solidFill>
                <a:latin typeface="Roboto"/>
                <a:ea typeface="Roboto"/>
                <a:cs typeface="Roboto"/>
                <a:sym typeface="Roboto"/>
              </a:defRPr>
            </a:lvl4pPr>
            <a:lvl5pPr lvl="4" rtl="0">
              <a:spcBef>
                <a:spcPts val="0"/>
              </a:spcBef>
              <a:spcAft>
                <a:spcPts val="0"/>
              </a:spcAft>
              <a:buNone/>
              <a:defRPr b="1">
                <a:solidFill>
                  <a:srgbClr val="FFFFFF"/>
                </a:solidFill>
                <a:latin typeface="Roboto"/>
                <a:ea typeface="Roboto"/>
                <a:cs typeface="Roboto"/>
                <a:sym typeface="Roboto"/>
              </a:defRPr>
            </a:lvl5pPr>
            <a:lvl6pPr lvl="5" rtl="0">
              <a:spcBef>
                <a:spcPts val="0"/>
              </a:spcBef>
              <a:spcAft>
                <a:spcPts val="0"/>
              </a:spcAft>
              <a:buNone/>
              <a:defRPr b="1">
                <a:solidFill>
                  <a:srgbClr val="FFFFFF"/>
                </a:solidFill>
                <a:latin typeface="Roboto"/>
                <a:ea typeface="Roboto"/>
                <a:cs typeface="Roboto"/>
                <a:sym typeface="Roboto"/>
              </a:defRPr>
            </a:lvl6pPr>
            <a:lvl7pPr lvl="6" rtl="0">
              <a:spcBef>
                <a:spcPts val="0"/>
              </a:spcBef>
              <a:spcAft>
                <a:spcPts val="0"/>
              </a:spcAft>
              <a:buNone/>
              <a:defRPr b="1">
                <a:solidFill>
                  <a:srgbClr val="FFFFFF"/>
                </a:solidFill>
                <a:latin typeface="Roboto"/>
                <a:ea typeface="Roboto"/>
                <a:cs typeface="Roboto"/>
                <a:sym typeface="Roboto"/>
              </a:defRPr>
            </a:lvl7pPr>
            <a:lvl8pPr lvl="7" rtl="0">
              <a:spcBef>
                <a:spcPts val="0"/>
              </a:spcBef>
              <a:spcAft>
                <a:spcPts val="0"/>
              </a:spcAft>
              <a:buNone/>
              <a:defRPr b="1">
                <a:solidFill>
                  <a:srgbClr val="FFFFFF"/>
                </a:solidFill>
                <a:latin typeface="Roboto"/>
                <a:ea typeface="Roboto"/>
                <a:cs typeface="Roboto"/>
                <a:sym typeface="Roboto"/>
              </a:defRPr>
            </a:lvl8pPr>
            <a:lvl9pPr lvl="8" rtl="0">
              <a:spcBef>
                <a:spcPts val="0"/>
              </a:spcBef>
              <a:spcAft>
                <a:spcPts val="0"/>
              </a:spcAft>
              <a:buNone/>
              <a:defRPr b="1">
                <a:solidFill>
                  <a:srgbClr val="FFFFFF"/>
                </a:solidFill>
                <a:latin typeface="Roboto"/>
                <a:ea typeface="Roboto"/>
                <a:cs typeface="Roboto"/>
                <a:sym typeface="Roboto"/>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22" Type="http://schemas.openxmlformats.org/officeDocument/2006/relationships/theme" Target="../theme/theme2.xml"/><Relationship Id="rId10" Type="http://schemas.openxmlformats.org/officeDocument/2006/relationships/slideLayout" Target="../slideLayouts/slideLayout10.xml"/><Relationship Id="rId21" Type="http://schemas.openxmlformats.org/officeDocument/2006/relationships/slideLayout" Target="../slideLayouts/slideLayout2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32.xml"/><Relationship Id="rId10" Type="http://schemas.openxmlformats.org/officeDocument/2006/relationships/slideLayout" Target="../slideLayouts/slideLayout31.xml"/><Relationship Id="rId13" Type="http://schemas.openxmlformats.org/officeDocument/2006/relationships/theme" Target="../theme/theme1.xml"/><Relationship Id="rId12" Type="http://schemas.openxmlformats.org/officeDocument/2006/relationships/slideLayout" Target="../slideLayouts/slideLayout33.xml"/><Relationship Id="rId1" Type="http://schemas.openxmlformats.org/officeDocument/2006/relationships/slideLayout" Target="../slideLayouts/slideLayout22.xml"/><Relationship Id="rId2" Type="http://schemas.openxmlformats.org/officeDocument/2006/relationships/slideLayout" Target="../slideLayouts/slideLayout23.xml"/><Relationship Id="rId3" Type="http://schemas.openxmlformats.org/officeDocument/2006/relationships/slideLayout" Target="../slideLayouts/slideLayout24.xml"/><Relationship Id="rId4" Type="http://schemas.openxmlformats.org/officeDocument/2006/relationships/slideLayout" Target="../slideLayouts/slideLayout25.xml"/><Relationship Id="rId9" Type="http://schemas.openxmlformats.org/officeDocument/2006/relationships/slideLayout" Target="../slideLayouts/slideLayout30.xml"/><Relationship Id="rId5" Type="http://schemas.openxmlformats.org/officeDocument/2006/relationships/slideLayout" Target="../slideLayouts/slideLayout26.xml"/><Relationship Id="rId6" Type="http://schemas.openxmlformats.org/officeDocument/2006/relationships/slideLayout" Target="../slideLayouts/slideLayout27.xml"/><Relationship Id="rId7" Type="http://schemas.openxmlformats.org/officeDocument/2006/relationships/slideLayout" Target="../slideLayouts/slideLayout28.xml"/><Relationship Id="rId8"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rtl="0">
              <a:spcBef>
                <a:spcPts val="0"/>
              </a:spcBef>
              <a:spcAft>
                <a:spcPts val="0"/>
              </a:spcAft>
              <a:buClr>
                <a:schemeClr val="dk1"/>
              </a:buClr>
              <a:buSzPts val="2800"/>
              <a:buFont typeface="Georgia"/>
              <a:buNone/>
              <a:defRPr b="1" sz="2800">
                <a:solidFill>
                  <a:schemeClr val="dk1"/>
                </a:solidFill>
                <a:latin typeface="Georgia"/>
                <a:ea typeface="Georgia"/>
                <a:cs typeface="Georgia"/>
                <a:sym typeface="Georgia"/>
              </a:defRPr>
            </a:lvl1pPr>
            <a:lvl2pPr lvl="1" rtl="0">
              <a:spcBef>
                <a:spcPts val="0"/>
              </a:spcBef>
              <a:spcAft>
                <a:spcPts val="0"/>
              </a:spcAft>
              <a:buClr>
                <a:schemeClr val="dk1"/>
              </a:buClr>
              <a:buSzPts val="2800"/>
              <a:buFont typeface="Georgia"/>
              <a:buNone/>
              <a:defRPr b="1" sz="2800">
                <a:solidFill>
                  <a:schemeClr val="dk1"/>
                </a:solidFill>
                <a:latin typeface="Georgia"/>
                <a:ea typeface="Georgia"/>
                <a:cs typeface="Georgia"/>
                <a:sym typeface="Georgia"/>
              </a:defRPr>
            </a:lvl2pPr>
            <a:lvl3pPr lvl="2" rtl="0">
              <a:spcBef>
                <a:spcPts val="0"/>
              </a:spcBef>
              <a:spcAft>
                <a:spcPts val="0"/>
              </a:spcAft>
              <a:buClr>
                <a:schemeClr val="dk1"/>
              </a:buClr>
              <a:buSzPts val="2800"/>
              <a:buFont typeface="Georgia"/>
              <a:buNone/>
              <a:defRPr b="1" sz="2800">
                <a:solidFill>
                  <a:schemeClr val="dk1"/>
                </a:solidFill>
                <a:latin typeface="Georgia"/>
                <a:ea typeface="Georgia"/>
                <a:cs typeface="Georgia"/>
                <a:sym typeface="Georgia"/>
              </a:defRPr>
            </a:lvl3pPr>
            <a:lvl4pPr lvl="3" rtl="0">
              <a:spcBef>
                <a:spcPts val="0"/>
              </a:spcBef>
              <a:spcAft>
                <a:spcPts val="0"/>
              </a:spcAft>
              <a:buClr>
                <a:schemeClr val="dk1"/>
              </a:buClr>
              <a:buSzPts val="2800"/>
              <a:buFont typeface="Georgia"/>
              <a:buNone/>
              <a:defRPr b="1" sz="2800">
                <a:solidFill>
                  <a:schemeClr val="dk1"/>
                </a:solidFill>
                <a:latin typeface="Georgia"/>
                <a:ea typeface="Georgia"/>
                <a:cs typeface="Georgia"/>
                <a:sym typeface="Georgia"/>
              </a:defRPr>
            </a:lvl4pPr>
            <a:lvl5pPr lvl="4" rtl="0">
              <a:spcBef>
                <a:spcPts val="0"/>
              </a:spcBef>
              <a:spcAft>
                <a:spcPts val="0"/>
              </a:spcAft>
              <a:buClr>
                <a:schemeClr val="dk1"/>
              </a:buClr>
              <a:buSzPts val="2800"/>
              <a:buFont typeface="Georgia"/>
              <a:buNone/>
              <a:defRPr b="1" sz="2800">
                <a:solidFill>
                  <a:schemeClr val="dk1"/>
                </a:solidFill>
                <a:latin typeface="Georgia"/>
                <a:ea typeface="Georgia"/>
                <a:cs typeface="Georgia"/>
                <a:sym typeface="Georgia"/>
              </a:defRPr>
            </a:lvl5pPr>
            <a:lvl6pPr lvl="5" rtl="0">
              <a:spcBef>
                <a:spcPts val="0"/>
              </a:spcBef>
              <a:spcAft>
                <a:spcPts val="0"/>
              </a:spcAft>
              <a:buClr>
                <a:schemeClr val="dk1"/>
              </a:buClr>
              <a:buSzPts val="2800"/>
              <a:buFont typeface="Georgia"/>
              <a:buNone/>
              <a:defRPr b="1" sz="2800">
                <a:solidFill>
                  <a:schemeClr val="dk1"/>
                </a:solidFill>
                <a:latin typeface="Georgia"/>
                <a:ea typeface="Georgia"/>
                <a:cs typeface="Georgia"/>
                <a:sym typeface="Georgia"/>
              </a:defRPr>
            </a:lvl6pPr>
            <a:lvl7pPr lvl="6" rtl="0">
              <a:spcBef>
                <a:spcPts val="0"/>
              </a:spcBef>
              <a:spcAft>
                <a:spcPts val="0"/>
              </a:spcAft>
              <a:buClr>
                <a:schemeClr val="dk1"/>
              </a:buClr>
              <a:buSzPts val="2800"/>
              <a:buFont typeface="Georgia"/>
              <a:buNone/>
              <a:defRPr b="1" sz="2800">
                <a:solidFill>
                  <a:schemeClr val="dk1"/>
                </a:solidFill>
                <a:latin typeface="Georgia"/>
                <a:ea typeface="Georgia"/>
                <a:cs typeface="Georgia"/>
                <a:sym typeface="Georgia"/>
              </a:defRPr>
            </a:lvl7pPr>
            <a:lvl8pPr lvl="7" rtl="0">
              <a:spcBef>
                <a:spcPts val="0"/>
              </a:spcBef>
              <a:spcAft>
                <a:spcPts val="0"/>
              </a:spcAft>
              <a:buClr>
                <a:schemeClr val="dk1"/>
              </a:buClr>
              <a:buSzPts val="2800"/>
              <a:buFont typeface="Georgia"/>
              <a:buNone/>
              <a:defRPr b="1" sz="2800">
                <a:solidFill>
                  <a:schemeClr val="dk1"/>
                </a:solidFill>
                <a:latin typeface="Georgia"/>
                <a:ea typeface="Georgia"/>
                <a:cs typeface="Georgia"/>
                <a:sym typeface="Georgia"/>
              </a:defRPr>
            </a:lvl8pPr>
            <a:lvl9pPr lvl="8" rtl="0">
              <a:spcBef>
                <a:spcPts val="0"/>
              </a:spcBef>
              <a:spcAft>
                <a:spcPts val="0"/>
              </a:spcAft>
              <a:buClr>
                <a:schemeClr val="dk1"/>
              </a:buClr>
              <a:buSzPts val="2800"/>
              <a:buFont typeface="Georgia"/>
              <a:buNone/>
              <a:defRPr b="1" sz="2800">
                <a:solidFill>
                  <a:schemeClr val="dk1"/>
                </a:solidFill>
                <a:latin typeface="Georgia"/>
                <a:ea typeface="Georgia"/>
                <a:cs typeface="Georgia"/>
                <a:sym typeface="Georgia"/>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rtl="0">
              <a:lnSpc>
                <a:spcPct val="115000"/>
              </a:lnSpc>
              <a:spcBef>
                <a:spcPts val="0"/>
              </a:spcBef>
              <a:spcAft>
                <a:spcPts val="0"/>
              </a:spcAft>
              <a:buClr>
                <a:srgbClr val="073763"/>
              </a:buClr>
              <a:buSzPts val="1800"/>
              <a:buFont typeface="Georgia"/>
              <a:buChar char="●"/>
              <a:defRPr sz="1800">
                <a:solidFill>
                  <a:srgbClr val="073763"/>
                </a:solidFill>
                <a:latin typeface="Georgia"/>
                <a:ea typeface="Georgia"/>
                <a:cs typeface="Georgia"/>
                <a:sym typeface="Georgia"/>
              </a:defRPr>
            </a:lvl1pPr>
            <a:lvl2pPr indent="-317500" lvl="1" marL="914400" rtl="0">
              <a:lnSpc>
                <a:spcPct val="115000"/>
              </a:lnSpc>
              <a:spcBef>
                <a:spcPts val="1600"/>
              </a:spcBef>
              <a:spcAft>
                <a:spcPts val="0"/>
              </a:spcAft>
              <a:buClr>
                <a:srgbClr val="073763"/>
              </a:buClr>
              <a:buSzPts val="1400"/>
              <a:buFont typeface="Georgia"/>
              <a:buChar char="○"/>
              <a:defRPr>
                <a:solidFill>
                  <a:srgbClr val="073763"/>
                </a:solidFill>
                <a:latin typeface="Georgia"/>
                <a:ea typeface="Georgia"/>
                <a:cs typeface="Georgia"/>
                <a:sym typeface="Georgia"/>
              </a:defRPr>
            </a:lvl2pPr>
            <a:lvl3pPr indent="-317500" lvl="2" marL="1371600" rtl="0">
              <a:lnSpc>
                <a:spcPct val="115000"/>
              </a:lnSpc>
              <a:spcBef>
                <a:spcPts val="1600"/>
              </a:spcBef>
              <a:spcAft>
                <a:spcPts val="0"/>
              </a:spcAft>
              <a:buClr>
                <a:srgbClr val="073763"/>
              </a:buClr>
              <a:buSzPts val="1400"/>
              <a:buFont typeface="Georgia"/>
              <a:buChar char="■"/>
              <a:defRPr>
                <a:solidFill>
                  <a:srgbClr val="073763"/>
                </a:solidFill>
                <a:latin typeface="Georgia"/>
                <a:ea typeface="Georgia"/>
                <a:cs typeface="Georgia"/>
                <a:sym typeface="Georgia"/>
              </a:defRPr>
            </a:lvl3pPr>
            <a:lvl4pPr indent="-317500" lvl="3" marL="1828800" rtl="0">
              <a:lnSpc>
                <a:spcPct val="115000"/>
              </a:lnSpc>
              <a:spcBef>
                <a:spcPts val="1600"/>
              </a:spcBef>
              <a:spcAft>
                <a:spcPts val="0"/>
              </a:spcAft>
              <a:buClr>
                <a:srgbClr val="073763"/>
              </a:buClr>
              <a:buSzPts val="1400"/>
              <a:buFont typeface="Georgia"/>
              <a:buChar char="●"/>
              <a:defRPr>
                <a:solidFill>
                  <a:srgbClr val="073763"/>
                </a:solidFill>
                <a:latin typeface="Georgia"/>
                <a:ea typeface="Georgia"/>
                <a:cs typeface="Georgia"/>
                <a:sym typeface="Georgia"/>
              </a:defRPr>
            </a:lvl4pPr>
            <a:lvl5pPr indent="-317500" lvl="4" marL="2286000" rtl="0">
              <a:lnSpc>
                <a:spcPct val="115000"/>
              </a:lnSpc>
              <a:spcBef>
                <a:spcPts val="1600"/>
              </a:spcBef>
              <a:spcAft>
                <a:spcPts val="0"/>
              </a:spcAft>
              <a:buClr>
                <a:srgbClr val="073763"/>
              </a:buClr>
              <a:buSzPts val="1400"/>
              <a:buFont typeface="Georgia"/>
              <a:buChar char="○"/>
              <a:defRPr>
                <a:solidFill>
                  <a:srgbClr val="073763"/>
                </a:solidFill>
                <a:latin typeface="Georgia"/>
                <a:ea typeface="Georgia"/>
                <a:cs typeface="Georgia"/>
                <a:sym typeface="Georgia"/>
              </a:defRPr>
            </a:lvl5pPr>
            <a:lvl6pPr indent="-317500" lvl="5" marL="2743200" rtl="0">
              <a:lnSpc>
                <a:spcPct val="115000"/>
              </a:lnSpc>
              <a:spcBef>
                <a:spcPts val="1600"/>
              </a:spcBef>
              <a:spcAft>
                <a:spcPts val="0"/>
              </a:spcAft>
              <a:buClr>
                <a:srgbClr val="073763"/>
              </a:buClr>
              <a:buSzPts val="1400"/>
              <a:buFont typeface="Georgia"/>
              <a:buChar char="■"/>
              <a:defRPr>
                <a:solidFill>
                  <a:srgbClr val="073763"/>
                </a:solidFill>
                <a:latin typeface="Georgia"/>
                <a:ea typeface="Georgia"/>
                <a:cs typeface="Georgia"/>
                <a:sym typeface="Georgia"/>
              </a:defRPr>
            </a:lvl6pPr>
            <a:lvl7pPr indent="-317500" lvl="6" marL="3200400" rtl="0">
              <a:lnSpc>
                <a:spcPct val="115000"/>
              </a:lnSpc>
              <a:spcBef>
                <a:spcPts val="1600"/>
              </a:spcBef>
              <a:spcAft>
                <a:spcPts val="0"/>
              </a:spcAft>
              <a:buClr>
                <a:srgbClr val="073763"/>
              </a:buClr>
              <a:buSzPts val="1400"/>
              <a:buFont typeface="Georgia"/>
              <a:buChar char="●"/>
              <a:defRPr>
                <a:solidFill>
                  <a:srgbClr val="073763"/>
                </a:solidFill>
                <a:latin typeface="Georgia"/>
                <a:ea typeface="Georgia"/>
                <a:cs typeface="Georgia"/>
                <a:sym typeface="Georgia"/>
              </a:defRPr>
            </a:lvl7pPr>
            <a:lvl8pPr indent="-317500" lvl="7" marL="3657600" rtl="0">
              <a:lnSpc>
                <a:spcPct val="115000"/>
              </a:lnSpc>
              <a:spcBef>
                <a:spcPts val="1600"/>
              </a:spcBef>
              <a:spcAft>
                <a:spcPts val="0"/>
              </a:spcAft>
              <a:buClr>
                <a:srgbClr val="073763"/>
              </a:buClr>
              <a:buSzPts val="1400"/>
              <a:buFont typeface="Georgia"/>
              <a:buChar char="○"/>
              <a:defRPr>
                <a:solidFill>
                  <a:srgbClr val="073763"/>
                </a:solidFill>
                <a:latin typeface="Georgia"/>
                <a:ea typeface="Georgia"/>
                <a:cs typeface="Georgia"/>
                <a:sym typeface="Georgia"/>
              </a:defRPr>
            </a:lvl8pPr>
            <a:lvl9pPr indent="-317500" lvl="8" marL="4114800" rtl="0">
              <a:lnSpc>
                <a:spcPct val="115000"/>
              </a:lnSpc>
              <a:spcBef>
                <a:spcPts val="1600"/>
              </a:spcBef>
              <a:spcAft>
                <a:spcPts val="1600"/>
              </a:spcAft>
              <a:buClr>
                <a:srgbClr val="073763"/>
              </a:buClr>
              <a:buSzPts val="1400"/>
              <a:buFont typeface="Georgia"/>
              <a:buChar char="■"/>
              <a:defRPr>
                <a:solidFill>
                  <a:srgbClr val="073763"/>
                </a:solidFill>
                <a:latin typeface="Georgia"/>
                <a:ea typeface="Georgia"/>
                <a:cs typeface="Georgia"/>
                <a:sym typeface="Georgia"/>
              </a:defRPr>
            </a:lvl9pPr>
          </a:lstStyle>
          <a:p/>
        </p:txBody>
      </p:sp>
      <p:sp>
        <p:nvSpPr>
          <p:cNvPr id="8" name="Shape 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latin typeface="Georgia"/>
                <a:ea typeface="Georgia"/>
                <a:cs typeface="Georgia"/>
                <a:sym typeface="Georgia"/>
              </a:defRPr>
            </a:lvl1pPr>
            <a:lvl2pPr lvl="1" rtl="0" algn="r">
              <a:buNone/>
              <a:defRPr sz="1000">
                <a:solidFill>
                  <a:schemeClr val="dk2"/>
                </a:solidFill>
                <a:latin typeface="Georgia"/>
                <a:ea typeface="Georgia"/>
                <a:cs typeface="Georgia"/>
                <a:sym typeface="Georgia"/>
              </a:defRPr>
            </a:lvl2pPr>
            <a:lvl3pPr lvl="2" rtl="0" algn="r">
              <a:buNone/>
              <a:defRPr sz="1000">
                <a:solidFill>
                  <a:schemeClr val="dk2"/>
                </a:solidFill>
                <a:latin typeface="Georgia"/>
                <a:ea typeface="Georgia"/>
                <a:cs typeface="Georgia"/>
                <a:sym typeface="Georgia"/>
              </a:defRPr>
            </a:lvl3pPr>
            <a:lvl4pPr lvl="3" rtl="0" algn="r">
              <a:buNone/>
              <a:defRPr sz="1000">
                <a:solidFill>
                  <a:schemeClr val="dk2"/>
                </a:solidFill>
                <a:latin typeface="Georgia"/>
                <a:ea typeface="Georgia"/>
                <a:cs typeface="Georgia"/>
                <a:sym typeface="Georgia"/>
              </a:defRPr>
            </a:lvl4pPr>
            <a:lvl5pPr lvl="4" rtl="0" algn="r">
              <a:buNone/>
              <a:defRPr sz="1000">
                <a:solidFill>
                  <a:schemeClr val="dk2"/>
                </a:solidFill>
                <a:latin typeface="Georgia"/>
                <a:ea typeface="Georgia"/>
                <a:cs typeface="Georgia"/>
                <a:sym typeface="Georgia"/>
              </a:defRPr>
            </a:lvl5pPr>
            <a:lvl6pPr lvl="5" rtl="0" algn="r">
              <a:buNone/>
              <a:defRPr sz="1000">
                <a:solidFill>
                  <a:schemeClr val="dk2"/>
                </a:solidFill>
                <a:latin typeface="Georgia"/>
                <a:ea typeface="Georgia"/>
                <a:cs typeface="Georgia"/>
                <a:sym typeface="Georgia"/>
              </a:defRPr>
            </a:lvl6pPr>
            <a:lvl7pPr lvl="6" rtl="0" algn="r">
              <a:buNone/>
              <a:defRPr sz="1000">
                <a:solidFill>
                  <a:schemeClr val="dk2"/>
                </a:solidFill>
                <a:latin typeface="Georgia"/>
                <a:ea typeface="Georgia"/>
                <a:cs typeface="Georgia"/>
                <a:sym typeface="Georgia"/>
              </a:defRPr>
            </a:lvl7pPr>
            <a:lvl8pPr lvl="7" rtl="0" algn="r">
              <a:buNone/>
              <a:defRPr sz="1000">
                <a:solidFill>
                  <a:schemeClr val="dk2"/>
                </a:solidFill>
                <a:latin typeface="Georgia"/>
                <a:ea typeface="Georgia"/>
                <a:cs typeface="Georgia"/>
                <a:sym typeface="Georgia"/>
              </a:defRPr>
            </a:lvl8pPr>
            <a:lvl9pPr lvl="8" rtl="0" algn="r">
              <a:buNone/>
              <a:defRPr sz="1000">
                <a:solidFill>
                  <a:schemeClr val="dk2"/>
                </a:solidFill>
                <a:latin typeface="Georgia"/>
                <a:ea typeface="Georgia"/>
                <a:cs typeface="Georgia"/>
                <a:sym typeface="Georgia"/>
              </a:defRPr>
            </a:lvl9pPr>
          </a:lstStyle>
          <a:p>
            <a:pPr indent="0" lvl="0" marL="0">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Lst>
  <mc:AlternateContent>
    <mc:Choice Requires="p14">
      <p:transition p14:dur="100">
        <p:push dir="r"/>
      </p:transition>
    </mc:Choice>
    <mc:Fallback>
      <p:transition>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121" name="Shape 121"/>
        <p:cNvGrpSpPr/>
        <p:nvPr/>
      </p:nvGrpSpPr>
      <p:grpSpPr>
        <a:xfrm>
          <a:off x="0" y="0"/>
          <a:ext cx="0" cy="0"/>
          <a:chOff x="0" y="0"/>
          <a:chExt cx="0" cy="0"/>
        </a:xfrm>
      </p:grpSpPr>
      <p:sp>
        <p:nvSpPr>
          <p:cNvPr id="122" name="Shape 12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123" name="Shape 12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1600"/>
              </a:spcBef>
              <a:spcAft>
                <a:spcPts val="0"/>
              </a:spcAft>
              <a:buClr>
                <a:schemeClr val="dk2"/>
              </a:buClr>
              <a:buSzPts val="1400"/>
              <a:buChar char="○"/>
              <a:defRPr>
                <a:solidFill>
                  <a:schemeClr val="dk2"/>
                </a:solidFill>
              </a:defRPr>
            </a:lvl2pPr>
            <a:lvl3pPr indent="-317500" lvl="2" marL="1371600" rtl="0">
              <a:lnSpc>
                <a:spcPct val="115000"/>
              </a:lnSpc>
              <a:spcBef>
                <a:spcPts val="1600"/>
              </a:spcBef>
              <a:spcAft>
                <a:spcPts val="0"/>
              </a:spcAft>
              <a:buClr>
                <a:schemeClr val="dk2"/>
              </a:buClr>
              <a:buSzPts val="1400"/>
              <a:buChar char="■"/>
              <a:defRPr>
                <a:solidFill>
                  <a:schemeClr val="dk2"/>
                </a:solidFill>
              </a:defRPr>
            </a:lvl3pPr>
            <a:lvl4pPr indent="-317500" lvl="3" marL="1828800" rtl="0">
              <a:lnSpc>
                <a:spcPct val="115000"/>
              </a:lnSpc>
              <a:spcBef>
                <a:spcPts val="1600"/>
              </a:spcBef>
              <a:spcAft>
                <a:spcPts val="0"/>
              </a:spcAft>
              <a:buClr>
                <a:schemeClr val="dk2"/>
              </a:buClr>
              <a:buSzPts val="1400"/>
              <a:buChar char="●"/>
              <a:defRPr>
                <a:solidFill>
                  <a:schemeClr val="dk2"/>
                </a:solidFill>
              </a:defRPr>
            </a:lvl4pPr>
            <a:lvl5pPr indent="-317500" lvl="4" marL="2286000" rtl="0">
              <a:lnSpc>
                <a:spcPct val="115000"/>
              </a:lnSpc>
              <a:spcBef>
                <a:spcPts val="1600"/>
              </a:spcBef>
              <a:spcAft>
                <a:spcPts val="0"/>
              </a:spcAft>
              <a:buClr>
                <a:schemeClr val="dk2"/>
              </a:buClr>
              <a:buSzPts val="1400"/>
              <a:buChar char="○"/>
              <a:defRPr>
                <a:solidFill>
                  <a:schemeClr val="dk2"/>
                </a:solidFill>
              </a:defRPr>
            </a:lvl5pPr>
            <a:lvl6pPr indent="-317500" lvl="5" marL="2743200" rtl="0">
              <a:lnSpc>
                <a:spcPct val="115000"/>
              </a:lnSpc>
              <a:spcBef>
                <a:spcPts val="1600"/>
              </a:spcBef>
              <a:spcAft>
                <a:spcPts val="0"/>
              </a:spcAft>
              <a:buClr>
                <a:schemeClr val="dk2"/>
              </a:buClr>
              <a:buSzPts val="1400"/>
              <a:buChar char="■"/>
              <a:defRPr>
                <a:solidFill>
                  <a:schemeClr val="dk2"/>
                </a:solidFill>
              </a:defRPr>
            </a:lvl6pPr>
            <a:lvl7pPr indent="-317500" lvl="6" marL="3200400" rtl="0">
              <a:lnSpc>
                <a:spcPct val="115000"/>
              </a:lnSpc>
              <a:spcBef>
                <a:spcPts val="1600"/>
              </a:spcBef>
              <a:spcAft>
                <a:spcPts val="0"/>
              </a:spcAft>
              <a:buClr>
                <a:schemeClr val="dk2"/>
              </a:buClr>
              <a:buSzPts val="1400"/>
              <a:buChar char="●"/>
              <a:defRPr>
                <a:solidFill>
                  <a:schemeClr val="dk2"/>
                </a:solidFill>
              </a:defRPr>
            </a:lvl7pPr>
            <a:lvl8pPr indent="-317500" lvl="7" marL="3657600" rtl="0">
              <a:lnSpc>
                <a:spcPct val="115000"/>
              </a:lnSpc>
              <a:spcBef>
                <a:spcPts val="1600"/>
              </a:spcBef>
              <a:spcAft>
                <a:spcPts val="0"/>
              </a:spcAft>
              <a:buClr>
                <a:schemeClr val="dk2"/>
              </a:buClr>
              <a:buSzPts val="1400"/>
              <a:buChar char="○"/>
              <a:defRPr>
                <a:solidFill>
                  <a:schemeClr val="dk2"/>
                </a:solidFill>
              </a:defRPr>
            </a:lvl8pPr>
            <a:lvl9pPr indent="-317500" lvl="8" marL="4114800" rtl="0">
              <a:lnSpc>
                <a:spcPct val="115000"/>
              </a:lnSpc>
              <a:spcBef>
                <a:spcPts val="1600"/>
              </a:spcBef>
              <a:spcAft>
                <a:spcPts val="1600"/>
              </a:spcAft>
              <a:buClr>
                <a:schemeClr val="dk2"/>
              </a:buClr>
              <a:buSzPts val="1400"/>
              <a:buChar char="■"/>
              <a:defRPr>
                <a:solidFill>
                  <a:schemeClr val="dk2"/>
                </a:solidFill>
              </a:defRPr>
            </a:lvl9pPr>
          </a:lstStyle>
          <a:p/>
        </p:txBody>
      </p:sp>
      <p:sp>
        <p:nvSpPr>
          <p:cNvPr id="124" name="Shape 124"/>
          <p:cNvSpPr txBox="1"/>
          <p:nvPr>
            <p:ph idx="12" type="sldNum"/>
          </p:nvPr>
        </p:nvSpPr>
        <p:spPr>
          <a:xfrm>
            <a:off x="402225" y="4703625"/>
            <a:ext cx="396300" cy="204600"/>
          </a:xfrm>
          <a:prstGeom prst="rect">
            <a:avLst/>
          </a:prstGeom>
          <a:noFill/>
          <a:ln>
            <a:noFill/>
          </a:ln>
        </p:spPr>
        <p:txBody>
          <a:bodyPr anchorCtr="0" anchor="ctr" bIns="91425" lIns="91425" spcFirstLastPara="1" rIns="91425" wrap="square" tIns="91425">
            <a:noAutofit/>
          </a:bodyPr>
          <a:lstStyle>
            <a:lvl1pPr lvl="0" rtl="0" algn="ctr">
              <a:buNone/>
              <a:defRPr sz="1000">
                <a:solidFill>
                  <a:schemeClr val="dk2"/>
                </a:solidFill>
              </a:defRPr>
            </a:lvl1pPr>
            <a:lvl2pPr lvl="1" rtl="0" algn="ctr">
              <a:buNone/>
              <a:defRPr sz="1000">
                <a:solidFill>
                  <a:schemeClr val="dk2"/>
                </a:solidFill>
              </a:defRPr>
            </a:lvl2pPr>
            <a:lvl3pPr lvl="2" rtl="0" algn="ctr">
              <a:buNone/>
              <a:defRPr sz="1000">
                <a:solidFill>
                  <a:schemeClr val="dk2"/>
                </a:solidFill>
              </a:defRPr>
            </a:lvl3pPr>
            <a:lvl4pPr lvl="3" rtl="0" algn="ctr">
              <a:buNone/>
              <a:defRPr sz="1000">
                <a:solidFill>
                  <a:schemeClr val="dk2"/>
                </a:solidFill>
              </a:defRPr>
            </a:lvl4pPr>
            <a:lvl5pPr lvl="4" rtl="0" algn="ctr">
              <a:buNone/>
              <a:defRPr sz="1000">
                <a:solidFill>
                  <a:schemeClr val="dk2"/>
                </a:solidFill>
              </a:defRPr>
            </a:lvl5pPr>
            <a:lvl6pPr lvl="5" rtl="0" algn="ctr">
              <a:buNone/>
              <a:defRPr sz="1000">
                <a:solidFill>
                  <a:schemeClr val="dk2"/>
                </a:solidFill>
              </a:defRPr>
            </a:lvl6pPr>
            <a:lvl7pPr lvl="6" rtl="0" algn="ctr">
              <a:buNone/>
              <a:defRPr sz="1000">
                <a:solidFill>
                  <a:schemeClr val="dk2"/>
                </a:solidFill>
              </a:defRPr>
            </a:lvl7pPr>
            <a:lvl8pPr lvl="7" rtl="0" algn="ctr">
              <a:buNone/>
              <a:defRPr sz="1000">
                <a:solidFill>
                  <a:schemeClr val="dk2"/>
                </a:solidFill>
              </a:defRPr>
            </a:lvl8pPr>
            <a:lvl9pPr lvl="8" rtl="0" algn="ctr">
              <a:buNone/>
              <a:defRPr sz="1000">
                <a:solidFill>
                  <a:schemeClr val="dk2"/>
                </a:solidFill>
              </a:defRPr>
            </a:lvl9pPr>
          </a:lstStyle>
          <a:p>
            <a:pPr indent="0" lvl="0" marL="0">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Lst>
  <mc:AlternateContent>
    <mc:Choice Requires="p14">
      <p:transition p14:dur="100">
        <p:push dir="r"/>
      </p:transition>
    </mc:Choice>
    <mc:Fallback>
      <p:transition>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20.png"/><Relationship Id="rId4" Type="http://schemas.openxmlformats.org/officeDocument/2006/relationships/image" Target="../media/image10.png"/><Relationship Id="rId5" Type="http://schemas.openxmlformats.org/officeDocument/2006/relationships/image" Target="../media/image8.png"/><Relationship Id="rId6" Type="http://schemas.openxmlformats.org/officeDocument/2006/relationships/image" Target="../media/image1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 Id="rId3" Type="http://schemas.openxmlformats.org/officeDocument/2006/relationships/image" Target="../media/image5.png"/><Relationship Id="rId4" Type="http://schemas.openxmlformats.org/officeDocument/2006/relationships/image" Target="../media/image14.png"/><Relationship Id="rId5" Type="http://schemas.openxmlformats.org/officeDocument/2006/relationships/image" Target="../media/image16.png"/><Relationship Id="rId6"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 Id="rId3"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5.xml"/><Relationship Id="rId3" Type="http://schemas.openxmlformats.org/officeDocument/2006/relationships/image" Target="../media/image1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 Id="rId3"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9.xml"/><Relationship Id="rId3"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0" name="Shape 190"/>
        <p:cNvGrpSpPr/>
        <p:nvPr/>
      </p:nvGrpSpPr>
      <p:grpSpPr>
        <a:xfrm>
          <a:off x="0" y="0"/>
          <a:ext cx="0" cy="0"/>
          <a:chOff x="0" y="0"/>
          <a:chExt cx="0" cy="0"/>
        </a:xfrm>
      </p:grpSpPr>
      <p:sp>
        <p:nvSpPr>
          <p:cNvPr id="191" name="Shape 191"/>
          <p:cNvSpPr txBox="1"/>
          <p:nvPr>
            <p:ph idx="4294967295" type="ctrTitle"/>
          </p:nvPr>
        </p:nvSpPr>
        <p:spPr>
          <a:xfrm>
            <a:off x="3701925" y="2114000"/>
            <a:ext cx="5353500" cy="1787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b="0" lang="en" sz="4800">
                <a:solidFill>
                  <a:srgbClr val="FFFFFF"/>
                </a:solidFill>
              </a:rPr>
              <a:t>License Key Sentry</a:t>
            </a:r>
            <a:endParaRPr b="0" sz="4800">
              <a:solidFill>
                <a:srgbClr val="FFFFFF"/>
              </a:solidFill>
            </a:endParaRPr>
          </a:p>
          <a:p>
            <a:pPr indent="0" lvl="0" marL="0" rtl="0" algn="r">
              <a:spcBef>
                <a:spcPts val="0"/>
              </a:spcBef>
              <a:spcAft>
                <a:spcPts val="0"/>
              </a:spcAft>
              <a:buNone/>
            </a:pPr>
            <a:r>
              <a:t/>
            </a:r>
            <a:endParaRPr sz="600">
              <a:solidFill>
                <a:srgbClr val="FFFFFF"/>
              </a:solidFill>
            </a:endParaRPr>
          </a:p>
          <a:p>
            <a:pPr indent="0" lvl="0" marL="0" rtl="0" algn="r">
              <a:spcBef>
                <a:spcPts val="0"/>
              </a:spcBef>
              <a:spcAft>
                <a:spcPts val="0"/>
              </a:spcAft>
              <a:buNone/>
            </a:pPr>
            <a:r>
              <a:rPr b="0" lang="en" sz="2400">
                <a:solidFill>
                  <a:srgbClr val="FFFFFF"/>
                </a:solidFill>
              </a:rPr>
              <a:t>Mike, Andrew, Jack, Kellen</a:t>
            </a:r>
            <a:endParaRPr b="0" sz="2400">
              <a:solidFill>
                <a:srgbClr val="FFFFF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8" name="Shape 318"/>
        <p:cNvGrpSpPr/>
        <p:nvPr/>
      </p:nvGrpSpPr>
      <p:grpSpPr>
        <a:xfrm>
          <a:off x="0" y="0"/>
          <a:ext cx="0" cy="0"/>
          <a:chOff x="0" y="0"/>
          <a:chExt cx="0" cy="0"/>
        </a:xfrm>
      </p:grpSpPr>
      <p:sp>
        <p:nvSpPr>
          <p:cNvPr id="319" name="Shape 319"/>
          <p:cNvSpPr txBox="1"/>
          <p:nvPr/>
        </p:nvSpPr>
        <p:spPr>
          <a:xfrm>
            <a:off x="58000" y="1547550"/>
            <a:ext cx="2037600" cy="20484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rPr b="1" i="1" lang="en" sz="2800">
                <a:solidFill>
                  <a:srgbClr val="073763"/>
                </a:solidFill>
                <a:latin typeface="Georgia"/>
                <a:ea typeface="Georgia"/>
                <a:cs typeface="Georgia"/>
                <a:sym typeface="Georgia"/>
              </a:rPr>
              <a:t>Projected 3-year Budget</a:t>
            </a:r>
            <a:endParaRPr b="1" i="1" sz="2800">
              <a:solidFill>
                <a:srgbClr val="073763"/>
              </a:solidFill>
              <a:latin typeface="Georgia"/>
              <a:ea typeface="Georgia"/>
              <a:cs typeface="Georgia"/>
              <a:sym typeface="Georgia"/>
            </a:endParaRPr>
          </a:p>
        </p:txBody>
      </p:sp>
      <p:cxnSp>
        <p:nvCxnSpPr>
          <p:cNvPr id="320" name="Shape 320"/>
          <p:cNvCxnSpPr/>
          <p:nvPr/>
        </p:nvCxnSpPr>
        <p:spPr>
          <a:xfrm>
            <a:off x="194525" y="3449950"/>
            <a:ext cx="468300" cy="0"/>
          </a:xfrm>
          <a:prstGeom prst="straightConnector1">
            <a:avLst/>
          </a:prstGeom>
          <a:noFill/>
          <a:ln cap="flat" cmpd="sng" w="19050">
            <a:solidFill>
              <a:srgbClr val="073763"/>
            </a:solidFill>
            <a:prstDash val="solid"/>
            <a:round/>
            <a:headEnd len="sm" w="sm" type="none"/>
            <a:tailEnd len="sm" w="sm" type="none"/>
          </a:ln>
        </p:spPr>
      </p:cxnSp>
      <p:graphicFrame>
        <p:nvGraphicFramePr>
          <p:cNvPr id="321" name="Shape 321"/>
          <p:cNvGraphicFramePr/>
          <p:nvPr/>
        </p:nvGraphicFramePr>
        <p:xfrm>
          <a:off x="2159950" y="247650"/>
          <a:ext cx="3000000" cy="3000000"/>
        </p:xfrm>
        <a:graphic>
          <a:graphicData uri="http://schemas.openxmlformats.org/drawingml/2006/table">
            <a:tbl>
              <a:tblPr>
                <a:noFill/>
                <a:tableStyleId>{20EA4B0B-81C1-45E7-8612-AB1BD45055B9}</a:tableStyleId>
              </a:tblPr>
              <a:tblGrid>
                <a:gridCol w="2947700"/>
                <a:gridCol w="1295400"/>
                <a:gridCol w="1295400"/>
                <a:gridCol w="1295400"/>
              </a:tblGrid>
              <a:tr h="219075">
                <a:tc>
                  <a:txBody>
                    <a:bodyPr>
                      <a:noAutofit/>
                    </a:bodyPr>
                    <a:lstStyle/>
                    <a:p>
                      <a:pPr indent="0" lvl="0" marL="0" rtl="0">
                        <a:lnSpc>
                          <a:spcPct val="115000"/>
                        </a:lnSpc>
                        <a:spcBef>
                          <a:spcPts val="0"/>
                        </a:spcBef>
                        <a:spcAft>
                          <a:spcPts val="0"/>
                        </a:spcAft>
                        <a:buNone/>
                      </a:pPr>
                      <a:r>
                        <a:rPr b="1" lang="en" sz="1200" u="sng">
                          <a:solidFill>
                            <a:srgbClr val="073763"/>
                          </a:solidFill>
                          <a:latin typeface="Georgia"/>
                          <a:ea typeface="Georgia"/>
                          <a:cs typeface="Georgia"/>
                          <a:sym typeface="Georgia"/>
                        </a:rPr>
                        <a:t>Gross Income</a:t>
                      </a:r>
                      <a:endParaRPr b="1" sz="1200" u="sng">
                        <a:solidFill>
                          <a:srgbClr val="073763"/>
                        </a:solidFill>
                        <a:latin typeface="Georgia"/>
                        <a:ea typeface="Georgia"/>
                        <a:cs typeface="Georgia"/>
                        <a:sym typeface="Georgia"/>
                      </a:endParaRPr>
                    </a:p>
                  </a:txBody>
                  <a:tcPr marT="19050" marB="19050" marR="28575" marL="28575" anchor="b">
                    <a:lnL cap="flat" cmpd="sng" w="9525">
                      <a:solidFill>
                        <a:srgbClr val="073763"/>
                      </a:solidFill>
                      <a:prstDash val="solid"/>
                      <a:round/>
                      <a:headEnd len="sm" w="sm" type="none"/>
                      <a:tailEnd len="sm" w="sm" type="none"/>
                    </a:lnL>
                    <a:lnT cap="flat" cmpd="sng" w="9525">
                      <a:solidFill>
                        <a:srgbClr val="073763"/>
                      </a:solidFill>
                      <a:prstDash val="solid"/>
                      <a:round/>
                      <a:headEnd len="sm" w="sm" type="none"/>
                      <a:tailEnd len="sm" w="sm" type="none"/>
                    </a:lnT>
                  </a:tcPr>
                </a:tc>
                <a:tc>
                  <a:txBody>
                    <a:bodyPr>
                      <a:noAutofit/>
                    </a:bodyPr>
                    <a:lstStyle/>
                    <a:p>
                      <a:pPr indent="0" lvl="0" marL="0" rtl="0" algn="r">
                        <a:lnSpc>
                          <a:spcPct val="115000"/>
                        </a:lnSpc>
                        <a:spcBef>
                          <a:spcPts val="0"/>
                        </a:spcBef>
                        <a:spcAft>
                          <a:spcPts val="0"/>
                        </a:spcAft>
                        <a:buNone/>
                      </a:pPr>
                      <a:r>
                        <a:rPr b="1" lang="en" sz="1200" u="sng">
                          <a:solidFill>
                            <a:srgbClr val="073763"/>
                          </a:solidFill>
                          <a:latin typeface="Georgia"/>
                          <a:ea typeface="Georgia"/>
                          <a:cs typeface="Georgia"/>
                          <a:sym typeface="Georgia"/>
                        </a:rPr>
                        <a:t>Year 1</a:t>
                      </a:r>
                      <a:endParaRPr b="1" sz="1200" u="sng">
                        <a:solidFill>
                          <a:srgbClr val="073763"/>
                        </a:solidFill>
                        <a:latin typeface="Georgia"/>
                        <a:ea typeface="Georgia"/>
                        <a:cs typeface="Georgia"/>
                        <a:sym typeface="Georgia"/>
                      </a:endParaRPr>
                    </a:p>
                  </a:txBody>
                  <a:tcPr marT="19050" marB="19050" marR="28575" marL="28575" anchor="b">
                    <a:lnT cap="flat" cmpd="sng" w="9525">
                      <a:solidFill>
                        <a:srgbClr val="073763"/>
                      </a:solidFill>
                      <a:prstDash val="solid"/>
                      <a:round/>
                      <a:headEnd len="sm" w="sm" type="none"/>
                      <a:tailEnd len="sm" w="sm" type="none"/>
                    </a:lnT>
                  </a:tcPr>
                </a:tc>
                <a:tc>
                  <a:txBody>
                    <a:bodyPr>
                      <a:noAutofit/>
                    </a:bodyPr>
                    <a:lstStyle/>
                    <a:p>
                      <a:pPr indent="0" lvl="0" marL="0" rtl="0" algn="r">
                        <a:lnSpc>
                          <a:spcPct val="115000"/>
                        </a:lnSpc>
                        <a:spcBef>
                          <a:spcPts val="0"/>
                        </a:spcBef>
                        <a:spcAft>
                          <a:spcPts val="0"/>
                        </a:spcAft>
                        <a:buNone/>
                      </a:pPr>
                      <a:r>
                        <a:rPr b="1" lang="en" sz="1200" u="sng">
                          <a:solidFill>
                            <a:srgbClr val="073763"/>
                          </a:solidFill>
                          <a:latin typeface="Georgia"/>
                          <a:ea typeface="Georgia"/>
                          <a:cs typeface="Georgia"/>
                          <a:sym typeface="Georgia"/>
                        </a:rPr>
                        <a:t>Year 2</a:t>
                      </a:r>
                      <a:endParaRPr b="1" sz="1200" u="sng">
                        <a:solidFill>
                          <a:srgbClr val="073763"/>
                        </a:solidFill>
                        <a:latin typeface="Georgia"/>
                        <a:ea typeface="Georgia"/>
                        <a:cs typeface="Georgia"/>
                        <a:sym typeface="Georgia"/>
                      </a:endParaRPr>
                    </a:p>
                  </a:txBody>
                  <a:tcPr marT="19050" marB="19050" marR="28575" marL="28575" anchor="b">
                    <a:lnT cap="flat" cmpd="sng" w="9525">
                      <a:solidFill>
                        <a:srgbClr val="073763"/>
                      </a:solidFill>
                      <a:prstDash val="solid"/>
                      <a:round/>
                      <a:headEnd len="sm" w="sm" type="none"/>
                      <a:tailEnd len="sm" w="sm" type="none"/>
                    </a:lnT>
                  </a:tcPr>
                </a:tc>
                <a:tc>
                  <a:txBody>
                    <a:bodyPr>
                      <a:noAutofit/>
                    </a:bodyPr>
                    <a:lstStyle/>
                    <a:p>
                      <a:pPr indent="0" lvl="0" marL="0" rtl="0" algn="r">
                        <a:lnSpc>
                          <a:spcPct val="115000"/>
                        </a:lnSpc>
                        <a:spcBef>
                          <a:spcPts val="0"/>
                        </a:spcBef>
                        <a:spcAft>
                          <a:spcPts val="0"/>
                        </a:spcAft>
                        <a:buNone/>
                      </a:pPr>
                      <a:r>
                        <a:rPr b="1" lang="en" sz="1200" u="sng">
                          <a:solidFill>
                            <a:srgbClr val="073763"/>
                          </a:solidFill>
                          <a:latin typeface="Georgia"/>
                          <a:ea typeface="Georgia"/>
                          <a:cs typeface="Georgia"/>
                          <a:sym typeface="Georgia"/>
                        </a:rPr>
                        <a:t>Year 3</a:t>
                      </a:r>
                      <a:endParaRPr b="1" sz="1200" u="sng">
                        <a:solidFill>
                          <a:srgbClr val="073763"/>
                        </a:solidFill>
                        <a:latin typeface="Georgia"/>
                        <a:ea typeface="Georgia"/>
                        <a:cs typeface="Georgia"/>
                        <a:sym typeface="Georgia"/>
                      </a:endParaRPr>
                    </a:p>
                  </a:txBody>
                  <a:tcPr marT="19050" marB="19050" marR="28575" marL="28575" anchor="b">
                    <a:lnR cap="flat" cmpd="sng" w="9525">
                      <a:solidFill>
                        <a:srgbClr val="073763"/>
                      </a:solidFill>
                      <a:prstDash val="solid"/>
                      <a:round/>
                      <a:headEnd len="sm" w="sm" type="none"/>
                      <a:tailEnd len="sm" w="sm" type="none"/>
                    </a:lnR>
                    <a:lnT cap="flat" cmpd="sng" w="9525">
                      <a:solidFill>
                        <a:srgbClr val="073763"/>
                      </a:solidFill>
                      <a:prstDash val="solid"/>
                      <a:round/>
                      <a:headEnd len="sm" w="sm" type="none"/>
                      <a:tailEnd len="sm" w="sm" type="none"/>
                    </a:lnT>
                  </a:tcPr>
                </a:tc>
              </a:tr>
              <a:tr h="571500">
                <a:tc>
                  <a:txBody>
                    <a:bodyPr>
                      <a:noAutofit/>
                    </a:bodyPr>
                    <a:lstStyle/>
                    <a:p>
                      <a:pPr indent="0" lvl="0" marL="0" rtl="0">
                        <a:lnSpc>
                          <a:spcPct val="115000"/>
                        </a:lnSpc>
                        <a:spcBef>
                          <a:spcPts val="0"/>
                        </a:spcBef>
                        <a:spcAft>
                          <a:spcPts val="0"/>
                        </a:spcAft>
                        <a:buNone/>
                      </a:pPr>
                      <a:r>
                        <a:rPr lang="en" sz="1200">
                          <a:solidFill>
                            <a:srgbClr val="FFFFFF"/>
                          </a:solidFill>
                          <a:latin typeface="Georgia"/>
                          <a:ea typeface="Georgia"/>
                          <a:cs typeface="Georgia"/>
                          <a:sym typeface="Georgia"/>
                        </a:rPr>
                        <a:t>Software license management system (SLMS) customer subscriptions ($900 per month)</a:t>
                      </a:r>
                      <a:endParaRPr sz="1200">
                        <a:solidFill>
                          <a:srgbClr val="FFFFFF"/>
                        </a:solidFill>
                        <a:latin typeface="Georgia"/>
                        <a:ea typeface="Georgia"/>
                        <a:cs typeface="Georgia"/>
                        <a:sym typeface="Georgia"/>
                      </a:endParaRPr>
                    </a:p>
                  </a:txBody>
                  <a:tcPr marT="19050" marB="19050" marR="28575" marL="28575" anchor="b">
                    <a:lnL cap="flat" cmpd="sng" w="9525">
                      <a:solidFill>
                        <a:srgbClr val="073763"/>
                      </a:solidFill>
                      <a:prstDash val="solid"/>
                      <a:round/>
                      <a:headEnd len="sm" w="sm" type="none"/>
                      <a:tailEnd len="sm" w="sm" type="none"/>
                    </a:lnL>
                    <a:solidFill>
                      <a:srgbClr val="073763"/>
                    </a:solidFill>
                  </a:tcPr>
                </a:tc>
                <a:tc>
                  <a:txBody>
                    <a:bodyPr>
                      <a:noAutofit/>
                    </a:bodyPr>
                    <a:lstStyle/>
                    <a:p>
                      <a:pPr indent="0" lvl="0" marL="0" rtl="0" algn="r">
                        <a:lnSpc>
                          <a:spcPct val="115000"/>
                        </a:lnSpc>
                        <a:spcBef>
                          <a:spcPts val="0"/>
                        </a:spcBef>
                        <a:spcAft>
                          <a:spcPts val="0"/>
                        </a:spcAft>
                        <a:buNone/>
                      </a:pPr>
                      <a:r>
                        <a:rPr lang="en" sz="1200">
                          <a:solidFill>
                            <a:srgbClr val="FFFFFF"/>
                          </a:solidFill>
                          <a:latin typeface="Georgia"/>
                          <a:ea typeface="Georgia"/>
                          <a:cs typeface="Georgia"/>
                          <a:sym typeface="Georgia"/>
                        </a:rPr>
                        <a:t>$108,000</a:t>
                      </a:r>
                      <a:endParaRPr sz="1200">
                        <a:solidFill>
                          <a:srgbClr val="FFFFFF"/>
                        </a:solidFill>
                        <a:latin typeface="Georgia"/>
                        <a:ea typeface="Georgia"/>
                        <a:cs typeface="Georgia"/>
                        <a:sym typeface="Georgia"/>
                      </a:endParaRPr>
                    </a:p>
                  </a:txBody>
                  <a:tcPr marT="19050" marB="19050" marR="28575" marL="28575" anchor="b">
                    <a:solidFill>
                      <a:srgbClr val="073763"/>
                    </a:solidFill>
                  </a:tcPr>
                </a:tc>
                <a:tc>
                  <a:txBody>
                    <a:bodyPr>
                      <a:noAutofit/>
                    </a:bodyPr>
                    <a:lstStyle/>
                    <a:p>
                      <a:pPr indent="0" lvl="0" marL="0" rtl="0" algn="r">
                        <a:lnSpc>
                          <a:spcPct val="115000"/>
                        </a:lnSpc>
                        <a:spcBef>
                          <a:spcPts val="0"/>
                        </a:spcBef>
                        <a:spcAft>
                          <a:spcPts val="0"/>
                        </a:spcAft>
                        <a:buNone/>
                      </a:pPr>
                      <a:r>
                        <a:rPr lang="en" sz="1200">
                          <a:solidFill>
                            <a:srgbClr val="FFFFFF"/>
                          </a:solidFill>
                          <a:latin typeface="Georgia"/>
                          <a:ea typeface="Georgia"/>
                          <a:cs typeface="Georgia"/>
                          <a:sym typeface="Georgia"/>
                        </a:rPr>
                        <a:t>$324,000</a:t>
                      </a:r>
                      <a:endParaRPr sz="1200">
                        <a:solidFill>
                          <a:srgbClr val="FFFFFF"/>
                        </a:solidFill>
                        <a:latin typeface="Georgia"/>
                        <a:ea typeface="Georgia"/>
                        <a:cs typeface="Georgia"/>
                        <a:sym typeface="Georgia"/>
                      </a:endParaRPr>
                    </a:p>
                  </a:txBody>
                  <a:tcPr marT="19050" marB="19050" marR="28575" marL="28575" anchor="b">
                    <a:solidFill>
                      <a:srgbClr val="073763"/>
                    </a:solidFill>
                  </a:tcPr>
                </a:tc>
                <a:tc>
                  <a:txBody>
                    <a:bodyPr>
                      <a:noAutofit/>
                    </a:bodyPr>
                    <a:lstStyle/>
                    <a:p>
                      <a:pPr indent="0" lvl="0" marL="0" rtl="0" algn="r">
                        <a:lnSpc>
                          <a:spcPct val="115000"/>
                        </a:lnSpc>
                        <a:spcBef>
                          <a:spcPts val="0"/>
                        </a:spcBef>
                        <a:spcAft>
                          <a:spcPts val="0"/>
                        </a:spcAft>
                        <a:buNone/>
                      </a:pPr>
                      <a:r>
                        <a:rPr lang="en" sz="1200">
                          <a:solidFill>
                            <a:srgbClr val="FFFFFF"/>
                          </a:solidFill>
                          <a:latin typeface="Georgia"/>
                          <a:ea typeface="Georgia"/>
                          <a:cs typeface="Georgia"/>
                          <a:sym typeface="Georgia"/>
                        </a:rPr>
                        <a:t>$540,000</a:t>
                      </a:r>
                      <a:endParaRPr sz="1200">
                        <a:solidFill>
                          <a:srgbClr val="FFFFFF"/>
                        </a:solidFill>
                        <a:latin typeface="Georgia"/>
                        <a:ea typeface="Georgia"/>
                        <a:cs typeface="Georgia"/>
                        <a:sym typeface="Georgia"/>
                      </a:endParaRPr>
                    </a:p>
                  </a:txBody>
                  <a:tcPr marT="19050" marB="19050" marR="28575" marL="28575" anchor="b">
                    <a:lnR cap="flat" cmpd="sng" w="9525">
                      <a:solidFill>
                        <a:srgbClr val="073763"/>
                      </a:solidFill>
                      <a:prstDash val="solid"/>
                      <a:round/>
                      <a:headEnd len="sm" w="sm" type="none"/>
                      <a:tailEnd len="sm" w="sm" type="none"/>
                    </a:lnR>
                    <a:solidFill>
                      <a:srgbClr val="073763"/>
                    </a:solidFill>
                  </a:tcPr>
                </a:tc>
              </a:tr>
              <a:tr h="209550">
                <a:tc>
                  <a:txBody>
                    <a:bodyPr>
                      <a:noAutofit/>
                    </a:bodyPr>
                    <a:lstStyle/>
                    <a:p>
                      <a:pPr indent="0" lvl="0" marL="0" rtl="0">
                        <a:lnSpc>
                          <a:spcPct val="115000"/>
                        </a:lnSpc>
                        <a:spcBef>
                          <a:spcPts val="0"/>
                        </a:spcBef>
                        <a:spcAft>
                          <a:spcPts val="0"/>
                        </a:spcAft>
                        <a:buNone/>
                      </a:pPr>
                      <a:r>
                        <a:rPr lang="en" sz="1200">
                          <a:solidFill>
                            <a:srgbClr val="FFFFFF"/>
                          </a:solidFill>
                          <a:latin typeface="Georgia"/>
                          <a:ea typeface="Georgia"/>
                          <a:cs typeface="Georgia"/>
                          <a:sym typeface="Georgia"/>
                        </a:rPr>
                        <a:t>Annual support and maintenance fees</a:t>
                      </a:r>
                      <a:endParaRPr sz="1200">
                        <a:solidFill>
                          <a:srgbClr val="FFFFFF"/>
                        </a:solidFill>
                        <a:latin typeface="Georgia"/>
                        <a:ea typeface="Georgia"/>
                        <a:cs typeface="Georgia"/>
                        <a:sym typeface="Georgia"/>
                      </a:endParaRPr>
                    </a:p>
                  </a:txBody>
                  <a:tcPr marT="19050" marB="19050" marR="28575" marL="28575" anchor="b">
                    <a:lnL cap="flat" cmpd="sng" w="9525">
                      <a:solidFill>
                        <a:srgbClr val="073763"/>
                      </a:solidFill>
                      <a:prstDash val="solid"/>
                      <a:round/>
                      <a:headEnd len="sm" w="sm" type="none"/>
                      <a:tailEnd len="sm" w="sm" type="none"/>
                    </a:lnL>
                    <a:solidFill>
                      <a:srgbClr val="073763"/>
                    </a:solidFill>
                  </a:tcPr>
                </a:tc>
                <a:tc>
                  <a:txBody>
                    <a:bodyPr>
                      <a:noAutofit/>
                    </a:bodyPr>
                    <a:lstStyle/>
                    <a:p>
                      <a:pPr indent="0" lvl="0" marL="0" rtl="0" algn="r">
                        <a:lnSpc>
                          <a:spcPct val="115000"/>
                        </a:lnSpc>
                        <a:spcBef>
                          <a:spcPts val="0"/>
                        </a:spcBef>
                        <a:spcAft>
                          <a:spcPts val="0"/>
                        </a:spcAft>
                        <a:buNone/>
                      </a:pPr>
                      <a:r>
                        <a:rPr lang="en" sz="1200">
                          <a:solidFill>
                            <a:srgbClr val="FFFFFF"/>
                          </a:solidFill>
                          <a:latin typeface="Georgia"/>
                          <a:ea typeface="Georgia"/>
                          <a:cs typeface="Georgia"/>
                          <a:sym typeface="Georgia"/>
                        </a:rPr>
                        <a:t>$10,800</a:t>
                      </a:r>
                      <a:endParaRPr sz="1200">
                        <a:solidFill>
                          <a:srgbClr val="FFFFFF"/>
                        </a:solidFill>
                        <a:latin typeface="Georgia"/>
                        <a:ea typeface="Georgia"/>
                        <a:cs typeface="Georgia"/>
                        <a:sym typeface="Georgia"/>
                      </a:endParaRPr>
                    </a:p>
                  </a:txBody>
                  <a:tcPr marT="19050" marB="19050" marR="28575" marL="28575" anchor="b">
                    <a:solidFill>
                      <a:srgbClr val="073763"/>
                    </a:solidFill>
                  </a:tcPr>
                </a:tc>
                <a:tc>
                  <a:txBody>
                    <a:bodyPr>
                      <a:noAutofit/>
                    </a:bodyPr>
                    <a:lstStyle/>
                    <a:p>
                      <a:pPr indent="0" lvl="0" marL="0" rtl="0" algn="r">
                        <a:lnSpc>
                          <a:spcPct val="115000"/>
                        </a:lnSpc>
                        <a:spcBef>
                          <a:spcPts val="0"/>
                        </a:spcBef>
                        <a:spcAft>
                          <a:spcPts val="0"/>
                        </a:spcAft>
                        <a:buNone/>
                      </a:pPr>
                      <a:r>
                        <a:rPr lang="en" sz="1200">
                          <a:solidFill>
                            <a:srgbClr val="FFFFFF"/>
                          </a:solidFill>
                          <a:latin typeface="Georgia"/>
                          <a:ea typeface="Georgia"/>
                          <a:cs typeface="Georgia"/>
                          <a:sym typeface="Georgia"/>
                        </a:rPr>
                        <a:t>$32,400</a:t>
                      </a:r>
                      <a:endParaRPr sz="1200">
                        <a:solidFill>
                          <a:srgbClr val="FFFFFF"/>
                        </a:solidFill>
                        <a:latin typeface="Georgia"/>
                        <a:ea typeface="Georgia"/>
                        <a:cs typeface="Georgia"/>
                        <a:sym typeface="Georgia"/>
                      </a:endParaRPr>
                    </a:p>
                  </a:txBody>
                  <a:tcPr marT="19050" marB="19050" marR="28575" marL="28575" anchor="b">
                    <a:solidFill>
                      <a:srgbClr val="073763"/>
                    </a:solidFill>
                  </a:tcPr>
                </a:tc>
                <a:tc>
                  <a:txBody>
                    <a:bodyPr>
                      <a:noAutofit/>
                    </a:bodyPr>
                    <a:lstStyle/>
                    <a:p>
                      <a:pPr indent="0" lvl="0" marL="0" rtl="0" algn="r">
                        <a:lnSpc>
                          <a:spcPct val="115000"/>
                        </a:lnSpc>
                        <a:spcBef>
                          <a:spcPts val="0"/>
                        </a:spcBef>
                        <a:spcAft>
                          <a:spcPts val="0"/>
                        </a:spcAft>
                        <a:buNone/>
                      </a:pPr>
                      <a:r>
                        <a:rPr lang="en" sz="1200">
                          <a:solidFill>
                            <a:srgbClr val="FFFFFF"/>
                          </a:solidFill>
                          <a:latin typeface="Georgia"/>
                          <a:ea typeface="Georgia"/>
                          <a:cs typeface="Georgia"/>
                          <a:sym typeface="Georgia"/>
                        </a:rPr>
                        <a:t>$54,000</a:t>
                      </a:r>
                      <a:endParaRPr sz="1200">
                        <a:solidFill>
                          <a:srgbClr val="FFFFFF"/>
                        </a:solidFill>
                        <a:latin typeface="Georgia"/>
                        <a:ea typeface="Georgia"/>
                        <a:cs typeface="Georgia"/>
                        <a:sym typeface="Georgia"/>
                      </a:endParaRPr>
                    </a:p>
                  </a:txBody>
                  <a:tcPr marT="19050" marB="19050" marR="28575" marL="28575" anchor="b">
                    <a:lnR cap="flat" cmpd="sng" w="9525">
                      <a:solidFill>
                        <a:srgbClr val="073763"/>
                      </a:solidFill>
                      <a:prstDash val="solid"/>
                      <a:round/>
                      <a:headEnd len="sm" w="sm" type="none"/>
                      <a:tailEnd len="sm" w="sm" type="none"/>
                    </a:lnR>
                    <a:solidFill>
                      <a:srgbClr val="073763"/>
                    </a:solidFill>
                  </a:tcPr>
                </a:tc>
              </a:tr>
              <a:tr h="209550">
                <a:tc>
                  <a:txBody>
                    <a:bodyPr>
                      <a:noAutofit/>
                    </a:bodyPr>
                    <a:lstStyle/>
                    <a:p>
                      <a:pPr indent="0" lvl="0" marL="0" rtl="0">
                        <a:lnSpc>
                          <a:spcPct val="115000"/>
                        </a:lnSpc>
                        <a:spcBef>
                          <a:spcPts val="0"/>
                        </a:spcBef>
                        <a:spcAft>
                          <a:spcPts val="0"/>
                        </a:spcAft>
                        <a:buNone/>
                      </a:pPr>
                      <a:r>
                        <a:rPr lang="en" sz="1200">
                          <a:solidFill>
                            <a:srgbClr val="FFFFFF"/>
                          </a:solidFill>
                          <a:latin typeface="Georgia"/>
                          <a:ea typeface="Georgia"/>
                          <a:cs typeface="Georgia"/>
                          <a:sym typeface="Georgia"/>
                        </a:rPr>
                        <a:t>Consulting services</a:t>
                      </a:r>
                      <a:endParaRPr sz="1200">
                        <a:solidFill>
                          <a:srgbClr val="FFFFFF"/>
                        </a:solidFill>
                        <a:latin typeface="Georgia"/>
                        <a:ea typeface="Georgia"/>
                        <a:cs typeface="Georgia"/>
                        <a:sym typeface="Georgia"/>
                      </a:endParaRPr>
                    </a:p>
                  </a:txBody>
                  <a:tcPr marT="19050" marB="19050" marR="28575" marL="28575" anchor="b">
                    <a:lnL cap="flat" cmpd="sng" w="9525">
                      <a:solidFill>
                        <a:srgbClr val="073763"/>
                      </a:solidFill>
                      <a:prstDash val="solid"/>
                      <a:round/>
                      <a:headEnd len="sm" w="sm" type="none"/>
                      <a:tailEnd len="sm" w="sm" type="none"/>
                    </a:lnL>
                    <a:solidFill>
                      <a:srgbClr val="073763"/>
                    </a:solidFill>
                  </a:tcPr>
                </a:tc>
                <a:tc>
                  <a:txBody>
                    <a:bodyPr>
                      <a:noAutofit/>
                    </a:bodyPr>
                    <a:lstStyle/>
                    <a:p>
                      <a:pPr indent="0" lvl="0" marL="0" rtl="0" algn="r">
                        <a:lnSpc>
                          <a:spcPct val="115000"/>
                        </a:lnSpc>
                        <a:spcBef>
                          <a:spcPts val="0"/>
                        </a:spcBef>
                        <a:spcAft>
                          <a:spcPts val="0"/>
                        </a:spcAft>
                        <a:buNone/>
                      </a:pPr>
                      <a:r>
                        <a:rPr lang="en" sz="1200">
                          <a:solidFill>
                            <a:srgbClr val="FFFFFF"/>
                          </a:solidFill>
                          <a:latin typeface="Georgia"/>
                          <a:ea typeface="Georgia"/>
                          <a:cs typeface="Georgia"/>
                          <a:sym typeface="Georgia"/>
                        </a:rPr>
                        <a:t>$480,000</a:t>
                      </a:r>
                      <a:endParaRPr sz="1200">
                        <a:solidFill>
                          <a:srgbClr val="FFFFFF"/>
                        </a:solidFill>
                        <a:latin typeface="Georgia"/>
                        <a:ea typeface="Georgia"/>
                        <a:cs typeface="Georgia"/>
                        <a:sym typeface="Georgia"/>
                      </a:endParaRPr>
                    </a:p>
                  </a:txBody>
                  <a:tcPr marT="19050" marB="19050" marR="28575" marL="28575" anchor="b">
                    <a:solidFill>
                      <a:srgbClr val="073763"/>
                    </a:solidFill>
                  </a:tcPr>
                </a:tc>
                <a:tc>
                  <a:txBody>
                    <a:bodyPr>
                      <a:noAutofit/>
                    </a:bodyPr>
                    <a:lstStyle/>
                    <a:p>
                      <a:pPr indent="0" lvl="0" marL="0" rtl="0" algn="r">
                        <a:lnSpc>
                          <a:spcPct val="115000"/>
                        </a:lnSpc>
                        <a:spcBef>
                          <a:spcPts val="0"/>
                        </a:spcBef>
                        <a:spcAft>
                          <a:spcPts val="0"/>
                        </a:spcAft>
                        <a:buNone/>
                      </a:pPr>
                      <a:r>
                        <a:rPr lang="en" sz="1200">
                          <a:solidFill>
                            <a:srgbClr val="FFFFFF"/>
                          </a:solidFill>
                          <a:latin typeface="Georgia"/>
                          <a:ea typeface="Georgia"/>
                          <a:cs typeface="Georgia"/>
                          <a:sym typeface="Georgia"/>
                        </a:rPr>
                        <a:t>$1,440,000</a:t>
                      </a:r>
                      <a:endParaRPr sz="1200">
                        <a:solidFill>
                          <a:srgbClr val="FFFFFF"/>
                        </a:solidFill>
                        <a:latin typeface="Georgia"/>
                        <a:ea typeface="Georgia"/>
                        <a:cs typeface="Georgia"/>
                        <a:sym typeface="Georgia"/>
                      </a:endParaRPr>
                    </a:p>
                  </a:txBody>
                  <a:tcPr marT="19050" marB="19050" marR="28575" marL="28575" anchor="b">
                    <a:solidFill>
                      <a:srgbClr val="073763"/>
                    </a:solidFill>
                  </a:tcPr>
                </a:tc>
                <a:tc>
                  <a:txBody>
                    <a:bodyPr>
                      <a:noAutofit/>
                    </a:bodyPr>
                    <a:lstStyle/>
                    <a:p>
                      <a:pPr indent="0" lvl="0" marL="0" rtl="0" algn="r">
                        <a:lnSpc>
                          <a:spcPct val="115000"/>
                        </a:lnSpc>
                        <a:spcBef>
                          <a:spcPts val="0"/>
                        </a:spcBef>
                        <a:spcAft>
                          <a:spcPts val="0"/>
                        </a:spcAft>
                        <a:buNone/>
                      </a:pPr>
                      <a:r>
                        <a:rPr lang="en" sz="1200">
                          <a:solidFill>
                            <a:srgbClr val="FFFFFF"/>
                          </a:solidFill>
                          <a:latin typeface="Georgia"/>
                          <a:ea typeface="Georgia"/>
                          <a:cs typeface="Georgia"/>
                          <a:sym typeface="Georgia"/>
                        </a:rPr>
                        <a:t>$2,400,000</a:t>
                      </a:r>
                      <a:endParaRPr sz="1200">
                        <a:solidFill>
                          <a:srgbClr val="FFFFFF"/>
                        </a:solidFill>
                        <a:latin typeface="Georgia"/>
                        <a:ea typeface="Georgia"/>
                        <a:cs typeface="Georgia"/>
                        <a:sym typeface="Georgia"/>
                      </a:endParaRPr>
                    </a:p>
                  </a:txBody>
                  <a:tcPr marT="19050" marB="19050" marR="28575" marL="28575" anchor="b">
                    <a:lnR cap="flat" cmpd="sng" w="9525">
                      <a:solidFill>
                        <a:srgbClr val="073763"/>
                      </a:solidFill>
                      <a:prstDash val="solid"/>
                      <a:round/>
                      <a:headEnd len="sm" w="sm" type="none"/>
                      <a:tailEnd len="sm" w="sm" type="none"/>
                    </a:lnR>
                    <a:solidFill>
                      <a:srgbClr val="073763"/>
                    </a:solidFill>
                  </a:tcPr>
                </a:tc>
              </a:tr>
              <a:tr h="209550">
                <a:tc>
                  <a:txBody>
                    <a:bodyPr>
                      <a:noAutofit/>
                    </a:bodyPr>
                    <a:lstStyle/>
                    <a:p>
                      <a:pPr indent="0" lvl="0" marL="0" rtl="0">
                        <a:lnSpc>
                          <a:spcPct val="115000"/>
                        </a:lnSpc>
                        <a:spcBef>
                          <a:spcPts val="0"/>
                        </a:spcBef>
                        <a:spcAft>
                          <a:spcPts val="0"/>
                        </a:spcAft>
                        <a:buNone/>
                      </a:pPr>
                      <a:r>
                        <a:rPr lang="en" sz="1200">
                          <a:solidFill>
                            <a:srgbClr val="FFFFFF"/>
                          </a:solidFill>
                          <a:latin typeface="Georgia"/>
                          <a:ea typeface="Georgia"/>
                          <a:cs typeface="Georgia"/>
                          <a:sym typeface="Georgia"/>
                        </a:rPr>
                        <a:t>Advertising</a:t>
                      </a:r>
                      <a:endParaRPr sz="1200">
                        <a:solidFill>
                          <a:srgbClr val="FFFFFF"/>
                        </a:solidFill>
                        <a:latin typeface="Georgia"/>
                        <a:ea typeface="Georgia"/>
                        <a:cs typeface="Georgia"/>
                        <a:sym typeface="Georgia"/>
                      </a:endParaRPr>
                    </a:p>
                  </a:txBody>
                  <a:tcPr marT="19050" marB="19050" marR="28575" marL="28575" anchor="b">
                    <a:lnL cap="flat" cmpd="sng" w="9525">
                      <a:solidFill>
                        <a:srgbClr val="073763"/>
                      </a:solidFill>
                      <a:prstDash val="solid"/>
                      <a:round/>
                      <a:headEnd len="sm" w="sm" type="none"/>
                      <a:tailEnd len="sm" w="sm" type="none"/>
                    </a:lnL>
                    <a:solidFill>
                      <a:srgbClr val="073763"/>
                    </a:solidFill>
                  </a:tcPr>
                </a:tc>
                <a:tc>
                  <a:txBody>
                    <a:bodyPr>
                      <a:noAutofit/>
                    </a:bodyPr>
                    <a:lstStyle/>
                    <a:p>
                      <a:pPr indent="0" lvl="0" marL="0" rtl="0" algn="r">
                        <a:lnSpc>
                          <a:spcPct val="115000"/>
                        </a:lnSpc>
                        <a:spcBef>
                          <a:spcPts val="0"/>
                        </a:spcBef>
                        <a:spcAft>
                          <a:spcPts val="0"/>
                        </a:spcAft>
                        <a:buNone/>
                      </a:pPr>
                      <a:r>
                        <a:rPr lang="en" sz="1200">
                          <a:solidFill>
                            <a:srgbClr val="FFFFFF"/>
                          </a:solidFill>
                          <a:latin typeface="Georgia"/>
                          <a:ea typeface="Georgia"/>
                          <a:cs typeface="Georgia"/>
                          <a:sym typeface="Georgia"/>
                        </a:rPr>
                        <a:t>$-</a:t>
                      </a:r>
                      <a:endParaRPr sz="1200">
                        <a:solidFill>
                          <a:srgbClr val="FFFFFF"/>
                        </a:solidFill>
                        <a:latin typeface="Georgia"/>
                        <a:ea typeface="Georgia"/>
                        <a:cs typeface="Georgia"/>
                        <a:sym typeface="Georgia"/>
                      </a:endParaRPr>
                    </a:p>
                  </a:txBody>
                  <a:tcPr marT="19050" marB="19050" marR="28575" marL="28575" anchor="b">
                    <a:solidFill>
                      <a:srgbClr val="073763"/>
                    </a:solidFill>
                  </a:tcPr>
                </a:tc>
                <a:tc>
                  <a:txBody>
                    <a:bodyPr>
                      <a:noAutofit/>
                    </a:bodyPr>
                    <a:lstStyle/>
                    <a:p>
                      <a:pPr indent="0" lvl="0" marL="0" rtl="0" algn="r">
                        <a:lnSpc>
                          <a:spcPct val="115000"/>
                        </a:lnSpc>
                        <a:spcBef>
                          <a:spcPts val="0"/>
                        </a:spcBef>
                        <a:spcAft>
                          <a:spcPts val="0"/>
                        </a:spcAft>
                        <a:buNone/>
                      </a:pPr>
                      <a:r>
                        <a:rPr lang="en" sz="1200">
                          <a:solidFill>
                            <a:srgbClr val="FFFFFF"/>
                          </a:solidFill>
                          <a:latin typeface="Georgia"/>
                          <a:ea typeface="Georgia"/>
                          <a:cs typeface="Georgia"/>
                          <a:sym typeface="Georgia"/>
                        </a:rPr>
                        <a:t>$150,000</a:t>
                      </a:r>
                      <a:endParaRPr sz="1200">
                        <a:solidFill>
                          <a:srgbClr val="FFFFFF"/>
                        </a:solidFill>
                        <a:latin typeface="Georgia"/>
                        <a:ea typeface="Georgia"/>
                        <a:cs typeface="Georgia"/>
                        <a:sym typeface="Georgia"/>
                      </a:endParaRPr>
                    </a:p>
                  </a:txBody>
                  <a:tcPr marT="19050" marB="19050" marR="28575" marL="28575" anchor="b">
                    <a:solidFill>
                      <a:srgbClr val="073763"/>
                    </a:solidFill>
                  </a:tcPr>
                </a:tc>
                <a:tc>
                  <a:txBody>
                    <a:bodyPr>
                      <a:noAutofit/>
                    </a:bodyPr>
                    <a:lstStyle/>
                    <a:p>
                      <a:pPr indent="0" lvl="0" marL="0" rtl="0" algn="r">
                        <a:lnSpc>
                          <a:spcPct val="115000"/>
                        </a:lnSpc>
                        <a:spcBef>
                          <a:spcPts val="0"/>
                        </a:spcBef>
                        <a:spcAft>
                          <a:spcPts val="0"/>
                        </a:spcAft>
                        <a:buNone/>
                      </a:pPr>
                      <a:r>
                        <a:rPr lang="en" sz="1200">
                          <a:solidFill>
                            <a:srgbClr val="FFFFFF"/>
                          </a:solidFill>
                          <a:latin typeface="Georgia"/>
                          <a:ea typeface="Georgia"/>
                          <a:cs typeface="Georgia"/>
                          <a:sym typeface="Georgia"/>
                        </a:rPr>
                        <a:t>$200,000</a:t>
                      </a:r>
                      <a:endParaRPr sz="1200">
                        <a:solidFill>
                          <a:srgbClr val="FFFFFF"/>
                        </a:solidFill>
                        <a:latin typeface="Georgia"/>
                        <a:ea typeface="Georgia"/>
                        <a:cs typeface="Georgia"/>
                        <a:sym typeface="Georgia"/>
                      </a:endParaRPr>
                    </a:p>
                  </a:txBody>
                  <a:tcPr marT="19050" marB="19050" marR="28575" marL="28575" anchor="b">
                    <a:lnR cap="flat" cmpd="sng" w="9525">
                      <a:solidFill>
                        <a:srgbClr val="073763"/>
                      </a:solidFill>
                      <a:prstDash val="solid"/>
                      <a:round/>
                      <a:headEnd len="sm" w="sm" type="none"/>
                      <a:tailEnd len="sm" w="sm" type="none"/>
                    </a:lnR>
                    <a:solidFill>
                      <a:srgbClr val="073763"/>
                    </a:solidFill>
                  </a:tcPr>
                </a:tc>
              </a:tr>
              <a:tr h="133350">
                <a:tc>
                  <a:txBody>
                    <a:bodyPr>
                      <a:noAutofit/>
                    </a:bodyPr>
                    <a:lstStyle/>
                    <a:p>
                      <a:pPr indent="0" lvl="0" marL="0" rtl="0">
                        <a:spcBef>
                          <a:spcPts val="0"/>
                        </a:spcBef>
                        <a:spcAft>
                          <a:spcPts val="0"/>
                        </a:spcAft>
                        <a:buNone/>
                      </a:pPr>
                      <a:r>
                        <a:t/>
                      </a:r>
                      <a:endParaRPr/>
                    </a:p>
                  </a:txBody>
                  <a:tcPr marT="19050" marB="19050" marR="28575" marL="28575" anchor="b">
                    <a:lnL cap="flat" cmpd="sng" w="9525">
                      <a:solidFill>
                        <a:srgbClr val="073763"/>
                      </a:solidFill>
                      <a:prstDash val="solid"/>
                      <a:round/>
                      <a:headEnd len="sm" w="sm" type="none"/>
                      <a:tailEnd len="sm" w="sm" type="none"/>
                    </a:lnL>
                    <a:solidFill>
                      <a:srgbClr val="FFFFFF"/>
                    </a:solidFill>
                  </a:tcPr>
                </a:tc>
                <a:tc>
                  <a:txBody>
                    <a:bodyPr>
                      <a:noAutofit/>
                    </a:bodyPr>
                    <a:lstStyle/>
                    <a:p>
                      <a:pPr indent="0" lvl="0" marL="0" rtl="0">
                        <a:spcBef>
                          <a:spcPts val="0"/>
                        </a:spcBef>
                        <a:spcAft>
                          <a:spcPts val="0"/>
                        </a:spcAft>
                        <a:buNone/>
                      </a:pPr>
                      <a:r>
                        <a:t/>
                      </a:r>
                      <a:endParaRPr/>
                    </a:p>
                  </a:txBody>
                  <a:tcPr marT="19050" marB="19050" marR="28575" marL="28575" anchor="b">
                    <a:solidFill>
                      <a:srgbClr val="FFFFFF"/>
                    </a:solidFill>
                  </a:tcPr>
                </a:tc>
                <a:tc>
                  <a:txBody>
                    <a:bodyPr>
                      <a:noAutofit/>
                    </a:bodyPr>
                    <a:lstStyle/>
                    <a:p>
                      <a:pPr indent="0" lvl="0" marL="0" rtl="0">
                        <a:spcBef>
                          <a:spcPts val="0"/>
                        </a:spcBef>
                        <a:spcAft>
                          <a:spcPts val="0"/>
                        </a:spcAft>
                        <a:buNone/>
                      </a:pPr>
                      <a:r>
                        <a:t/>
                      </a:r>
                      <a:endParaRPr/>
                    </a:p>
                  </a:txBody>
                  <a:tcPr marT="19050" marB="19050" marR="28575" marL="28575" anchor="b">
                    <a:solidFill>
                      <a:srgbClr val="FFFFFF"/>
                    </a:solidFill>
                  </a:tcPr>
                </a:tc>
                <a:tc>
                  <a:txBody>
                    <a:bodyPr>
                      <a:noAutofit/>
                    </a:bodyPr>
                    <a:lstStyle/>
                    <a:p>
                      <a:pPr indent="0" lvl="0" marL="0" rtl="0">
                        <a:spcBef>
                          <a:spcPts val="0"/>
                        </a:spcBef>
                        <a:spcAft>
                          <a:spcPts val="0"/>
                        </a:spcAft>
                        <a:buNone/>
                      </a:pPr>
                      <a:r>
                        <a:t/>
                      </a:r>
                      <a:endParaRPr/>
                    </a:p>
                  </a:txBody>
                  <a:tcPr marT="19050" marB="19050" marR="28575" marL="28575" anchor="b">
                    <a:lnR cap="flat" cmpd="sng" w="9525">
                      <a:solidFill>
                        <a:srgbClr val="073763"/>
                      </a:solidFill>
                      <a:prstDash val="solid"/>
                      <a:round/>
                      <a:headEnd len="sm" w="sm" type="none"/>
                      <a:tailEnd len="sm" w="sm" type="none"/>
                    </a:lnR>
                    <a:solidFill>
                      <a:srgbClr val="FFFFFF"/>
                    </a:solidFill>
                  </a:tcPr>
                </a:tc>
              </a:tr>
              <a:tr h="219075">
                <a:tc>
                  <a:txBody>
                    <a:bodyPr>
                      <a:noAutofit/>
                    </a:bodyPr>
                    <a:lstStyle/>
                    <a:p>
                      <a:pPr indent="0" lvl="0" marL="0" rtl="0">
                        <a:lnSpc>
                          <a:spcPct val="115000"/>
                        </a:lnSpc>
                        <a:spcBef>
                          <a:spcPts val="0"/>
                        </a:spcBef>
                        <a:spcAft>
                          <a:spcPts val="0"/>
                        </a:spcAft>
                        <a:buNone/>
                      </a:pPr>
                      <a:r>
                        <a:rPr b="1" lang="en" sz="1200">
                          <a:solidFill>
                            <a:srgbClr val="073763"/>
                          </a:solidFill>
                          <a:latin typeface="Georgia"/>
                          <a:ea typeface="Georgia"/>
                          <a:cs typeface="Georgia"/>
                          <a:sym typeface="Georgia"/>
                        </a:rPr>
                        <a:t>Total Income</a:t>
                      </a:r>
                      <a:endParaRPr b="1" sz="1200">
                        <a:solidFill>
                          <a:srgbClr val="073763"/>
                        </a:solidFill>
                        <a:latin typeface="Georgia"/>
                        <a:ea typeface="Georgia"/>
                        <a:cs typeface="Georgia"/>
                        <a:sym typeface="Georgia"/>
                      </a:endParaRPr>
                    </a:p>
                  </a:txBody>
                  <a:tcPr marT="19050" marB="19050" marR="28575" marL="28575" anchor="b">
                    <a:lnL cap="flat" cmpd="sng" w="9525">
                      <a:solidFill>
                        <a:srgbClr val="073763"/>
                      </a:solidFill>
                      <a:prstDash val="solid"/>
                      <a:round/>
                      <a:headEnd len="sm" w="sm" type="none"/>
                      <a:tailEnd len="sm" w="sm" type="none"/>
                    </a:lnL>
                    <a:lnB cap="flat" cmpd="sng" w="9525">
                      <a:solidFill>
                        <a:srgbClr val="073763"/>
                      </a:solidFill>
                      <a:prstDash val="solid"/>
                      <a:round/>
                      <a:headEnd len="sm" w="sm" type="none"/>
                      <a:tailEnd len="sm" w="sm" type="none"/>
                    </a:lnB>
                  </a:tcPr>
                </a:tc>
                <a:tc>
                  <a:txBody>
                    <a:bodyPr>
                      <a:noAutofit/>
                    </a:bodyPr>
                    <a:lstStyle/>
                    <a:p>
                      <a:pPr indent="0" lvl="0" marL="0" rtl="0" algn="r">
                        <a:lnSpc>
                          <a:spcPct val="115000"/>
                        </a:lnSpc>
                        <a:spcBef>
                          <a:spcPts val="0"/>
                        </a:spcBef>
                        <a:spcAft>
                          <a:spcPts val="0"/>
                        </a:spcAft>
                        <a:buNone/>
                      </a:pPr>
                      <a:r>
                        <a:rPr b="1" lang="en" sz="1200">
                          <a:solidFill>
                            <a:srgbClr val="073763"/>
                          </a:solidFill>
                          <a:latin typeface="Georgia"/>
                          <a:ea typeface="Georgia"/>
                          <a:cs typeface="Georgia"/>
                          <a:sym typeface="Georgia"/>
                        </a:rPr>
                        <a:t>$598,800</a:t>
                      </a:r>
                      <a:endParaRPr b="1" sz="1200">
                        <a:solidFill>
                          <a:srgbClr val="073763"/>
                        </a:solidFill>
                        <a:latin typeface="Georgia"/>
                        <a:ea typeface="Georgia"/>
                        <a:cs typeface="Georgia"/>
                        <a:sym typeface="Georgia"/>
                      </a:endParaRPr>
                    </a:p>
                  </a:txBody>
                  <a:tcPr marT="19050" marB="19050" marR="28575" marL="28575" anchor="b">
                    <a:lnB cap="flat" cmpd="sng" w="9525">
                      <a:solidFill>
                        <a:srgbClr val="073763"/>
                      </a:solidFill>
                      <a:prstDash val="solid"/>
                      <a:round/>
                      <a:headEnd len="sm" w="sm" type="none"/>
                      <a:tailEnd len="sm" w="sm" type="none"/>
                    </a:lnB>
                  </a:tcPr>
                </a:tc>
                <a:tc>
                  <a:txBody>
                    <a:bodyPr>
                      <a:noAutofit/>
                    </a:bodyPr>
                    <a:lstStyle/>
                    <a:p>
                      <a:pPr indent="0" lvl="0" marL="0" rtl="0" algn="r">
                        <a:lnSpc>
                          <a:spcPct val="115000"/>
                        </a:lnSpc>
                        <a:spcBef>
                          <a:spcPts val="0"/>
                        </a:spcBef>
                        <a:spcAft>
                          <a:spcPts val="0"/>
                        </a:spcAft>
                        <a:buNone/>
                      </a:pPr>
                      <a:r>
                        <a:rPr b="1" lang="en" sz="1200">
                          <a:solidFill>
                            <a:srgbClr val="073763"/>
                          </a:solidFill>
                          <a:latin typeface="Georgia"/>
                          <a:ea typeface="Georgia"/>
                          <a:cs typeface="Georgia"/>
                          <a:sym typeface="Georgia"/>
                        </a:rPr>
                        <a:t>$1,946,400</a:t>
                      </a:r>
                      <a:endParaRPr b="1" sz="1200">
                        <a:solidFill>
                          <a:srgbClr val="073763"/>
                        </a:solidFill>
                        <a:latin typeface="Georgia"/>
                        <a:ea typeface="Georgia"/>
                        <a:cs typeface="Georgia"/>
                        <a:sym typeface="Georgia"/>
                      </a:endParaRPr>
                    </a:p>
                  </a:txBody>
                  <a:tcPr marT="19050" marB="19050" marR="28575" marL="28575" anchor="b">
                    <a:lnB cap="flat" cmpd="sng" w="9525">
                      <a:solidFill>
                        <a:srgbClr val="073763"/>
                      </a:solidFill>
                      <a:prstDash val="solid"/>
                      <a:round/>
                      <a:headEnd len="sm" w="sm" type="none"/>
                      <a:tailEnd len="sm" w="sm" type="none"/>
                    </a:lnB>
                  </a:tcPr>
                </a:tc>
                <a:tc>
                  <a:txBody>
                    <a:bodyPr>
                      <a:noAutofit/>
                    </a:bodyPr>
                    <a:lstStyle/>
                    <a:p>
                      <a:pPr indent="0" lvl="0" marL="0" rtl="0" algn="r">
                        <a:lnSpc>
                          <a:spcPct val="115000"/>
                        </a:lnSpc>
                        <a:spcBef>
                          <a:spcPts val="0"/>
                        </a:spcBef>
                        <a:spcAft>
                          <a:spcPts val="0"/>
                        </a:spcAft>
                        <a:buNone/>
                      </a:pPr>
                      <a:r>
                        <a:rPr b="1" lang="en" sz="1200">
                          <a:solidFill>
                            <a:srgbClr val="073763"/>
                          </a:solidFill>
                          <a:latin typeface="Georgia"/>
                          <a:ea typeface="Georgia"/>
                          <a:cs typeface="Georgia"/>
                          <a:sym typeface="Georgia"/>
                        </a:rPr>
                        <a:t>$3,194,000</a:t>
                      </a:r>
                      <a:endParaRPr b="1" sz="1200">
                        <a:solidFill>
                          <a:srgbClr val="073763"/>
                        </a:solidFill>
                        <a:latin typeface="Georgia"/>
                        <a:ea typeface="Georgia"/>
                        <a:cs typeface="Georgia"/>
                        <a:sym typeface="Georgia"/>
                      </a:endParaRPr>
                    </a:p>
                  </a:txBody>
                  <a:tcPr marT="19050" marB="19050" marR="28575" marL="28575" anchor="b">
                    <a:lnR cap="flat" cmpd="sng" w="9525">
                      <a:solidFill>
                        <a:srgbClr val="073763"/>
                      </a:solidFill>
                      <a:prstDash val="solid"/>
                      <a:round/>
                      <a:headEnd len="sm" w="sm" type="none"/>
                      <a:tailEnd len="sm" w="sm" type="none"/>
                    </a:lnR>
                    <a:lnB cap="flat" cmpd="sng" w="9525">
                      <a:solidFill>
                        <a:srgbClr val="073763"/>
                      </a:solidFill>
                      <a:prstDash val="solid"/>
                      <a:round/>
                      <a:headEnd len="sm" w="sm" type="none"/>
                      <a:tailEnd len="sm" w="sm" type="none"/>
                    </a:lnB>
                  </a:tcPr>
                </a:tc>
              </a:tr>
              <a:tr h="85725">
                <a:tc>
                  <a:txBody>
                    <a:bodyPr>
                      <a:noAutofit/>
                    </a:bodyPr>
                    <a:lstStyle/>
                    <a:p>
                      <a:pPr indent="0" lvl="0" marL="0" rtl="0">
                        <a:spcBef>
                          <a:spcPts val="0"/>
                        </a:spcBef>
                        <a:spcAft>
                          <a:spcPts val="0"/>
                        </a:spcAft>
                        <a:buNone/>
                      </a:pPr>
                      <a:r>
                        <a:t/>
                      </a:r>
                      <a:endParaRPr/>
                    </a:p>
                  </a:txBody>
                  <a:tcPr marT="19050" marB="19050" marR="28575" marL="28575" anchor="b">
                    <a:lnT cap="flat" cmpd="sng" w="9525">
                      <a:solidFill>
                        <a:srgbClr val="073763"/>
                      </a:solidFill>
                      <a:prstDash val="solid"/>
                      <a:round/>
                      <a:headEnd len="sm" w="sm" type="none"/>
                      <a:tailEnd len="sm" w="sm" type="none"/>
                    </a:lnT>
                    <a:lnB cap="flat" cmpd="sng" w="9525">
                      <a:solidFill>
                        <a:srgbClr val="073763"/>
                      </a:solidFill>
                      <a:prstDash val="solid"/>
                      <a:round/>
                      <a:headEnd len="sm" w="sm" type="none"/>
                      <a:tailEnd len="sm" w="sm" type="none"/>
                    </a:lnB>
                  </a:tcPr>
                </a:tc>
                <a:tc>
                  <a:txBody>
                    <a:bodyPr>
                      <a:noAutofit/>
                    </a:bodyPr>
                    <a:lstStyle/>
                    <a:p>
                      <a:pPr indent="0" lvl="0" marL="0" rtl="0">
                        <a:spcBef>
                          <a:spcPts val="0"/>
                        </a:spcBef>
                        <a:spcAft>
                          <a:spcPts val="0"/>
                        </a:spcAft>
                        <a:buNone/>
                      </a:pPr>
                      <a:r>
                        <a:t/>
                      </a:r>
                      <a:endParaRPr/>
                    </a:p>
                  </a:txBody>
                  <a:tcPr marT="19050" marB="19050" marR="28575" marL="28575" anchor="b">
                    <a:lnT cap="flat" cmpd="sng" w="9525">
                      <a:solidFill>
                        <a:srgbClr val="073763"/>
                      </a:solidFill>
                      <a:prstDash val="solid"/>
                      <a:round/>
                      <a:headEnd len="sm" w="sm" type="none"/>
                      <a:tailEnd len="sm" w="sm" type="none"/>
                    </a:lnT>
                    <a:lnB cap="flat" cmpd="sng" w="9525">
                      <a:solidFill>
                        <a:srgbClr val="073763"/>
                      </a:solidFill>
                      <a:prstDash val="solid"/>
                      <a:round/>
                      <a:headEnd len="sm" w="sm" type="none"/>
                      <a:tailEnd len="sm" w="sm" type="none"/>
                    </a:lnB>
                  </a:tcPr>
                </a:tc>
                <a:tc>
                  <a:txBody>
                    <a:bodyPr>
                      <a:noAutofit/>
                    </a:bodyPr>
                    <a:lstStyle/>
                    <a:p>
                      <a:pPr indent="0" lvl="0" marL="0" rtl="0">
                        <a:spcBef>
                          <a:spcPts val="0"/>
                        </a:spcBef>
                        <a:spcAft>
                          <a:spcPts val="0"/>
                        </a:spcAft>
                        <a:buNone/>
                      </a:pPr>
                      <a:r>
                        <a:t/>
                      </a:r>
                      <a:endParaRPr/>
                    </a:p>
                  </a:txBody>
                  <a:tcPr marT="19050" marB="19050" marR="28575" marL="28575" anchor="b">
                    <a:lnT cap="flat" cmpd="sng" w="9525">
                      <a:solidFill>
                        <a:srgbClr val="073763"/>
                      </a:solidFill>
                      <a:prstDash val="solid"/>
                      <a:round/>
                      <a:headEnd len="sm" w="sm" type="none"/>
                      <a:tailEnd len="sm" w="sm" type="none"/>
                    </a:lnT>
                    <a:lnB cap="flat" cmpd="sng" w="9525">
                      <a:solidFill>
                        <a:srgbClr val="073763"/>
                      </a:solidFill>
                      <a:prstDash val="solid"/>
                      <a:round/>
                      <a:headEnd len="sm" w="sm" type="none"/>
                      <a:tailEnd len="sm" w="sm" type="none"/>
                    </a:lnB>
                  </a:tcPr>
                </a:tc>
                <a:tc>
                  <a:txBody>
                    <a:bodyPr>
                      <a:noAutofit/>
                    </a:bodyPr>
                    <a:lstStyle/>
                    <a:p>
                      <a:pPr indent="0" lvl="0" marL="0" rtl="0">
                        <a:spcBef>
                          <a:spcPts val="0"/>
                        </a:spcBef>
                        <a:spcAft>
                          <a:spcPts val="0"/>
                        </a:spcAft>
                        <a:buNone/>
                      </a:pPr>
                      <a:r>
                        <a:t/>
                      </a:r>
                      <a:endParaRPr/>
                    </a:p>
                  </a:txBody>
                  <a:tcPr marT="19050" marB="19050" marR="28575" marL="28575" anchor="b">
                    <a:lnT cap="flat" cmpd="sng" w="9525">
                      <a:solidFill>
                        <a:srgbClr val="073763"/>
                      </a:solidFill>
                      <a:prstDash val="solid"/>
                      <a:round/>
                      <a:headEnd len="sm" w="sm" type="none"/>
                      <a:tailEnd len="sm" w="sm" type="none"/>
                    </a:lnT>
                    <a:lnB cap="flat" cmpd="sng" w="9525">
                      <a:solidFill>
                        <a:srgbClr val="073763"/>
                      </a:solidFill>
                      <a:prstDash val="solid"/>
                      <a:round/>
                      <a:headEnd len="sm" w="sm" type="none"/>
                      <a:tailEnd len="sm" w="sm" type="none"/>
                    </a:lnB>
                  </a:tcPr>
                </a:tc>
              </a:tr>
              <a:tr h="209550">
                <a:tc>
                  <a:txBody>
                    <a:bodyPr>
                      <a:noAutofit/>
                    </a:bodyPr>
                    <a:lstStyle/>
                    <a:p>
                      <a:pPr indent="0" lvl="0" marL="0" rtl="0">
                        <a:lnSpc>
                          <a:spcPct val="115000"/>
                        </a:lnSpc>
                        <a:spcBef>
                          <a:spcPts val="0"/>
                        </a:spcBef>
                        <a:spcAft>
                          <a:spcPts val="0"/>
                        </a:spcAft>
                        <a:buNone/>
                      </a:pPr>
                      <a:r>
                        <a:rPr b="1" lang="en" sz="1200">
                          <a:solidFill>
                            <a:srgbClr val="073763"/>
                          </a:solidFill>
                          <a:latin typeface="Georgia"/>
                          <a:ea typeface="Georgia"/>
                          <a:cs typeface="Georgia"/>
                          <a:sym typeface="Georgia"/>
                        </a:rPr>
                        <a:t>Expenses</a:t>
                      </a:r>
                      <a:endParaRPr b="1" sz="1200">
                        <a:solidFill>
                          <a:srgbClr val="073763"/>
                        </a:solidFill>
                        <a:latin typeface="Georgia"/>
                        <a:ea typeface="Georgia"/>
                        <a:cs typeface="Georgia"/>
                        <a:sym typeface="Georgia"/>
                      </a:endParaRPr>
                    </a:p>
                  </a:txBody>
                  <a:tcPr marT="19050" marB="19050" marR="28575" marL="28575" anchor="b">
                    <a:lnL cap="flat" cmpd="sng" w="9525">
                      <a:solidFill>
                        <a:srgbClr val="073763"/>
                      </a:solidFill>
                      <a:prstDash val="solid"/>
                      <a:round/>
                      <a:headEnd len="sm" w="sm" type="none"/>
                      <a:tailEnd len="sm" w="sm" type="none"/>
                    </a:lnL>
                    <a:lnT cap="flat" cmpd="sng" w="9525">
                      <a:solidFill>
                        <a:srgbClr val="073763"/>
                      </a:solidFill>
                      <a:prstDash val="solid"/>
                      <a:round/>
                      <a:headEnd len="sm" w="sm" type="none"/>
                      <a:tailEnd len="sm" w="sm" type="none"/>
                    </a:lnT>
                  </a:tcPr>
                </a:tc>
                <a:tc>
                  <a:txBody>
                    <a:bodyPr>
                      <a:noAutofit/>
                    </a:bodyPr>
                    <a:lstStyle/>
                    <a:p>
                      <a:pPr indent="0" lvl="0" marL="0" rtl="0">
                        <a:spcBef>
                          <a:spcPts val="0"/>
                        </a:spcBef>
                        <a:spcAft>
                          <a:spcPts val="0"/>
                        </a:spcAft>
                        <a:buNone/>
                      </a:pPr>
                      <a:r>
                        <a:t/>
                      </a:r>
                      <a:endParaRPr/>
                    </a:p>
                  </a:txBody>
                  <a:tcPr marT="19050" marB="19050" marR="28575" marL="28575" anchor="b">
                    <a:lnT cap="flat" cmpd="sng" w="9525">
                      <a:solidFill>
                        <a:srgbClr val="073763"/>
                      </a:solidFill>
                      <a:prstDash val="solid"/>
                      <a:round/>
                      <a:headEnd len="sm" w="sm" type="none"/>
                      <a:tailEnd len="sm" w="sm" type="none"/>
                    </a:lnT>
                  </a:tcPr>
                </a:tc>
                <a:tc>
                  <a:txBody>
                    <a:bodyPr>
                      <a:noAutofit/>
                    </a:bodyPr>
                    <a:lstStyle/>
                    <a:p>
                      <a:pPr indent="0" lvl="0" marL="0" rtl="0">
                        <a:spcBef>
                          <a:spcPts val="0"/>
                        </a:spcBef>
                        <a:spcAft>
                          <a:spcPts val="0"/>
                        </a:spcAft>
                        <a:buNone/>
                      </a:pPr>
                      <a:r>
                        <a:t/>
                      </a:r>
                      <a:endParaRPr/>
                    </a:p>
                  </a:txBody>
                  <a:tcPr marT="19050" marB="19050" marR="28575" marL="28575" anchor="b">
                    <a:lnT cap="flat" cmpd="sng" w="9525">
                      <a:solidFill>
                        <a:srgbClr val="073763"/>
                      </a:solidFill>
                      <a:prstDash val="solid"/>
                      <a:round/>
                      <a:headEnd len="sm" w="sm" type="none"/>
                      <a:tailEnd len="sm" w="sm" type="none"/>
                    </a:lnT>
                  </a:tcPr>
                </a:tc>
                <a:tc>
                  <a:txBody>
                    <a:bodyPr>
                      <a:noAutofit/>
                    </a:bodyPr>
                    <a:lstStyle/>
                    <a:p>
                      <a:pPr indent="0" lvl="0" marL="0" rtl="0">
                        <a:spcBef>
                          <a:spcPts val="0"/>
                        </a:spcBef>
                        <a:spcAft>
                          <a:spcPts val="0"/>
                        </a:spcAft>
                        <a:buNone/>
                      </a:pPr>
                      <a:r>
                        <a:t/>
                      </a:r>
                      <a:endParaRPr/>
                    </a:p>
                  </a:txBody>
                  <a:tcPr marT="19050" marB="19050" marR="28575" marL="28575" anchor="b">
                    <a:lnR cap="flat" cmpd="sng" w="9525">
                      <a:solidFill>
                        <a:srgbClr val="073763"/>
                      </a:solidFill>
                      <a:prstDash val="solid"/>
                      <a:round/>
                      <a:headEnd len="sm" w="sm" type="none"/>
                      <a:tailEnd len="sm" w="sm" type="none"/>
                    </a:lnR>
                    <a:lnT cap="flat" cmpd="sng" w="9525">
                      <a:solidFill>
                        <a:srgbClr val="073763"/>
                      </a:solidFill>
                      <a:prstDash val="solid"/>
                      <a:round/>
                      <a:headEnd len="sm" w="sm" type="none"/>
                      <a:tailEnd len="sm" w="sm" type="none"/>
                    </a:lnT>
                  </a:tcPr>
                </a:tc>
              </a:tr>
              <a:tr h="209550">
                <a:tc>
                  <a:txBody>
                    <a:bodyPr>
                      <a:noAutofit/>
                    </a:bodyPr>
                    <a:lstStyle/>
                    <a:p>
                      <a:pPr indent="0" lvl="0" marL="0" rtl="0">
                        <a:lnSpc>
                          <a:spcPct val="115000"/>
                        </a:lnSpc>
                        <a:spcBef>
                          <a:spcPts val="0"/>
                        </a:spcBef>
                        <a:spcAft>
                          <a:spcPts val="0"/>
                        </a:spcAft>
                        <a:buNone/>
                      </a:pPr>
                      <a:r>
                        <a:rPr lang="en" sz="1200">
                          <a:solidFill>
                            <a:srgbClr val="FFFFFF"/>
                          </a:solidFill>
                          <a:latin typeface="Georgia"/>
                          <a:ea typeface="Georgia"/>
                          <a:cs typeface="Georgia"/>
                          <a:sym typeface="Georgia"/>
                        </a:rPr>
                        <a:t>Marketing &amp; advertising</a:t>
                      </a:r>
                      <a:endParaRPr sz="1200">
                        <a:solidFill>
                          <a:srgbClr val="FFFFFF"/>
                        </a:solidFill>
                        <a:latin typeface="Georgia"/>
                        <a:ea typeface="Georgia"/>
                        <a:cs typeface="Georgia"/>
                        <a:sym typeface="Georgia"/>
                      </a:endParaRPr>
                    </a:p>
                  </a:txBody>
                  <a:tcPr marT="19050" marB="19050" marR="28575" marL="28575" anchor="b">
                    <a:lnL cap="flat" cmpd="sng" w="9525">
                      <a:solidFill>
                        <a:srgbClr val="073763"/>
                      </a:solidFill>
                      <a:prstDash val="solid"/>
                      <a:round/>
                      <a:headEnd len="sm" w="sm" type="none"/>
                      <a:tailEnd len="sm" w="sm" type="none"/>
                    </a:lnL>
                    <a:solidFill>
                      <a:srgbClr val="073763"/>
                    </a:solidFill>
                  </a:tcPr>
                </a:tc>
                <a:tc>
                  <a:txBody>
                    <a:bodyPr>
                      <a:noAutofit/>
                    </a:bodyPr>
                    <a:lstStyle/>
                    <a:p>
                      <a:pPr indent="0" lvl="0" marL="0" rtl="0" algn="r">
                        <a:lnSpc>
                          <a:spcPct val="115000"/>
                        </a:lnSpc>
                        <a:spcBef>
                          <a:spcPts val="0"/>
                        </a:spcBef>
                        <a:spcAft>
                          <a:spcPts val="0"/>
                        </a:spcAft>
                        <a:buNone/>
                      </a:pPr>
                      <a:r>
                        <a:rPr lang="en" sz="1200">
                          <a:solidFill>
                            <a:srgbClr val="FFFFFF"/>
                          </a:solidFill>
                          <a:latin typeface="Georgia"/>
                          <a:ea typeface="Georgia"/>
                          <a:cs typeface="Georgia"/>
                          <a:sym typeface="Georgia"/>
                        </a:rPr>
                        <a:t>$341,000</a:t>
                      </a:r>
                      <a:endParaRPr sz="1200">
                        <a:solidFill>
                          <a:srgbClr val="FFFFFF"/>
                        </a:solidFill>
                        <a:latin typeface="Georgia"/>
                        <a:ea typeface="Georgia"/>
                        <a:cs typeface="Georgia"/>
                        <a:sym typeface="Georgia"/>
                      </a:endParaRPr>
                    </a:p>
                  </a:txBody>
                  <a:tcPr marT="19050" marB="19050" marR="28575" marL="28575" anchor="b">
                    <a:solidFill>
                      <a:srgbClr val="073763"/>
                    </a:solidFill>
                  </a:tcPr>
                </a:tc>
                <a:tc>
                  <a:txBody>
                    <a:bodyPr>
                      <a:noAutofit/>
                    </a:bodyPr>
                    <a:lstStyle/>
                    <a:p>
                      <a:pPr indent="0" lvl="0" marL="0" rtl="0" algn="r">
                        <a:lnSpc>
                          <a:spcPct val="115000"/>
                        </a:lnSpc>
                        <a:spcBef>
                          <a:spcPts val="0"/>
                        </a:spcBef>
                        <a:spcAft>
                          <a:spcPts val="0"/>
                        </a:spcAft>
                        <a:buNone/>
                      </a:pPr>
                      <a:r>
                        <a:rPr lang="en" sz="1200">
                          <a:solidFill>
                            <a:srgbClr val="FFFFFF"/>
                          </a:solidFill>
                          <a:latin typeface="Georgia"/>
                          <a:ea typeface="Georgia"/>
                          <a:cs typeface="Georgia"/>
                          <a:sym typeface="Georgia"/>
                        </a:rPr>
                        <a:t>$316,000</a:t>
                      </a:r>
                      <a:endParaRPr sz="1200">
                        <a:solidFill>
                          <a:srgbClr val="FFFFFF"/>
                        </a:solidFill>
                        <a:latin typeface="Georgia"/>
                        <a:ea typeface="Georgia"/>
                        <a:cs typeface="Georgia"/>
                        <a:sym typeface="Georgia"/>
                      </a:endParaRPr>
                    </a:p>
                  </a:txBody>
                  <a:tcPr marT="19050" marB="19050" marR="28575" marL="28575" anchor="b">
                    <a:solidFill>
                      <a:srgbClr val="073763"/>
                    </a:solidFill>
                  </a:tcPr>
                </a:tc>
                <a:tc>
                  <a:txBody>
                    <a:bodyPr>
                      <a:noAutofit/>
                    </a:bodyPr>
                    <a:lstStyle/>
                    <a:p>
                      <a:pPr indent="0" lvl="0" marL="0" rtl="0" algn="r">
                        <a:lnSpc>
                          <a:spcPct val="115000"/>
                        </a:lnSpc>
                        <a:spcBef>
                          <a:spcPts val="0"/>
                        </a:spcBef>
                        <a:spcAft>
                          <a:spcPts val="0"/>
                        </a:spcAft>
                        <a:buNone/>
                      </a:pPr>
                      <a:r>
                        <a:rPr lang="en" sz="1200">
                          <a:solidFill>
                            <a:srgbClr val="FFFFFF"/>
                          </a:solidFill>
                          <a:latin typeface="Georgia"/>
                          <a:ea typeface="Georgia"/>
                          <a:cs typeface="Georgia"/>
                          <a:sym typeface="Georgia"/>
                        </a:rPr>
                        <a:t>$316,000</a:t>
                      </a:r>
                      <a:endParaRPr sz="1200">
                        <a:solidFill>
                          <a:srgbClr val="FFFFFF"/>
                        </a:solidFill>
                        <a:latin typeface="Georgia"/>
                        <a:ea typeface="Georgia"/>
                        <a:cs typeface="Georgia"/>
                        <a:sym typeface="Georgia"/>
                      </a:endParaRPr>
                    </a:p>
                  </a:txBody>
                  <a:tcPr marT="19050" marB="19050" marR="28575" marL="28575" anchor="b">
                    <a:lnR cap="flat" cmpd="sng" w="9525">
                      <a:solidFill>
                        <a:srgbClr val="073763"/>
                      </a:solidFill>
                      <a:prstDash val="solid"/>
                      <a:round/>
                      <a:headEnd len="sm" w="sm" type="none"/>
                      <a:tailEnd len="sm" w="sm" type="none"/>
                    </a:lnR>
                    <a:solidFill>
                      <a:srgbClr val="073763"/>
                    </a:solidFill>
                  </a:tcPr>
                </a:tc>
              </a:tr>
              <a:tr h="209550">
                <a:tc>
                  <a:txBody>
                    <a:bodyPr>
                      <a:noAutofit/>
                    </a:bodyPr>
                    <a:lstStyle/>
                    <a:p>
                      <a:pPr indent="0" lvl="0" marL="0" rtl="0">
                        <a:lnSpc>
                          <a:spcPct val="115000"/>
                        </a:lnSpc>
                        <a:spcBef>
                          <a:spcPts val="0"/>
                        </a:spcBef>
                        <a:spcAft>
                          <a:spcPts val="0"/>
                        </a:spcAft>
                        <a:buNone/>
                      </a:pPr>
                      <a:r>
                        <a:rPr lang="en" sz="1200">
                          <a:solidFill>
                            <a:srgbClr val="FFFFFF"/>
                          </a:solidFill>
                          <a:latin typeface="Georgia"/>
                          <a:ea typeface="Georgia"/>
                          <a:cs typeface="Georgia"/>
                          <a:sym typeface="Georgia"/>
                        </a:rPr>
                        <a:t>Salaries &amp; wages</a:t>
                      </a:r>
                      <a:endParaRPr sz="1200">
                        <a:solidFill>
                          <a:srgbClr val="FFFFFF"/>
                        </a:solidFill>
                        <a:latin typeface="Georgia"/>
                        <a:ea typeface="Georgia"/>
                        <a:cs typeface="Georgia"/>
                        <a:sym typeface="Georgia"/>
                      </a:endParaRPr>
                    </a:p>
                  </a:txBody>
                  <a:tcPr marT="19050" marB="19050" marR="28575" marL="28575" anchor="b">
                    <a:lnL cap="flat" cmpd="sng" w="9525">
                      <a:solidFill>
                        <a:srgbClr val="073763"/>
                      </a:solidFill>
                      <a:prstDash val="solid"/>
                      <a:round/>
                      <a:headEnd len="sm" w="sm" type="none"/>
                      <a:tailEnd len="sm" w="sm" type="none"/>
                    </a:lnL>
                    <a:solidFill>
                      <a:srgbClr val="073763"/>
                    </a:solidFill>
                  </a:tcPr>
                </a:tc>
                <a:tc>
                  <a:txBody>
                    <a:bodyPr>
                      <a:noAutofit/>
                    </a:bodyPr>
                    <a:lstStyle/>
                    <a:p>
                      <a:pPr indent="0" lvl="0" marL="0" rtl="0" algn="r">
                        <a:lnSpc>
                          <a:spcPct val="115000"/>
                        </a:lnSpc>
                        <a:spcBef>
                          <a:spcPts val="0"/>
                        </a:spcBef>
                        <a:spcAft>
                          <a:spcPts val="0"/>
                        </a:spcAft>
                        <a:buNone/>
                      </a:pPr>
                      <a:r>
                        <a:rPr lang="en" sz="1200">
                          <a:solidFill>
                            <a:srgbClr val="FFFFFF"/>
                          </a:solidFill>
                          <a:latin typeface="Georgia"/>
                          <a:ea typeface="Georgia"/>
                          <a:cs typeface="Georgia"/>
                          <a:sym typeface="Georgia"/>
                        </a:rPr>
                        <a:t>$741,430</a:t>
                      </a:r>
                      <a:endParaRPr sz="1200">
                        <a:solidFill>
                          <a:srgbClr val="FFFFFF"/>
                        </a:solidFill>
                        <a:latin typeface="Georgia"/>
                        <a:ea typeface="Georgia"/>
                        <a:cs typeface="Georgia"/>
                        <a:sym typeface="Georgia"/>
                      </a:endParaRPr>
                    </a:p>
                  </a:txBody>
                  <a:tcPr marT="19050" marB="19050" marR="28575" marL="28575" anchor="b">
                    <a:solidFill>
                      <a:srgbClr val="073763"/>
                    </a:solidFill>
                  </a:tcPr>
                </a:tc>
                <a:tc>
                  <a:txBody>
                    <a:bodyPr>
                      <a:noAutofit/>
                    </a:bodyPr>
                    <a:lstStyle/>
                    <a:p>
                      <a:pPr indent="0" lvl="0" marL="0" rtl="0" algn="r">
                        <a:lnSpc>
                          <a:spcPct val="115000"/>
                        </a:lnSpc>
                        <a:spcBef>
                          <a:spcPts val="0"/>
                        </a:spcBef>
                        <a:spcAft>
                          <a:spcPts val="0"/>
                        </a:spcAft>
                        <a:buNone/>
                      </a:pPr>
                      <a:r>
                        <a:rPr lang="en" sz="1200">
                          <a:solidFill>
                            <a:srgbClr val="FFFFFF"/>
                          </a:solidFill>
                          <a:latin typeface="Georgia"/>
                          <a:ea typeface="Georgia"/>
                          <a:cs typeface="Georgia"/>
                          <a:sym typeface="Georgia"/>
                        </a:rPr>
                        <a:t>$1,350,680</a:t>
                      </a:r>
                      <a:endParaRPr sz="1200">
                        <a:solidFill>
                          <a:srgbClr val="FFFFFF"/>
                        </a:solidFill>
                        <a:latin typeface="Georgia"/>
                        <a:ea typeface="Georgia"/>
                        <a:cs typeface="Georgia"/>
                        <a:sym typeface="Georgia"/>
                      </a:endParaRPr>
                    </a:p>
                  </a:txBody>
                  <a:tcPr marT="19050" marB="19050" marR="28575" marL="28575" anchor="b">
                    <a:solidFill>
                      <a:srgbClr val="073763"/>
                    </a:solidFill>
                  </a:tcPr>
                </a:tc>
                <a:tc>
                  <a:txBody>
                    <a:bodyPr>
                      <a:noAutofit/>
                    </a:bodyPr>
                    <a:lstStyle/>
                    <a:p>
                      <a:pPr indent="0" lvl="0" marL="0" rtl="0" algn="r">
                        <a:lnSpc>
                          <a:spcPct val="115000"/>
                        </a:lnSpc>
                        <a:spcBef>
                          <a:spcPts val="0"/>
                        </a:spcBef>
                        <a:spcAft>
                          <a:spcPts val="0"/>
                        </a:spcAft>
                        <a:buNone/>
                      </a:pPr>
                      <a:r>
                        <a:rPr lang="en" sz="1200">
                          <a:solidFill>
                            <a:srgbClr val="FFFFFF"/>
                          </a:solidFill>
                          <a:latin typeface="Georgia"/>
                          <a:ea typeface="Georgia"/>
                          <a:cs typeface="Georgia"/>
                          <a:sym typeface="Georgia"/>
                        </a:rPr>
                        <a:t>$1,950,680</a:t>
                      </a:r>
                      <a:endParaRPr sz="1200">
                        <a:solidFill>
                          <a:srgbClr val="FFFFFF"/>
                        </a:solidFill>
                        <a:latin typeface="Georgia"/>
                        <a:ea typeface="Georgia"/>
                        <a:cs typeface="Georgia"/>
                        <a:sym typeface="Georgia"/>
                      </a:endParaRPr>
                    </a:p>
                  </a:txBody>
                  <a:tcPr marT="19050" marB="19050" marR="28575" marL="28575" anchor="b">
                    <a:lnR cap="flat" cmpd="sng" w="9525">
                      <a:solidFill>
                        <a:srgbClr val="073763"/>
                      </a:solidFill>
                      <a:prstDash val="solid"/>
                      <a:round/>
                      <a:headEnd len="sm" w="sm" type="none"/>
                      <a:tailEnd len="sm" w="sm" type="none"/>
                    </a:lnR>
                    <a:solidFill>
                      <a:srgbClr val="073763"/>
                    </a:solidFill>
                  </a:tcPr>
                </a:tc>
              </a:tr>
              <a:tr h="209550">
                <a:tc>
                  <a:txBody>
                    <a:bodyPr>
                      <a:noAutofit/>
                    </a:bodyPr>
                    <a:lstStyle/>
                    <a:p>
                      <a:pPr indent="0" lvl="0" marL="0" rtl="0">
                        <a:lnSpc>
                          <a:spcPct val="115000"/>
                        </a:lnSpc>
                        <a:spcBef>
                          <a:spcPts val="0"/>
                        </a:spcBef>
                        <a:spcAft>
                          <a:spcPts val="0"/>
                        </a:spcAft>
                        <a:buNone/>
                      </a:pPr>
                      <a:r>
                        <a:rPr lang="en" sz="1200">
                          <a:solidFill>
                            <a:srgbClr val="FFFFFF"/>
                          </a:solidFill>
                          <a:latin typeface="Georgia"/>
                          <a:ea typeface="Georgia"/>
                          <a:cs typeface="Georgia"/>
                          <a:sym typeface="Georgia"/>
                        </a:rPr>
                        <a:t>Rent costs</a:t>
                      </a:r>
                      <a:endParaRPr sz="1200">
                        <a:solidFill>
                          <a:srgbClr val="FFFFFF"/>
                        </a:solidFill>
                        <a:latin typeface="Georgia"/>
                        <a:ea typeface="Georgia"/>
                        <a:cs typeface="Georgia"/>
                        <a:sym typeface="Georgia"/>
                      </a:endParaRPr>
                    </a:p>
                  </a:txBody>
                  <a:tcPr marT="19050" marB="19050" marR="28575" marL="28575" anchor="b">
                    <a:lnL cap="flat" cmpd="sng" w="9525">
                      <a:solidFill>
                        <a:srgbClr val="073763"/>
                      </a:solidFill>
                      <a:prstDash val="solid"/>
                      <a:round/>
                      <a:headEnd len="sm" w="sm" type="none"/>
                      <a:tailEnd len="sm" w="sm" type="none"/>
                    </a:lnL>
                    <a:solidFill>
                      <a:srgbClr val="073763"/>
                    </a:solidFill>
                  </a:tcPr>
                </a:tc>
                <a:tc>
                  <a:txBody>
                    <a:bodyPr>
                      <a:noAutofit/>
                    </a:bodyPr>
                    <a:lstStyle/>
                    <a:p>
                      <a:pPr indent="0" lvl="0" marL="0" rtl="0" algn="r">
                        <a:lnSpc>
                          <a:spcPct val="115000"/>
                        </a:lnSpc>
                        <a:spcBef>
                          <a:spcPts val="0"/>
                        </a:spcBef>
                        <a:spcAft>
                          <a:spcPts val="0"/>
                        </a:spcAft>
                        <a:buNone/>
                      </a:pPr>
                      <a:r>
                        <a:rPr lang="en" sz="1200">
                          <a:solidFill>
                            <a:srgbClr val="FFFFFF"/>
                          </a:solidFill>
                          <a:latin typeface="Georgia"/>
                          <a:ea typeface="Georgia"/>
                          <a:cs typeface="Georgia"/>
                          <a:sym typeface="Georgia"/>
                        </a:rPr>
                        <a:t>$73,200</a:t>
                      </a:r>
                      <a:endParaRPr sz="1200">
                        <a:solidFill>
                          <a:srgbClr val="FFFFFF"/>
                        </a:solidFill>
                        <a:latin typeface="Georgia"/>
                        <a:ea typeface="Georgia"/>
                        <a:cs typeface="Georgia"/>
                        <a:sym typeface="Georgia"/>
                      </a:endParaRPr>
                    </a:p>
                  </a:txBody>
                  <a:tcPr marT="19050" marB="19050" marR="28575" marL="28575" anchor="b">
                    <a:solidFill>
                      <a:srgbClr val="073763"/>
                    </a:solidFill>
                  </a:tcPr>
                </a:tc>
                <a:tc>
                  <a:txBody>
                    <a:bodyPr>
                      <a:noAutofit/>
                    </a:bodyPr>
                    <a:lstStyle/>
                    <a:p>
                      <a:pPr indent="0" lvl="0" marL="0" rtl="0" algn="r">
                        <a:lnSpc>
                          <a:spcPct val="115000"/>
                        </a:lnSpc>
                        <a:spcBef>
                          <a:spcPts val="0"/>
                        </a:spcBef>
                        <a:spcAft>
                          <a:spcPts val="0"/>
                        </a:spcAft>
                        <a:buNone/>
                      </a:pPr>
                      <a:r>
                        <a:rPr lang="en" sz="1200">
                          <a:solidFill>
                            <a:srgbClr val="FFFFFF"/>
                          </a:solidFill>
                          <a:latin typeface="Georgia"/>
                          <a:ea typeface="Georgia"/>
                          <a:cs typeface="Georgia"/>
                          <a:sym typeface="Georgia"/>
                        </a:rPr>
                        <a:t>$96,000</a:t>
                      </a:r>
                      <a:endParaRPr sz="1200">
                        <a:solidFill>
                          <a:srgbClr val="FFFFFF"/>
                        </a:solidFill>
                        <a:latin typeface="Georgia"/>
                        <a:ea typeface="Georgia"/>
                        <a:cs typeface="Georgia"/>
                        <a:sym typeface="Georgia"/>
                      </a:endParaRPr>
                    </a:p>
                  </a:txBody>
                  <a:tcPr marT="19050" marB="19050" marR="28575" marL="28575" anchor="b">
                    <a:solidFill>
                      <a:srgbClr val="073763"/>
                    </a:solidFill>
                  </a:tcPr>
                </a:tc>
                <a:tc>
                  <a:txBody>
                    <a:bodyPr>
                      <a:noAutofit/>
                    </a:bodyPr>
                    <a:lstStyle/>
                    <a:p>
                      <a:pPr indent="0" lvl="0" marL="0" rtl="0" algn="r">
                        <a:lnSpc>
                          <a:spcPct val="115000"/>
                        </a:lnSpc>
                        <a:spcBef>
                          <a:spcPts val="0"/>
                        </a:spcBef>
                        <a:spcAft>
                          <a:spcPts val="0"/>
                        </a:spcAft>
                        <a:buNone/>
                      </a:pPr>
                      <a:r>
                        <a:rPr lang="en" sz="1200">
                          <a:solidFill>
                            <a:srgbClr val="FFFFFF"/>
                          </a:solidFill>
                          <a:latin typeface="Georgia"/>
                          <a:ea typeface="Georgia"/>
                          <a:cs typeface="Georgia"/>
                          <a:sym typeface="Georgia"/>
                        </a:rPr>
                        <a:t>$132,000</a:t>
                      </a:r>
                      <a:endParaRPr sz="1200">
                        <a:solidFill>
                          <a:srgbClr val="FFFFFF"/>
                        </a:solidFill>
                        <a:latin typeface="Georgia"/>
                        <a:ea typeface="Georgia"/>
                        <a:cs typeface="Georgia"/>
                        <a:sym typeface="Georgia"/>
                      </a:endParaRPr>
                    </a:p>
                  </a:txBody>
                  <a:tcPr marT="19050" marB="19050" marR="28575" marL="28575" anchor="b">
                    <a:lnR cap="flat" cmpd="sng" w="9525">
                      <a:solidFill>
                        <a:srgbClr val="073763"/>
                      </a:solidFill>
                      <a:prstDash val="solid"/>
                      <a:round/>
                      <a:headEnd len="sm" w="sm" type="none"/>
                      <a:tailEnd len="sm" w="sm" type="none"/>
                    </a:lnR>
                    <a:solidFill>
                      <a:srgbClr val="073763"/>
                    </a:solidFill>
                  </a:tcPr>
                </a:tc>
              </a:tr>
              <a:tr h="209550">
                <a:tc>
                  <a:txBody>
                    <a:bodyPr>
                      <a:noAutofit/>
                    </a:bodyPr>
                    <a:lstStyle/>
                    <a:p>
                      <a:pPr indent="0" lvl="0" marL="0" rtl="0">
                        <a:lnSpc>
                          <a:spcPct val="115000"/>
                        </a:lnSpc>
                        <a:spcBef>
                          <a:spcPts val="0"/>
                        </a:spcBef>
                        <a:spcAft>
                          <a:spcPts val="0"/>
                        </a:spcAft>
                        <a:buNone/>
                      </a:pPr>
                      <a:r>
                        <a:rPr lang="en" sz="1200">
                          <a:solidFill>
                            <a:srgbClr val="FFFFFF"/>
                          </a:solidFill>
                          <a:latin typeface="Georgia"/>
                          <a:ea typeface="Georgia"/>
                          <a:cs typeface="Georgia"/>
                          <a:sym typeface="Georgia"/>
                        </a:rPr>
                        <a:t>Hosting &amp; Server Costs</a:t>
                      </a:r>
                      <a:endParaRPr sz="1200">
                        <a:solidFill>
                          <a:srgbClr val="FFFFFF"/>
                        </a:solidFill>
                        <a:latin typeface="Georgia"/>
                        <a:ea typeface="Georgia"/>
                        <a:cs typeface="Georgia"/>
                        <a:sym typeface="Georgia"/>
                      </a:endParaRPr>
                    </a:p>
                  </a:txBody>
                  <a:tcPr marT="19050" marB="19050" marR="28575" marL="28575" anchor="b">
                    <a:lnL cap="flat" cmpd="sng" w="9525">
                      <a:solidFill>
                        <a:srgbClr val="073763"/>
                      </a:solidFill>
                      <a:prstDash val="solid"/>
                      <a:round/>
                      <a:headEnd len="sm" w="sm" type="none"/>
                      <a:tailEnd len="sm" w="sm" type="none"/>
                    </a:lnL>
                    <a:solidFill>
                      <a:srgbClr val="073763"/>
                    </a:solidFill>
                  </a:tcPr>
                </a:tc>
                <a:tc>
                  <a:txBody>
                    <a:bodyPr>
                      <a:noAutofit/>
                    </a:bodyPr>
                    <a:lstStyle/>
                    <a:p>
                      <a:pPr indent="0" lvl="0" marL="0" rtl="0" algn="r">
                        <a:lnSpc>
                          <a:spcPct val="115000"/>
                        </a:lnSpc>
                        <a:spcBef>
                          <a:spcPts val="0"/>
                        </a:spcBef>
                        <a:spcAft>
                          <a:spcPts val="0"/>
                        </a:spcAft>
                        <a:buNone/>
                      </a:pPr>
                      <a:r>
                        <a:rPr lang="en" sz="1200">
                          <a:solidFill>
                            <a:srgbClr val="FFFFFF"/>
                          </a:solidFill>
                          <a:latin typeface="Georgia"/>
                          <a:ea typeface="Georgia"/>
                          <a:cs typeface="Georgia"/>
                          <a:sym typeface="Georgia"/>
                        </a:rPr>
                        <a:t>$30,002</a:t>
                      </a:r>
                      <a:endParaRPr sz="1200">
                        <a:solidFill>
                          <a:srgbClr val="FFFFFF"/>
                        </a:solidFill>
                        <a:latin typeface="Georgia"/>
                        <a:ea typeface="Georgia"/>
                        <a:cs typeface="Georgia"/>
                        <a:sym typeface="Georgia"/>
                      </a:endParaRPr>
                    </a:p>
                  </a:txBody>
                  <a:tcPr marT="19050" marB="19050" marR="28575" marL="28575" anchor="b">
                    <a:solidFill>
                      <a:srgbClr val="073763"/>
                    </a:solidFill>
                  </a:tcPr>
                </a:tc>
                <a:tc>
                  <a:txBody>
                    <a:bodyPr>
                      <a:noAutofit/>
                    </a:bodyPr>
                    <a:lstStyle/>
                    <a:p>
                      <a:pPr indent="0" lvl="0" marL="0" rtl="0" algn="r">
                        <a:lnSpc>
                          <a:spcPct val="115000"/>
                        </a:lnSpc>
                        <a:spcBef>
                          <a:spcPts val="0"/>
                        </a:spcBef>
                        <a:spcAft>
                          <a:spcPts val="0"/>
                        </a:spcAft>
                        <a:buNone/>
                      </a:pPr>
                      <a:r>
                        <a:rPr lang="en" sz="1200">
                          <a:solidFill>
                            <a:srgbClr val="FFFFFF"/>
                          </a:solidFill>
                          <a:latin typeface="Georgia"/>
                          <a:ea typeface="Georgia"/>
                          <a:cs typeface="Georgia"/>
                          <a:sym typeface="Georgia"/>
                        </a:rPr>
                        <a:t>$45,004</a:t>
                      </a:r>
                      <a:endParaRPr sz="1200">
                        <a:solidFill>
                          <a:srgbClr val="FFFFFF"/>
                        </a:solidFill>
                        <a:latin typeface="Georgia"/>
                        <a:ea typeface="Georgia"/>
                        <a:cs typeface="Georgia"/>
                        <a:sym typeface="Georgia"/>
                      </a:endParaRPr>
                    </a:p>
                  </a:txBody>
                  <a:tcPr marT="19050" marB="19050" marR="28575" marL="28575" anchor="b">
                    <a:solidFill>
                      <a:srgbClr val="073763"/>
                    </a:solidFill>
                  </a:tcPr>
                </a:tc>
                <a:tc>
                  <a:txBody>
                    <a:bodyPr>
                      <a:noAutofit/>
                    </a:bodyPr>
                    <a:lstStyle/>
                    <a:p>
                      <a:pPr indent="0" lvl="0" marL="0" rtl="0" algn="r">
                        <a:lnSpc>
                          <a:spcPct val="115000"/>
                        </a:lnSpc>
                        <a:spcBef>
                          <a:spcPts val="0"/>
                        </a:spcBef>
                        <a:spcAft>
                          <a:spcPts val="0"/>
                        </a:spcAft>
                        <a:buNone/>
                      </a:pPr>
                      <a:r>
                        <a:rPr lang="en" sz="1200">
                          <a:solidFill>
                            <a:srgbClr val="FFFFFF"/>
                          </a:solidFill>
                          <a:latin typeface="Georgia"/>
                          <a:ea typeface="Georgia"/>
                          <a:cs typeface="Georgia"/>
                          <a:sym typeface="Georgia"/>
                        </a:rPr>
                        <a:t>$75,006</a:t>
                      </a:r>
                      <a:endParaRPr sz="1200">
                        <a:solidFill>
                          <a:srgbClr val="FFFFFF"/>
                        </a:solidFill>
                        <a:latin typeface="Georgia"/>
                        <a:ea typeface="Georgia"/>
                        <a:cs typeface="Georgia"/>
                        <a:sym typeface="Georgia"/>
                      </a:endParaRPr>
                    </a:p>
                  </a:txBody>
                  <a:tcPr marT="19050" marB="19050" marR="28575" marL="28575" anchor="b">
                    <a:lnR cap="flat" cmpd="sng" w="9525">
                      <a:solidFill>
                        <a:srgbClr val="073763"/>
                      </a:solidFill>
                      <a:prstDash val="solid"/>
                      <a:round/>
                      <a:headEnd len="sm" w="sm" type="none"/>
                      <a:tailEnd len="sm" w="sm" type="none"/>
                    </a:lnR>
                    <a:solidFill>
                      <a:srgbClr val="073763"/>
                    </a:solidFill>
                  </a:tcPr>
                </a:tc>
              </a:tr>
              <a:tr h="104775">
                <a:tc>
                  <a:txBody>
                    <a:bodyPr>
                      <a:noAutofit/>
                    </a:bodyPr>
                    <a:lstStyle/>
                    <a:p>
                      <a:pPr indent="0" lvl="0" marL="0" rtl="0">
                        <a:spcBef>
                          <a:spcPts val="0"/>
                        </a:spcBef>
                        <a:spcAft>
                          <a:spcPts val="0"/>
                        </a:spcAft>
                        <a:buNone/>
                      </a:pPr>
                      <a:r>
                        <a:t/>
                      </a:r>
                      <a:endParaRPr/>
                    </a:p>
                  </a:txBody>
                  <a:tcPr marT="19050" marB="19050" marR="28575" marL="28575" anchor="b">
                    <a:lnL cap="flat" cmpd="sng" w="9525">
                      <a:solidFill>
                        <a:srgbClr val="073763"/>
                      </a:solidFill>
                      <a:prstDash val="solid"/>
                      <a:round/>
                      <a:headEnd len="sm" w="sm" type="none"/>
                      <a:tailEnd len="sm" w="sm" type="none"/>
                    </a:lnL>
                    <a:solidFill>
                      <a:srgbClr val="FFFFFF"/>
                    </a:solidFill>
                  </a:tcPr>
                </a:tc>
                <a:tc>
                  <a:txBody>
                    <a:bodyPr>
                      <a:noAutofit/>
                    </a:bodyPr>
                    <a:lstStyle/>
                    <a:p>
                      <a:pPr indent="0" lvl="0" marL="0" rtl="0">
                        <a:spcBef>
                          <a:spcPts val="0"/>
                        </a:spcBef>
                        <a:spcAft>
                          <a:spcPts val="0"/>
                        </a:spcAft>
                        <a:buNone/>
                      </a:pPr>
                      <a:r>
                        <a:t/>
                      </a:r>
                      <a:endParaRPr/>
                    </a:p>
                  </a:txBody>
                  <a:tcPr marT="19050" marB="19050" marR="28575" marL="28575" anchor="b">
                    <a:solidFill>
                      <a:srgbClr val="FFFFFF"/>
                    </a:solidFill>
                  </a:tcPr>
                </a:tc>
                <a:tc>
                  <a:txBody>
                    <a:bodyPr>
                      <a:noAutofit/>
                    </a:bodyPr>
                    <a:lstStyle/>
                    <a:p>
                      <a:pPr indent="0" lvl="0" marL="0" rtl="0">
                        <a:spcBef>
                          <a:spcPts val="0"/>
                        </a:spcBef>
                        <a:spcAft>
                          <a:spcPts val="0"/>
                        </a:spcAft>
                        <a:buNone/>
                      </a:pPr>
                      <a:r>
                        <a:t/>
                      </a:r>
                      <a:endParaRPr/>
                    </a:p>
                  </a:txBody>
                  <a:tcPr marT="19050" marB="19050" marR="28575" marL="28575" anchor="b">
                    <a:solidFill>
                      <a:srgbClr val="FFFFFF"/>
                    </a:solidFill>
                  </a:tcPr>
                </a:tc>
                <a:tc>
                  <a:txBody>
                    <a:bodyPr>
                      <a:noAutofit/>
                    </a:bodyPr>
                    <a:lstStyle/>
                    <a:p>
                      <a:pPr indent="0" lvl="0" marL="0" rtl="0">
                        <a:spcBef>
                          <a:spcPts val="0"/>
                        </a:spcBef>
                        <a:spcAft>
                          <a:spcPts val="0"/>
                        </a:spcAft>
                        <a:buNone/>
                      </a:pPr>
                      <a:r>
                        <a:t/>
                      </a:r>
                      <a:endParaRPr/>
                    </a:p>
                  </a:txBody>
                  <a:tcPr marT="19050" marB="19050" marR="28575" marL="28575" anchor="b">
                    <a:lnR cap="flat" cmpd="sng" w="9525">
                      <a:solidFill>
                        <a:srgbClr val="073763"/>
                      </a:solidFill>
                      <a:prstDash val="solid"/>
                      <a:round/>
                      <a:headEnd len="sm" w="sm" type="none"/>
                      <a:tailEnd len="sm" w="sm" type="none"/>
                    </a:lnR>
                    <a:solidFill>
                      <a:srgbClr val="FFFFFF"/>
                    </a:solidFill>
                  </a:tcPr>
                </a:tc>
              </a:tr>
              <a:tr h="219075">
                <a:tc>
                  <a:txBody>
                    <a:bodyPr>
                      <a:noAutofit/>
                    </a:bodyPr>
                    <a:lstStyle/>
                    <a:p>
                      <a:pPr indent="0" lvl="0" marL="0" rtl="0">
                        <a:lnSpc>
                          <a:spcPct val="115000"/>
                        </a:lnSpc>
                        <a:spcBef>
                          <a:spcPts val="0"/>
                        </a:spcBef>
                        <a:spcAft>
                          <a:spcPts val="0"/>
                        </a:spcAft>
                        <a:buNone/>
                      </a:pPr>
                      <a:r>
                        <a:rPr b="1" lang="en" sz="1200">
                          <a:solidFill>
                            <a:srgbClr val="073763"/>
                          </a:solidFill>
                          <a:latin typeface="Georgia"/>
                          <a:ea typeface="Georgia"/>
                          <a:cs typeface="Georgia"/>
                          <a:sym typeface="Georgia"/>
                        </a:rPr>
                        <a:t>Total Expenses</a:t>
                      </a:r>
                      <a:endParaRPr b="1" sz="1200">
                        <a:solidFill>
                          <a:srgbClr val="073763"/>
                        </a:solidFill>
                        <a:latin typeface="Georgia"/>
                        <a:ea typeface="Georgia"/>
                        <a:cs typeface="Georgia"/>
                        <a:sym typeface="Georgia"/>
                      </a:endParaRPr>
                    </a:p>
                  </a:txBody>
                  <a:tcPr marT="19050" marB="19050" marR="28575" marL="28575" anchor="b">
                    <a:lnL cap="flat" cmpd="sng" w="9525">
                      <a:solidFill>
                        <a:srgbClr val="073763"/>
                      </a:solidFill>
                      <a:prstDash val="solid"/>
                      <a:round/>
                      <a:headEnd len="sm" w="sm" type="none"/>
                      <a:tailEnd len="sm" w="sm" type="none"/>
                    </a:lnL>
                    <a:lnB cap="flat" cmpd="sng" w="9525">
                      <a:solidFill>
                        <a:srgbClr val="073763"/>
                      </a:solidFill>
                      <a:prstDash val="solid"/>
                      <a:round/>
                      <a:headEnd len="sm" w="sm" type="none"/>
                      <a:tailEnd len="sm" w="sm" type="none"/>
                    </a:lnB>
                  </a:tcPr>
                </a:tc>
                <a:tc>
                  <a:txBody>
                    <a:bodyPr>
                      <a:noAutofit/>
                    </a:bodyPr>
                    <a:lstStyle/>
                    <a:p>
                      <a:pPr indent="0" lvl="0" marL="0" rtl="0" algn="r">
                        <a:lnSpc>
                          <a:spcPct val="115000"/>
                        </a:lnSpc>
                        <a:spcBef>
                          <a:spcPts val="0"/>
                        </a:spcBef>
                        <a:spcAft>
                          <a:spcPts val="0"/>
                        </a:spcAft>
                        <a:buNone/>
                      </a:pPr>
                      <a:r>
                        <a:rPr b="1" lang="en" sz="1200">
                          <a:solidFill>
                            <a:srgbClr val="073763"/>
                          </a:solidFill>
                          <a:latin typeface="Georgia"/>
                          <a:ea typeface="Georgia"/>
                          <a:cs typeface="Georgia"/>
                          <a:sym typeface="Georgia"/>
                        </a:rPr>
                        <a:t>$1,185,632</a:t>
                      </a:r>
                      <a:endParaRPr b="1" sz="1200">
                        <a:solidFill>
                          <a:srgbClr val="073763"/>
                        </a:solidFill>
                        <a:latin typeface="Georgia"/>
                        <a:ea typeface="Georgia"/>
                        <a:cs typeface="Georgia"/>
                        <a:sym typeface="Georgia"/>
                      </a:endParaRPr>
                    </a:p>
                  </a:txBody>
                  <a:tcPr marT="19050" marB="19050" marR="28575" marL="28575" anchor="b">
                    <a:lnB cap="flat" cmpd="sng" w="9525">
                      <a:solidFill>
                        <a:srgbClr val="073763"/>
                      </a:solidFill>
                      <a:prstDash val="solid"/>
                      <a:round/>
                      <a:headEnd len="sm" w="sm" type="none"/>
                      <a:tailEnd len="sm" w="sm" type="none"/>
                    </a:lnB>
                  </a:tcPr>
                </a:tc>
                <a:tc>
                  <a:txBody>
                    <a:bodyPr>
                      <a:noAutofit/>
                    </a:bodyPr>
                    <a:lstStyle/>
                    <a:p>
                      <a:pPr indent="0" lvl="0" marL="0" rtl="0" algn="r">
                        <a:lnSpc>
                          <a:spcPct val="115000"/>
                        </a:lnSpc>
                        <a:spcBef>
                          <a:spcPts val="0"/>
                        </a:spcBef>
                        <a:spcAft>
                          <a:spcPts val="0"/>
                        </a:spcAft>
                        <a:buNone/>
                      </a:pPr>
                      <a:r>
                        <a:rPr b="1" lang="en" sz="1200">
                          <a:solidFill>
                            <a:srgbClr val="073763"/>
                          </a:solidFill>
                          <a:latin typeface="Georgia"/>
                          <a:ea typeface="Georgia"/>
                          <a:cs typeface="Georgia"/>
                          <a:sym typeface="Georgia"/>
                        </a:rPr>
                        <a:t>$1,807,684</a:t>
                      </a:r>
                      <a:endParaRPr b="1" sz="1200">
                        <a:solidFill>
                          <a:srgbClr val="073763"/>
                        </a:solidFill>
                        <a:latin typeface="Georgia"/>
                        <a:ea typeface="Georgia"/>
                        <a:cs typeface="Georgia"/>
                        <a:sym typeface="Georgia"/>
                      </a:endParaRPr>
                    </a:p>
                  </a:txBody>
                  <a:tcPr marT="19050" marB="19050" marR="28575" marL="28575" anchor="b">
                    <a:lnB cap="flat" cmpd="sng" w="9525">
                      <a:solidFill>
                        <a:srgbClr val="073763"/>
                      </a:solidFill>
                      <a:prstDash val="solid"/>
                      <a:round/>
                      <a:headEnd len="sm" w="sm" type="none"/>
                      <a:tailEnd len="sm" w="sm" type="none"/>
                    </a:lnB>
                  </a:tcPr>
                </a:tc>
                <a:tc>
                  <a:txBody>
                    <a:bodyPr>
                      <a:noAutofit/>
                    </a:bodyPr>
                    <a:lstStyle/>
                    <a:p>
                      <a:pPr indent="0" lvl="0" marL="0" rtl="0" algn="r">
                        <a:lnSpc>
                          <a:spcPct val="115000"/>
                        </a:lnSpc>
                        <a:spcBef>
                          <a:spcPts val="0"/>
                        </a:spcBef>
                        <a:spcAft>
                          <a:spcPts val="0"/>
                        </a:spcAft>
                        <a:buNone/>
                      </a:pPr>
                      <a:r>
                        <a:rPr b="1" lang="en" sz="1200">
                          <a:solidFill>
                            <a:srgbClr val="073763"/>
                          </a:solidFill>
                          <a:latin typeface="Georgia"/>
                          <a:ea typeface="Georgia"/>
                          <a:cs typeface="Georgia"/>
                          <a:sym typeface="Georgia"/>
                        </a:rPr>
                        <a:t>$2,473,686</a:t>
                      </a:r>
                      <a:endParaRPr b="1" sz="1200">
                        <a:solidFill>
                          <a:srgbClr val="073763"/>
                        </a:solidFill>
                        <a:latin typeface="Georgia"/>
                        <a:ea typeface="Georgia"/>
                        <a:cs typeface="Georgia"/>
                        <a:sym typeface="Georgia"/>
                      </a:endParaRPr>
                    </a:p>
                  </a:txBody>
                  <a:tcPr marT="19050" marB="19050" marR="28575" marL="28575" anchor="b">
                    <a:lnR cap="flat" cmpd="sng" w="9525">
                      <a:solidFill>
                        <a:srgbClr val="073763"/>
                      </a:solidFill>
                      <a:prstDash val="solid"/>
                      <a:round/>
                      <a:headEnd len="sm" w="sm" type="none"/>
                      <a:tailEnd len="sm" w="sm" type="none"/>
                    </a:lnR>
                    <a:lnB cap="flat" cmpd="sng" w="9525">
                      <a:solidFill>
                        <a:srgbClr val="073763"/>
                      </a:solidFill>
                      <a:prstDash val="solid"/>
                      <a:round/>
                      <a:headEnd len="sm" w="sm" type="none"/>
                      <a:tailEnd len="sm" w="sm" type="none"/>
                    </a:lnB>
                  </a:tcPr>
                </a:tc>
              </a:tr>
              <a:tr h="95250">
                <a:tc>
                  <a:txBody>
                    <a:bodyPr>
                      <a:noAutofit/>
                    </a:bodyPr>
                    <a:lstStyle/>
                    <a:p>
                      <a:pPr indent="0" lvl="0" marL="0" rtl="0">
                        <a:spcBef>
                          <a:spcPts val="0"/>
                        </a:spcBef>
                        <a:spcAft>
                          <a:spcPts val="0"/>
                        </a:spcAft>
                        <a:buNone/>
                      </a:pPr>
                      <a:r>
                        <a:t/>
                      </a:r>
                      <a:endParaRPr/>
                    </a:p>
                  </a:txBody>
                  <a:tcPr marT="19050" marB="19050" marR="28575" marL="28575" anchor="b">
                    <a:lnT cap="flat" cmpd="sng" w="9525">
                      <a:solidFill>
                        <a:srgbClr val="073763"/>
                      </a:solidFill>
                      <a:prstDash val="solid"/>
                      <a:round/>
                      <a:headEnd len="sm" w="sm" type="none"/>
                      <a:tailEnd len="sm" w="sm" type="none"/>
                    </a:lnT>
                    <a:lnB cap="flat" cmpd="sng" w="9525">
                      <a:solidFill>
                        <a:srgbClr val="073763"/>
                      </a:solidFill>
                      <a:prstDash val="solid"/>
                      <a:round/>
                      <a:headEnd len="sm" w="sm" type="none"/>
                      <a:tailEnd len="sm" w="sm" type="none"/>
                    </a:lnB>
                  </a:tcPr>
                </a:tc>
                <a:tc>
                  <a:txBody>
                    <a:bodyPr>
                      <a:noAutofit/>
                    </a:bodyPr>
                    <a:lstStyle/>
                    <a:p>
                      <a:pPr indent="0" lvl="0" marL="0" rtl="0">
                        <a:spcBef>
                          <a:spcPts val="0"/>
                        </a:spcBef>
                        <a:spcAft>
                          <a:spcPts val="0"/>
                        </a:spcAft>
                        <a:buNone/>
                      </a:pPr>
                      <a:r>
                        <a:t/>
                      </a:r>
                      <a:endParaRPr/>
                    </a:p>
                  </a:txBody>
                  <a:tcPr marT="19050" marB="19050" marR="28575" marL="28575" anchor="b">
                    <a:lnT cap="flat" cmpd="sng" w="9525">
                      <a:solidFill>
                        <a:srgbClr val="073763"/>
                      </a:solidFill>
                      <a:prstDash val="solid"/>
                      <a:round/>
                      <a:headEnd len="sm" w="sm" type="none"/>
                      <a:tailEnd len="sm" w="sm" type="none"/>
                    </a:lnT>
                    <a:lnB cap="flat" cmpd="sng" w="9525">
                      <a:solidFill>
                        <a:srgbClr val="073763"/>
                      </a:solidFill>
                      <a:prstDash val="solid"/>
                      <a:round/>
                      <a:headEnd len="sm" w="sm" type="none"/>
                      <a:tailEnd len="sm" w="sm" type="none"/>
                    </a:lnB>
                  </a:tcPr>
                </a:tc>
                <a:tc>
                  <a:txBody>
                    <a:bodyPr>
                      <a:noAutofit/>
                    </a:bodyPr>
                    <a:lstStyle/>
                    <a:p>
                      <a:pPr indent="0" lvl="0" marL="0" rtl="0">
                        <a:spcBef>
                          <a:spcPts val="0"/>
                        </a:spcBef>
                        <a:spcAft>
                          <a:spcPts val="0"/>
                        </a:spcAft>
                        <a:buNone/>
                      </a:pPr>
                      <a:r>
                        <a:t/>
                      </a:r>
                      <a:endParaRPr/>
                    </a:p>
                  </a:txBody>
                  <a:tcPr marT="19050" marB="19050" marR="28575" marL="28575" anchor="b">
                    <a:lnT cap="flat" cmpd="sng" w="9525">
                      <a:solidFill>
                        <a:srgbClr val="073763"/>
                      </a:solidFill>
                      <a:prstDash val="solid"/>
                      <a:round/>
                      <a:headEnd len="sm" w="sm" type="none"/>
                      <a:tailEnd len="sm" w="sm" type="none"/>
                    </a:lnT>
                    <a:lnB cap="flat" cmpd="sng" w="9525">
                      <a:solidFill>
                        <a:srgbClr val="073763"/>
                      </a:solidFill>
                      <a:prstDash val="solid"/>
                      <a:round/>
                      <a:headEnd len="sm" w="sm" type="none"/>
                      <a:tailEnd len="sm" w="sm" type="none"/>
                    </a:lnB>
                  </a:tcPr>
                </a:tc>
                <a:tc>
                  <a:txBody>
                    <a:bodyPr>
                      <a:noAutofit/>
                    </a:bodyPr>
                    <a:lstStyle/>
                    <a:p>
                      <a:pPr indent="0" lvl="0" marL="0" rtl="0">
                        <a:spcBef>
                          <a:spcPts val="0"/>
                        </a:spcBef>
                        <a:spcAft>
                          <a:spcPts val="0"/>
                        </a:spcAft>
                        <a:buNone/>
                      </a:pPr>
                      <a:r>
                        <a:t/>
                      </a:r>
                      <a:endParaRPr/>
                    </a:p>
                  </a:txBody>
                  <a:tcPr marT="19050" marB="19050" marR="28575" marL="28575" anchor="b">
                    <a:lnT cap="flat" cmpd="sng" w="9525">
                      <a:solidFill>
                        <a:srgbClr val="073763"/>
                      </a:solidFill>
                      <a:prstDash val="solid"/>
                      <a:round/>
                      <a:headEnd len="sm" w="sm" type="none"/>
                      <a:tailEnd len="sm" w="sm" type="none"/>
                    </a:lnT>
                    <a:lnB cap="flat" cmpd="sng" w="9525">
                      <a:solidFill>
                        <a:srgbClr val="073763"/>
                      </a:solidFill>
                      <a:prstDash val="solid"/>
                      <a:round/>
                      <a:headEnd len="sm" w="sm" type="none"/>
                      <a:tailEnd len="sm" w="sm" type="none"/>
                    </a:lnB>
                  </a:tcPr>
                </a:tc>
              </a:tr>
              <a:tr h="219075">
                <a:tc>
                  <a:txBody>
                    <a:bodyPr>
                      <a:noAutofit/>
                    </a:bodyPr>
                    <a:lstStyle/>
                    <a:p>
                      <a:pPr indent="0" lvl="0" marL="0" rtl="0">
                        <a:lnSpc>
                          <a:spcPct val="115000"/>
                        </a:lnSpc>
                        <a:spcBef>
                          <a:spcPts val="0"/>
                        </a:spcBef>
                        <a:spcAft>
                          <a:spcPts val="0"/>
                        </a:spcAft>
                        <a:buNone/>
                      </a:pPr>
                      <a:r>
                        <a:rPr b="1" lang="en" sz="1200">
                          <a:solidFill>
                            <a:srgbClr val="073763"/>
                          </a:solidFill>
                          <a:latin typeface="Georgia"/>
                          <a:ea typeface="Georgia"/>
                          <a:cs typeface="Georgia"/>
                          <a:sym typeface="Georgia"/>
                        </a:rPr>
                        <a:t>Net Income</a:t>
                      </a:r>
                      <a:endParaRPr b="1" sz="1200">
                        <a:solidFill>
                          <a:srgbClr val="073763"/>
                        </a:solidFill>
                        <a:latin typeface="Georgia"/>
                        <a:ea typeface="Georgia"/>
                        <a:cs typeface="Georgia"/>
                        <a:sym typeface="Georgia"/>
                      </a:endParaRPr>
                    </a:p>
                  </a:txBody>
                  <a:tcPr marT="19050" marB="19050" marR="28575" marL="28575" anchor="b">
                    <a:lnL cap="flat" cmpd="sng" w="9525">
                      <a:solidFill>
                        <a:srgbClr val="073763"/>
                      </a:solidFill>
                      <a:prstDash val="solid"/>
                      <a:round/>
                      <a:headEnd len="sm" w="sm" type="none"/>
                      <a:tailEnd len="sm" w="sm" type="none"/>
                    </a:lnL>
                    <a:lnT cap="flat" cmpd="sng" w="9525">
                      <a:solidFill>
                        <a:srgbClr val="073763"/>
                      </a:solidFill>
                      <a:prstDash val="solid"/>
                      <a:round/>
                      <a:headEnd len="sm" w="sm" type="none"/>
                      <a:tailEnd len="sm" w="sm" type="none"/>
                    </a:lnT>
                    <a:lnB cap="flat" cmpd="sng" w="9525">
                      <a:solidFill>
                        <a:srgbClr val="073763"/>
                      </a:solidFill>
                      <a:prstDash val="solid"/>
                      <a:round/>
                      <a:headEnd len="sm" w="sm" type="none"/>
                      <a:tailEnd len="sm" w="sm" type="none"/>
                    </a:lnB>
                  </a:tcPr>
                </a:tc>
                <a:tc>
                  <a:txBody>
                    <a:bodyPr>
                      <a:noAutofit/>
                    </a:bodyPr>
                    <a:lstStyle/>
                    <a:p>
                      <a:pPr indent="0" lvl="0" marL="0" rtl="0" algn="r">
                        <a:lnSpc>
                          <a:spcPct val="115000"/>
                        </a:lnSpc>
                        <a:spcBef>
                          <a:spcPts val="0"/>
                        </a:spcBef>
                        <a:spcAft>
                          <a:spcPts val="0"/>
                        </a:spcAft>
                        <a:buNone/>
                      </a:pPr>
                      <a:r>
                        <a:rPr b="1" lang="en" sz="1200">
                          <a:solidFill>
                            <a:srgbClr val="073763"/>
                          </a:solidFill>
                          <a:latin typeface="Georgia"/>
                          <a:ea typeface="Georgia"/>
                          <a:cs typeface="Georgia"/>
                          <a:sym typeface="Georgia"/>
                        </a:rPr>
                        <a:t>-$586,832</a:t>
                      </a:r>
                      <a:endParaRPr b="1" sz="1200">
                        <a:solidFill>
                          <a:srgbClr val="073763"/>
                        </a:solidFill>
                        <a:latin typeface="Georgia"/>
                        <a:ea typeface="Georgia"/>
                        <a:cs typeface="Georgia"/>
                        <a:sym typeface="Georgia"/>
                      </a:endParaRPr>
                    </a:p>
                  </a:txBody>
                  <a:tcPr marT="19050" marB="19050" marR="28575" marL="28575" anchor="b">
                    <a:lnT cap="flat" cmpd="sng" w="9525">
                      <a:solidFill>
                        <a:srgbClr val="073763"/>
                      </a:solidFill>
                      <a:prstDash val="solid"/>
                      <a:round/>
                      <a:headEnd len="sm" w="sm" type="none"/>
                      <a:tailEnd len="sm" w="sm" type="none"/>
                    </a:lnT>
                    <a:lnB cap="flat" cmpd="sng" w="9525">
                      <a:solidFill>
                        <a:srgbClr val="073763"/>
                      </a:solidFill>
                      <a:prstDash val="solid"/>
                      <a:round/>
                      <a:headEnd len="sm" w="sm" type="none"/>
                      <a:tailEnd len="sm" w="sm" type="none"/>
                    </a:lnB>
                  </a:tcPr>
                </a:tc>
                <a:tc>
                  <a:txBody>
                    <a:bodyPr>
                      <a:noAutofit/>
                    </a:bodyPr>
                    <a:lstStyle/>
                    <a:p>
                      <a:pPr indent="0" lvl="0" marL="0" rtl="0" algn="r">
                        <a:lnSpc>
                          <a:spcPct val="115000"/>
                        </a:lnSpc>
                        <a:spcBef>
                          <a:spcPts val="0"/>
                        </a:spcBef>
                        <a:spcAft>
                          <a:spcPts val="0"/>
                        </a:spcAft>
                        <a:buNone/>
                      </a:pPr>
                      <a:r>
                        <a:rPr b="1" lang="en" sz="1200">
                          <a:solidFill>
                            <a:srgbClr val="073763"/>
                          </a:solidFill>
                          <a:latin typeface="Georgia"/>
                          <a:ea typeface="Georgia"/>
                          <a:cs typeface="Georgia"/>
                          <a:sym typeface="Georgia"/>
                        </a:rPr>
                        <a:t>$138,716</a:t>
                      </a:r>
                      <a:endParaRPr b="1" sz="1200">
                        <a:solidFill>
                          <a:srgbClr val="073763"/>
                        </a:solidFill>
                        <a:latin typeface="Georgia"/>
                        <a:ea typeface="Georgia"/>
                        <a:cs typeface="Georgia"/>
                        <a:sym typeface="Georgia"/>
                      </a:endParaRPr>
                    </a:p>
                  </a:txBody>
                  <a:tcPr marT="19050" marB="19050" marR="28575" marL="28575" anchor="b">
                    <a:lnT cap="flat" cmpd="sng" w="9525">
                      <a:solidFill>
                        <a:srgbClr val="073763"/>
                      </a:solidFill>
                      <a:prstDash val="solid"/>
                      <a:round/>
                      <a:headEnd len="sm" w="sm" type="none"/>
                      <a:tailEnd len="sm" w="sm" type="none"/>
                    </a:lnT>
                    <a:lnB cap="flat" cmpd="sng" w="9525">
                      <a:solidFill>
                        <a:srgbClr val="073763"/>
                      </a:solidFill>
                      <a:prstDash val="solid"/>
                      <a:round/>
                      <a:headEnd len="sm" w="sm" type="none"/>
                      <a:tailEnd len="sm" w="sm" type="none"/>
                    </a:lnB>
                  </a:tcPr>
                </a:tc>
                <a:tc>
                  <a:txBody>
                    <a:bodyPr>
                      <a:noAutofit/>
                    </a:bodyPr>
                    <a:lstStyle/>
                    <a:p>
                      <a:pPr indent="0" lvl="0" marL="0" rtl="0" algn="r">
                        <a:lnSpc>
                          <a:spcPct val="115000"/>
                        </a:lnSpc>
                        <a:spcBef>
                          <a:spcPts val="0"/>
                        </a:spcBef>
                        <a:spcAft>
                          <a:spcPts val="0"/>
                        </a:spcAft>
                        <a:buNone/>
                      </a:pPr>
                      <a:r>
                        <a:rPr b="1" lang="en" sz="1200">
                          <a:solidFill>
                            <a:srgbClr val="073763"/>
                          </a:solidFill>
                          <a:latin typeface="Georgia"/>
                          <a:ea typeface="Georgia"/>
                          <a:cs typeface="Georgia"/>
                          <a:sym typeface="Georgia"/>
                        </a:rPr>
                        <a:t>$720,314</a:t>
                      </a:r>
                      <a:endParaRPr b="1" sz="1200">
                        <a:solidFill>
                          <a:srgbClr val="073763"/>
                        </a:solidFill>
                        <a:latin typeface="Georgia"/>
                        <a:ea typeface="Georgia"/>
                        <a:cs typeface="Georgia"/>
                        <a:sym typeface="Georgia"/>
                      </a:endParaRPr>
                    </a:p>
                  </a:txBody>
                  <a:tcPr marT="19050" marB="19050" marR="28575" marL="28575" anchor="b">
                    <a:lnR cap="flat" cmpd="sng" w="9525">
                      <a:solidFill>
                        <a:srgbClr val="073763"/>
                      </a:solidFill>
                      <a:prstDash val="solid"/>
                      <a:round/>
                      <a:headEnd len="sm" w="sm" type="none"/>
                      <a:tailEnd len="sm" w="sm" type="none"/>
                    </a:lnR>
                    <a:lnT cap="flat" cmpd="sng" w="9525">
                      <a:solidFill>
                        <a:srgbClr val="073763"/>
                      </a:solidFill>
                      <a:prstDash val="solid"/>
                      <a:round/>
                      <a:headEnd len="sm" w="sm" type="none"/>
                      <a:tailEnd len="sm" w="sm" type="none"/>
                    </a:lnT>
                    <a:lnB cap="flat" cmpd="sng" w="9525">
                      <a:solidFill>
                        <a:srgbClr val="073763"/>
                      </a:solidFill>
                      <a:prstDash val="solid"/>
                      <a:round/>
                      <a:headEnd len="sm" w="sm" type="none"/>
                      <a:tailEnd len="sm" w="sm" type="none"/>
                    </a:lnB>
                  </a:tcP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5" name="Shape 325"/>
        <p:cNvGrpSpPr/>
        <p:nvPr/>
      </p:nvGrpSpPr>
      <p:grpSpPr>
        <a:xfrm>
          <a:off x="0" y="0"/>
          <a:ext cx="0" cy="0"/>
          <a:chOff x="0" y="0"/>
          <a:chExt cx="0" cy="0"/>
        </a:xfrm>
      </p:grpSpPr>
      <p:sp>
        <p:nvSpPr>
          <p:cNvPr id="326" name="Shape 326"/>
          <p:cNvSpPr txBox="1"/>
          <p:nvPr>
            <p:ph type="title"/>
          </p:nvPr>
        </p:nvSpPr>
        <p:spPr>
          <a:xfrm>
            <a:off x="1056750" y="127600"/>
            <a:ext cx="7030500" cy="631500"/>
          </a:xfrm>
          <a:prstGeom prst="rect">
            <a:avLst/>
          </a:prstGeom>
          <a:ln>
            <a:noFill/>
          </a:ln>
        </p:spPr>
        <p:txBody>
          <a:bodyPr anchorCtr="0" anchor="t" bIns="91425" lIns="91425" spcFirstLastPara="1" rIns="91425" wrap="square" tIns="91425">
            <a:noAutofit/>
          </a:bodyPr>
          <a:lstStyle/>
          <a:p>
            <a:pPr indent="0" lvl="0" marL="0" algn="ctr">
              <a:spcBef>
                <a:spcPts val="0"/>
              </a:spcBef>
              <a:spcAft>
                <a:spcPts val="0"/>
              </a:spcAft>
              <a:buNone/>
            </a:pPr>
            <a:r>
              <a:rPr b="0" lang="en">
                <a:solidFill>
                  <a:srgbClr val="073763"/>
                </a:solidFill>
              </a:rPr>
              <a:t>Implementation plan</a:t>
            </a:r>
            <a:endParaRPr b="0">
              <a:solidFill>
                <a:srgbClr val="073763"/>
              </a:solidFill>
            </a:endParaRPr>
          </a:p>
        </p:txBody>
      </p:sp>
      <p:sp>
        <p:nvSpPr>
          <p:cNvPr id="327" name="Shape 327"/>
          <p:cNvSpPr txBox="1"/>
          <p:nvPr/>
        </p:nvSpPr>
        <p:spPr>
          <a:xfrm>
            <a:off x="3848553" y="1810450"/>
            <a:ext cx="1555500" cy="892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073763"/>
                </a:solidFill>
                <a:latin typeface="Georgia"/>
                <a:ea typeface="Georgia"/>
                <a:cs typeface="Georgia"/>
                <a:sym typeface="Georgia"/>
              </a:rPr>
              <a:t>Market to customers and clients</a:t>
            </a:r>
            <a:endParaRPr>
              <a:solidFill>
                <a:srgbClr val="073763"/>
              </a:solidFill>
              <a:latin typeface="Georgia"/>
              <a:ea typeface="Georgia"/>
              <a:cs typeface="Georgia"/>
              <a:sym typeface="Georgia"/>
            </a:endParaRPr>
          </a:p>
        </p:txBody>
      </p:sp>
      <p:sp>
        <p:nvSpPr>
          <p:cNvPr id="328" name="Shape 328"/>
          <p:cNvSpPr txBox="1"/>
          <p:nvPr/>
        </p:nvSpPr>
        <p:spPr>
          <a:xfrm>
            <a:off x="5953713" y="2757175"/>
            <a:ext cx="1929000" cy="754800"/>
          </a:xfrm>
          <a:prstGeom prst="rect">
            <a:avLst/>
          </a:prstGeom>
          <a:noFill/>
          <a:ln>
            <a:noFill/>
          </a:ln>
        </p:spPr>
        <p:txBody>
          <a:bodyPr anchorCtr="0" anchor="ctr" bIns="91425" lIns="91425" spcFirstLastPara="1" rIns="91425" wrap="square" tIns="91425">
            <a:noAutofit/>
          </a:bodyPr>
          <a:lstStyle/>
          <a:p>
            <a:pPr indent="0" lvl="0" marL="0" algn="ctr">
              <a:spcBef>
                <a:spcPts val="0"/>
              </a:spcBef>
              <a:spcAft>
                <a:spcPts val="0"/>
              </a:spcAft>
              <a:buNone/>
            </a:pPr>
            <a:r>
              <a:rPr lang="en">
                <a:solidFill>
                  <a:srgbClr val="073763"/>
                </a:solidFill>
                <a:latin typeface="Georgia"/>
                <a:ea typeface="Georgia"/>
                <a:cs typeface="Georgia"/>
                <a:sym typeface="Georgia"/>
              </a:rPr>
              <a:t>Protect Against Roadblocks: Unexpected</a:t>
            </a:r>
            <a:endParaRPr>
              <a:solidFill>
                <a:srgbClr val="073763"/>
              </a:solidFill>
              <a:latin typeface="Georgia"/>
              <a:ea typeface="Georgia"/>
              <a:cs typeface="Georgia"/>
              <a:sym typeface="Georgia"/>
            </a:endParaRPr>
          </a:p>
        </p:txBody>
      </p:sp>
      <p:grpSp>
        <p:nvGrpSpPr>
          <p:cNvPr id="329" name="Shape 329"/>
          <p:cNvGrpSpPr/>
          <p:nvPr/>
        </p:nvGrpSpPr>
        <p:grpSpPr>
          <a:xfrm>
            <a:off x="1056750" y="3937775"/>
            <a:ext cx="2485080" cy="465600"/>
            <a:chOff x="992700" y="3335625"/>
            <a:chExt cx="2485080" cy="465600"/>
          </a:xfrm>
        </p:grpSpPr>
        <p:sp>
          <p:nvSpPr>
            <p:cNvPr id="330" name="Shape 330"/>
            <p:cNvSpPr/>
            <p:nvPr/>
          </p:nvSpPr>
          <p:spPr>
            <a:xfrm>
              <a:off x="992700" y="3335625"/>
              <a:ext cx="1316700" cy="465600"/>
            </a:xfrm>
            <a:prstGeom prst="chevron">
              <a:avLst>
                <a:gd fmla="val 50000" name="adj"/>
              </a:avLst>
            </a:prstGeom>
            <a:solidFill>
              <a:srgbClr val="D8D8D8">
                <a:alpha val="7808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434343"/>
                  </a:solidFill>
                  <a:latin typeface="Georgia"/>
                  <a:ea typeface="Georgia"/>
                  <a:cs typeface="Georgia"/>
                  <a:sym typeface="Georgia"/>
                </a:rPr>
                <a:t>1</a:t>
              </a:r>
              <a:endParaRPr>
                <a:solidFill>
                  <a:srgbClr val="434343"/>
                </a:solidFill>
                <a:latin typeface="Georgia"/>
                <a:ea typeface="Georgia"/>
                <a:cs typeface="Georgia"/>
                <a:sym typeface="Georgia"/>
              </a:endParaRPr>
            </a:p>
          </p:txBody>
        </p:sp>
        <p:sp>
          <p:nvSpPr>
            <p:cNvPr id="331" name="Shape 331"/>
            <p:cNvSpPr/>
            <p:nvPr/>
          </p:nvSpPr>
          <p:spPr>
            <a:xfrm>
              <a:off x="2161080" y="3335625"/>
              <a:ext cx="1316700" cy="465600"/>
            </a:xfrm>
            <a:prstGeom prst="chevron">
              <a:avLst>
                <a:gd fmla="val 50000" name="adj"/>
              </a:avLst>
            </a:prstGeom>
            <a:solidFill>
              <a:srgbClr val="D8D8D8">
                <a:alpha val="7808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073763"/>
                  </a:solidFill>
                  <a:latin typeface="Georgia"/>
                  <a:ea typeface="Georgia"/>
                  <a:cs typeface="Georgia"/>
                  <a:sym typeface="Georgia"/>
                </a:rPr>
                <a:t>3</a:t>
              </a:r>
              <a:endParaRPr>
                <a:solidFill>
                  <a:srgbClr val="073763"/>
                </a:solidFill>
                <a:latin typeface="Georgia"/>
                <a:ea typeface="Georgia"/>
                <a:cs typeface="Georgia"/>
                <a:sym typeface="Georgia"/>
              </a:endParaRPr>
            </a:p>
          </p:txBody>
        </p:sp>
      </p:grpSp>
      <p:grpSp>
        <p:nvGrpSpPr>
          <p:cNvPr id="332" name="Shape 332"/>
          <p:cNvGrpSpPr/>
          <p:nvPr/>
        </p:nvGrpSpPr>
        <p:grpSpPr>
          <a:xfrm>
            <a:off x="3452960" y="3937775"/>
            <a:ext cx="2485080" cy="465600"/>
            <a:chOff x="3329460" y="3335625"/>
            <a:chExt cx="2485080" cy="465600"/>
          </a:xfrm>
        </p:grpSpPr>
        <p:sp>
          <p:nvSpPr>
            <p:cNvPr id="333" name="Shape 333"/>
            <p:cNvSpPr/>
            <p:nvPr/>
          </p:nvSpPr>
          <p:spPr>
            <a:xfrm>
              <a:off x="3329460" y="3335625"/>
              <a:ext cx="1316700" cy="465600"/>
            </a:xfrm>
            <a:prstGeom prst="chevron">
              <a:avLst>
                <a:gd fmla="val 50000" name="adj"/>
              </a:avLst>
            </a:prstGeom>
            <a:solidFill>
              <a:srgbClr val="56657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Georgia"/>
                  <a:ea typeface="Georgia"/>
                  <a:cs typeface="Georgia"/>
                  <a:sym typeface="Georgia"/>
                </a:rPr>
                <a:t>4</a:t>
              </a:r>
              <a:endParaRPr>
                <a:solidFill>
                  <a:srgbClr val="FFFFFF"/>
                </a:solidFill>
                <a:latin typeface="Georgia"/>
                <a:ea typeface="Georgia"/>
                <a:cs typeface="Georgia"/>
                <a:sym typeface="Georgia"/>
              </a:endParaRPr>
            </a:p>
          </p:txBody>
        </p:sp>
        <p:sp>
          <p:nvSpPr>
            <p:cNvPr id="334" name="Shape 334"/>
            <p:cNvSpPr/>
            <p:nvPr/>
          </p:nvSpPr>
          <p:spPr>
            <a:xfrm>
              <a:off x="4497840" y="3335625"/>
              <a:ext cx="1316700" cy="465600"/>
            </a:xfrm>
            <a:prstGeom prst="chevron">
              <a:avLst>
                <a:gd fmla="val 50000" name="adj"/>
              </a:avLst>
            </a:prstGeom>
            <a:solidFill>
              <a:srgbClr val="56657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Georgia"/>
                  <a:ea typeface="Georgia"/>
                  <a:cs typeface="Georgia"/>
                  <a:sym typeface="Georgia"/>
                </a:rPr>
                <a:t>8</a:t>
              </a:r>
              <a:endParaRPr>
                <a:solidFill>
                  <a:srgbClr val="FFFFFF"/>
                </a:solidFill>
                <a:latin typeface="Georgia"/>
                <a:ea typeface="Georgia"/>
                <a:cs typeface="Georgia"/>
                <a:sym typeface="Georgia"/>
              </a:endParaRPr>
            </a:p>
          </p:txBody>
        </p:sp>
      </p:grpSp>
      <p:grpSp>
        <p:nvGrpSpPr>
          <p:cNvPr id="335" name="Shape 335"/>
          <p:cNvGrpSpPr/>
          <p:nvPr/>
        </p:nvGrpSpPr>
        <p:grpSpPr>
          <a:xfrm>
            <a:off x="5789720" y="3937775"/>
            <a:ext cx="2485080" cy="465600"/>
            <a:chOff x="5666220" y="3335625"/>
            <a:chExt cx="2485080" cy="465600"/>
          </a:xfrm>
        </p:grpSpPr>
        <p:sp>
          <p:nvSpPr>
            <p:cNvPr id="336" name="Shape 336"/>
            <p:cNvSpPr/>
            <p:nvPr/>
          </p:nvSpPr>
          <p:spPr>
            <a:xfrm>
              <a:off x="5666220" y="3335625"/>
              <a:ext cx="1316700" cy="465600"/>
            </a:xfrm>
            <a:prstGeom prst="chevron">
              <a:avLst>
                <a:gd fmla="val 50000" name="adj"/>
              </a:avLst>
            </a:prstGeom>
            <a:solidFill>
              <a:srgbClr val="6FA8D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Georgia"/>
                  <a:ea typeface="Georgia"/>
                  <a:cs typeface="Georgia"/>
                  <a:sym typeface="Georgia"/>
                </a:rPr>
                <a:t>9</a:t>
              </a:r>
              <a:endParaRPr>
                <a:solidFill>
                  <a:srgbClr val="FFFFFF"/>
                </a:solidFill>
                <a:latin typeface="Georgia"/>
                <a:ea typeface="Georgia"/>
                <a:cs typeface="Georgia"/>
                <a:sym typeface="Georgia"/>
              </a:endParaRPr>
            </a:p>
          </p:txBody>
        </p:sp>
        <p:sp>
          <p:nvSpPr>
            <p:cNvPr id="337" name="Shape 337"/>
            <p:cNvSpPr/>
            <p:nvPr/>
          </p:nvSpPr>
          <p:spPr>
            <a:xfrm>
              <a:off x="6834600" y="3335625"/>
              <a:ext cx="1316700" cy="465600"/>
            </a:xfrm>
            <a:prstGeom prst="chevron">
              <a:avLst>
                <a:gd fmla="val 50000" name="adj"/>
              </a:avLst>
            </a:prstGeom>
            <a:solidFill>
              <a:srgbClr val="6FA8D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Georgia"/>
                  <a:ea typeface="Georgia"/>
                  <a:cs typeface="Georgia"/>
                  <a:sym typeface="Georgia"/>
                </a:rPr>
                <a:t>12</a:t>
              </a:r>
              <a:endParaRPr>
                <a:solidFill>
                  <a:srgbClr val="FFFFFF"/>
                </a:solidFill>
                <a:latin typeface="Georgia"/>
                <a:ea typeface="Georgia"/>
                <a:cs typeface="Georgia"/>
                <a:sym typeface="Georgia"/>
              </a:endParaRPr>
            </a:p>
          </p:txBody>
        </p:sp>
      </p:grpSp>
      <p:grpSp>
        <p:nvGrpSpPr>
          <p:cNvPr id="338" name="Shape 338"/>
          <p:cNvGrpSpPr/>
          <p:nvPr/>
        </p:nvGrpSpPr>
        <p:grpSpPr>
          <a:xfrm>
            <a:off x="6571241" y="1078516"/>
            <a:ext cx="528498" cy="291369"/>
            <a:chOff x="5667375" y="2360613"/>
            <a:chExt cx="4765538" cy="2627312"/>
          </a:xfrm>
        </p:grpSpPr>
        <p:sp>
          <p:nvSpPr>
            <p:cNvPr id="339" name="Shape 339"/>
            <p:cNvSpPr/>
            <p:nvPr/>
          </p:nvSpPr>
          <p:spPr>
            <a:xfrm>
              <a:off x="9172575" y="2643188"/>
              <a:ext cx="897000" cy="895200"/>
            </a:xfrm>
            <a:custGeom>
              <a:pathLst>
                <a:path extrusionOk="0" h="120000" w="120000">
                  <a:moveTo>
                    <a:pt x="60000" y="0"/>
                  </a:moveTo>
                  <a:lnTo>
                    <a:pt x="68070" y="637"/>
                  </a:lnTo>
                  <a:lnTo>
                    <a:pt x="76035" y="2123"/>
                  </a:lnTo>
                  <a:lnTo>
                    <a:pt x="83362" y="4672"/>
                  </a:lnTo>
                  <a:lnTo>
                    <a:pt x="90371" y="8176"/>
                  </a:lnTo>
                  <a:lnTo>
                    <a:pt x="96743" y="12637"/>
                  </a:lnTo>
                  <a:lnTo>
                    <a:pt x="102371" y="17628"/>
                  </a:lnTo>
                  <a:lnTo>
                    <a:pt x="107575" y="23469"/>
                  </a:lnTo>
                  <a:lnTo>
                    <a:pt x="111823" y="29628"/>
                  </a:lnTo>
                  <a:lnTo>
                    <a:pt x="115327" y="36637"/>
                  </a:lnTo>
                  <a:lnTo>
                    <a:pt x="117876" y="44176"/>
                  </a:lnTo>
                  <a:lnTo>
                    <a:pt x="119362" y="51823"/>
                  </a:lnTo>
                  <a:lnTo>
                    <a:pt x="120000" y="60000"/>
                  </a:lnTo>
                  <a:lnTo>
                    <a:pt x="119362" y="68070"/>
                  </a:lnTo>
                  <a:lnTo>
                    <a:pt x="117876" y="75823"/>
                  </a:lnTo>
                  <a:lnTo>
                    <a:pt x="115327" y="83362"/>
                  </a:lnTo>
                  <a:lnTo>
                    <a:pt x="111823" y="90159"/>
                  </a:lnTo>
                  <a:lnTo>
                    <a:pt x="107575" y="96530"/>
                  </a:lnTo>
                  <a:lnTo>
                    <a:pt x="102371" y="102371"/>
                  </a:lnTo>
                  <a:lnTo>
                    <a:pt x="96743" y="107362"/>
                  </a:lnTo>
                  <a:lnTo>
                    <a:pt x="90371" y="111610"/>
                  </a:lnTo>
                  <a:lnTo>
                    <a:pt x="83362" y="115115"/>
                  </a:lnTo>
                  <a:lnTo>
                    <a:pt x="76035" y="117876"/>
                  </a:lnTo>
                  <a:lnTo>
                    <a:pt x="68070" y="119362"/>
                  </a:lnTo>
                  <a:lnTo>
                    <a:pt x="60000" y="120000"/>
                  </a:lnTo>
                  <a:lnTo>
                    <a:pt x="51823" y="119362"/>
                  </a:lnTo>
                  <a:lnTo>
                    <a:pt x="44070" y="117876"/>
                  </a:lnTo>
                  <a:lnTo>
                    <a:pt x="36743" y="115115"/>
                  </a:lnTo>
                  <a:lnTo>
                    <a:pt x="29840" y="111610"/>
                  </a:lnTo>
                  <a:lnTo>
                    <a:pt x="23469" y="107362"/>
                  </a:lnTo>
                  <a:lnTo>
                    <a:pt x="17628" y="102371"/>
                  </a:lnTo>
                  <a:lnTo>
                    <a:pt x="12637" y="96530"/>
                  </a:lnTo>
                  <a:lnTo>
                    <a:pt x="8283" y="90159"/>
                  </a:lnTo>
                  <a:lnTo>
                    <a:pt x="4884" y="83362"/>
                  </a:lnTo>
                  <a:lnTo>
                    <a:pt x="2123" y="75823"/>
                  </a:lnTo>
                  <a:lnTo>
                    <a:pt x="637" y="68070"/>
                  </a:lnTo>
                  <a:lnTo>
                    <a:pt x="0" y="60000"/>
                  </a:lnTo>
                  <a:lnTo>
                    <a:pt x="637" y="51823"/>
                  </a:lnTo>
                  <a:lnTo>
                    <a:pt x="2123" y="44176"/>
                  </a:lnTo>
                  <a:lnTo>
                    <a:pt x="4884" y="36637"/>
                  </a:lnTo>
                  <a:lnTo>
                    <a:pt x="8283" y="29628"/>
                  </a:lnTo>
                  <a:lnTo>
                    <a:pt x="12637" y="23469"/>
                  </a:lnTo>
                  <a:lnTo>
                    <a:pt x="17628" y="17628"/>
                  </a:lnTo>
                  <a:lnTo>
                    <a:pt x="23469" y="12637"/>
                  </a:lnTo>
                  <a:lnTo>
                    <a:pt x="29840" y="8176"/>
                  </a:lnTo>
                  <a:lnTo>
                    <a:pt x="36743" y="4672"/>
                  </a:lnTo>
                  <a:lnTo>
                    <a:pt x="44070" y="2123"/>
                  </a:lnTo>
                  <a:lnTo>
                    <a:pt x="51823" y="637"/>
                  </a:lnTo>
                  <a:lnTo>
                    <a:pt x="60000" y="0"/>
                  </a:lnTo>
                  <a:close/>
                </a:path>
              </a:pathLst>
            </a:custGeom>
            <a:solidFill>
              <a:srgbClr val="6FA8DC"/>
            </a:solidFill>
            <a:ln cap="flat" cmpd="sng" w="9525">
              <a:solidFill>
                <a:srgbClr val="6FA8DC"/>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340" name="Shape 340"/>
            <p:cNvSpPr/>
            <p:nvPr/>
          </p:nvSpPr>
          <p:spPr>
            <a:xfrm>
              <a:off x="6032500" y="2643188"/>
              <a:ext cx="895200" cy="895200"/>
            </a:xfrm>
            <a:custGeom>
              <a:pathLst>
                <a:path extrusionOk="0" h="120000" w="120000">
                  <a:moveTo>
                    <a:pt x="60000" y="0"/>
                  </a:moveTo>
                  <a:lnTo>
                    <a:pt x="68070" y="637"/>
                  </a:lnTo>
                  <a:lnTo>
                    <a:pt x="75823" y="2123"/>
                  </a:lnTo>
                  <a:lnTo>
                    <a:pt x="83150" y="4672"/>
                  </a:lnTo>
                  <a:lnTo>
                    <a:pt x="90159" y="8176"/>
                  </a:lnTo>
                  <a:lnTo>
                    <a:pt x="96530" y="12637"/>
                  </a:lnTo>
                  <a:lnTo>
                    <a:pt x="102371" y="17628"/>
                  </a:lnTo>
                  <a:lnTo>
                    <a:pt x="107362" y="23469"/>
                  </a:lnTo>
                  <a:lnTo>
                    <a:pt x="111610" y="29628"/>
                  </a:lnTo>
                  <a:lnTo>
                    <a:pt x="115115" y="36637"/>
                  </a:lnTo>
                  <a:lnTo>
                    <a:pt x="117876" y="44176"/>
                  </a:lnTo>
                  <a:lnTo>
                    <a:pt x="119362" y="51823"/>
                  </a:lnTo>
                  <a:lnTo>
                    <a:pt x="120000" y="60000"/>
                  </a:lnTo>
                  <a:lnTo>
                    <a:pt x="119362" y="68070"/>
                  </a:lnTo>
                  <a:lnTo>
                    <a:pt x="117876" y="75823"/>
                  </a:lnTo>
                  <a:lnTo>
                    <a:pt x="115115" y="83362"/>
                  </a:lnTo>
                  <a:lnTo>
                    <a:pt x="111610" y="90159"/>
                  </a:lnTo>
                  <a:lnTo>
                    <a:pt x="107362" y="96530"/>
                  </a:lnTo>
                  <a:lnTo>
                    <a:pt x="102371" y="102371"/>
                  </a:lnTo>
                  <a:lnTo>
                    <a:pt x="96530" y="107362"/>
                  </a:lnTo>
                  <a:lnTo>
                    <a:pt x="90159" y="111610"/>
                  </a:lnTo>
                  <a:lnTo>
                    <a:pt x="83150" y="115115"/>
                  </a:lnTo>
                  <a:lnTo>
                    <a:pt x="75823" y="117876"/>
                  </a:lnTo>
                  <a:lnTo>
                    <a:pt x="68070" y="119362"/>
                  </a:lnTo>
                  <a:lnTo>
                    <a:pt x="60000" y="120000"/>
                  </a:lnTo>
                  <a:lnTo>
                    <a:pt x="51823" y="119362"/>
                  </a:lnTo>
                  <a:lnTo>
                    <a:pt x="43964" y="117876"/>
                  </a:lnTo>
                  <a:lnTo>
                    <a:pt x="36530" y="115115"/>
                  </a:lnTo>
                  <a:lnTo>
                    <a:pt x="29628" y="111610"/>
                  </a:lnTo>
                  <a:lnTo>
                    <a:pt x="23256" y="107362"/>
                  </a:lnTo>
                  <a:lnTo>
                    <a:pt x="17628" y="102371"/>
                  </a:lnTo>
                  <a:lnTo>
                    <a:pt x="12424" y="96530"/>
                  </a:lnTo>
                  <a:lnTo>
                    <a:pt x="8176" y="90159"/>
                  </a:lnTo>
                  <a:lnTo>
                    <a:pt x="4672" y="83362"/>
                  </a:lnTo>
                  <a:lnTo>
                    <a:pt x="2123" y="75823"/>
                  </a:lnTo>
                  <a:lnTo>
                    <a:pt x="637" y="68070"/>
                  </a:lnTo>
                  <a:lnTo>
                    <a:pt x="0" y="60000"/>
                  </a:lnTo>
                  <a:lnTo>
                    <a:pt x="637" y="51823"/>
                  </a:lnTo>
                  <a:lnTo>
                    <a:pt x="2123" y="44176"/>
                  </a:lnTo>
                  <a:lnTo>
                    <a:pt x="4672" y="36637"/>
                  </a:lnTo>
                  <a:lnTo>
                    <a:pt x="8176" y="29628"/>
                  </a:lnTo>
                  <a:lnTo>
                    <a:pt x="12424" y="23469"/>
                  </a:lnTo>
                  <a:lnTo>
                    <a:pt x="17628" y="17628"/>
                  </a:lnTo>
                  <a:lnTo>
                    <a:pt x="23256" y="12637"/>
                  </a:lnTo>
                  <a:lnTo>
                    <a:pt x="29628" y="8176"/>
                  </a:lnTo>
                  <a:lnTo>
                    <a:pt x="36530" y="4672"/>
                  </a:lnTo>
                  <a:lnTo>
                    <a:pt x="43964" y="2123"/>
                  </a:lnTo>
                  <a:lnTo>
                    <a:pt x="51823" y="637"/>
                  </a:lnTo>
                  <a:lnTo>
                    <a:pt x="60000" y="0"/>
                  </a:lnTo>
                  <a:close/>
                </a:path>
              </a:pathLst>
            </a:custGeom>
            <a:solidFill>
              <a:srgbClr val="6FA8DC"/>
            </a:solidFill>
            <a:ln cap="flat" cmpd="sng" w="9525">
              <a:solidFill>
                <a:srgbClr val="6FA8DC"/>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341" name="Shape 341"/>
            <p:cNvSpPr/>
            <p:nvPr/>
          </p:nvSpPr>
          <p:spPr>
            <a:xfrm>
              <a:off x="9091613" y="3843338"/>
              <a:ext cx="1341300" cy="811200"/>
            </a:xfrm>
            <a:custGeom>
              <a:pathLst>
                <a:path extrusionOk="0" h="120000" w="120000">
                  <a:moveTo>
                    <a:pt x="47332" y="0"/>
                  </a:moveTo>
                  <a:lnTo>
                    <a:pt x="54855" y="703"/>
                  </a:lnTo>
                  <a:lnTo>
                    <a:pt x="61951" y="2578"/>
                  </a:lnTo>
                  <a:lnTo>
                    <a:pt x="68905" y="5507"/>
                  </a:lnTo>
                  <a:lnTo>
                    <a:pt x="75647" y="9609"/>
                  </a:lnTo>
                  <a:lnTo>
                    <a:pt x="81963" y="14531"/>
                  </a:lnTo>
                  <a:lnTo>
                    <a:pt x="87924" y="20507"/>
                  </a:lnTo>
                  <a:lnTo>
                    <a:pt x="93601" y="27539"/>
                  </a:lnTo>
                  <a:lnTo>
                    <a:pt x="98639" y="35273"/>
                  </a:lnTo>
                  <a:lnTo>
                    <a:pt x="103465" y="43710"/>
                  </a:lnTo>
                  <a:lnTo>
                    <a:pt x="107581" y="52968"/>
                  </a:lnTo>
                  <a:lnTo>
                    <a:pt x="111200" y="62812"/>
                  </a:lnTo>
                  <a:lnTo>
                    <a:pt x="114322" y="73242"/>
                  </a:lnTo>
                  <a:lnTo>
                    <a:pt x="116735" y="84375"/>
                  </a:lnTo>
                  <a:lnTo>
                    <a:pt x="118580" y="95859"/>
                  </a:lnTo>
                  <a:lnTo>
                    <a:pt x="119574" y="107812"/>
                  </a:lnTo>
                  <a:lnTo>
                    <a:pt x="120000" y="120000"/>
                  </a:lnTo>
                  <a:lnTo>
                    <a:pt x="29379" y="120000"/>
                  </a:lnTo>
                  <a:lnTo>
                    <a:pt x="26895" y="105703"/>
                  </a:lnTo>
                  <a:lnTo>
                    <a:pt x="23914" y="91757"/>
                  </a:lnTo>
                  <a:lnTo>
                    <a:pt x="20295" y="78398"/>
                  </a:lnTo>
                  <a:lnTo>
                    <a:pt x="16037" y="65156"/>
                  </a:lnTo>
                  <a:lnTo>
                    <a:pt x="11283" y="52500"/>
                  </a:lnTo>
                  <a:lnTo>
                    <a:pt x="5960" y="40546"/>
                  </a:lnTo>
                  <a:lnTo>
                    <a:pt x="0" y="29062"/>
                  </a:lnTo>
                  <a:lnTo>
                    <a:pt x="5677" y="21796"/>
                  </a:lnTo>
                  <a:lnTo>
                    <a:pt x="11780" y="15351"/>
                  </a:lnTo>
                  <a:lnTo>
                    <a:pt x="18379" y="10078"/>
                  </a:lnTo>
                  <a:lnTo>
                    <a:pt x="25050" y="5742"/>
                  </a:lnTo>
                  <a:lnTo>
                    <a:pt x="32359" y="2812"/>
                  </a:lnTo>
                  <a:lnTo>
                    <a:pt x="39668" y="820"/>
                  </a:lnTo>
                  <a:lnTo>
                    <a:pt x="47332" y="0"/>
                  </a:lnTo>
                  <a:close/>
                </a:path>
              </a:pathLst>
            </a:custGeom>
            <a:solidFill>
              <a:srgbClr val="6FA8DC"/>
            </a:solidFill>
            <a:ln cap="flat" cmpd="sng" w="9525">
              <a:solidFill>
                <a:srgbClr val="6FA8DC"/>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342" name="Shape 342"/>
            <p:cNvSpPr/>
            <p:nvPr/>
          </p:nvSpPr>
          <p:spPr>
            <a:xfrm>
              <a:off x="6945313" y="3883025"/>
              <a:ext cx="2209800" cy="1104900"/>
            </a:xfrm>
            <a:custGeom>
              <a:pathLst>
                <a:path extrusionOk="0" h="120000" w="120000">
                  <a:moveTo>
                    <a:pt x="60000" y="0"/>
                  </a:moveTo>
                  <a:lnTo>
                    <a:pt x="65431" y="603"/>
                  </a:lnTo>
                  <a:lnTo>
                    <a:pt x="70775" y="2068"/>
                  </a:lnTo>
                  <a:lnTo>
                    <a:pt x="75948" y="4396"/>
                  </a:lnTo>
                  <a:lnTo>
                    <a:pt x="80905" y="7586"/>
                  </a:lnTo>
                  <a:lnTo>
                    <a:pt x="85689" y="11637"/>
                  </a:lnTo>
                  <a:lnTo>
                    <a:pt x="90258" y="16465"/>
                  </a:lnTo>
                  <a:lnTo>
                    <a:pt x="94568" y="21982"/>
                  </a:lnTo>
                  <a:lnTo>
                    <a:pt x="98663" y="28275"/>
                  </a:lnTo>
                  <a:lnTo>
                    <a:pt x="102413" y="35172"/>
                  </a:lnTo>
                  <a:lnTo>
                    <a:pt x="105862" y="42672"/>
                  </a:lnTo>
                  <a:lnTo>
                    <a:pt x="109008" y="50862"/>
                  </a:lnTo>
                  <a:lnTo>
                    <a:pt x="111767" y="59482"/>
                  </a:lnTo>
                  <a:lnTo>
                    <a:pt x="114181" y="68620"/>
                  </a:lnTo>
                  <a:lnTo>
                    <a:pt x="116250" y="78189"/>
                  </a:lnTo>
                  <a:lnTo>
                    <a:pt x="117801" y="88103"/>
                  </a:lnTo>
                  <a:lnTo>
                    <a:pt x="119008" y="98448"/>
                  </a:lnTo>
                  <a:lnTo>
                    <a:pt x="119698" y="108965"/>
                  </a:lnTo>
                  <a:lnTo>
                    <a:pt x="120000" y="120000"/>
                  </a:lnTo>
                  <a:lnTo>
                    <a:pt x="0" y="120000"/>
                  </a:lnTo>
                  <a:lnTo>
                    <a:pt x="344" y="108965"/>
                  </a:lnTo>
                  <a:lnTo>
                    <a:pt x="1034" y="98448"/>
                  </a:lnTo>
                  <a:lnTo>
                    <a:pt x="2198" y="88103"/>
                  </a:lnTo>
                  <a:lnTo>
                    <a:pt x="3793" y="78189"/>
                  </a:lnTo>
                  <a:lnTo>
                    <a:pt x="5818" y="68620"/>
                  </a:lnTo>
                  <a:lnTo>
                    <a:pt x="8275" y="59482"/>
                  </a:lnTo>
                  <a:lnTo>
                    <a:pt x="11034" y="50862"/>
                  </a:lnTo>
                  <a:lnTo>
                    <a:pt x="14137" y="42672"/>
                  </a:lnTo>
                  <a:lnTo>
                    <a:pt x="17629" y="35172"/>
                  </a:lnTo>
                  <a:lnTo>
                    <a:pt x="21379" y="28275"/>
                  </a:lnTo>
                  <a:lnTo>
                    <a:pt x="25474" y="21982"/>
                  </a:lnTo>
                  <a:lnTo>
                    <a:pt x="29784" y="16465"/>
                  </a:lnTo>
                  <a:lnTo>
                    <a:pt x="34353" y="11637"/>
                  </a:lnTo>
                  <a:lnTo>
                    <a:pt x="39137" y="7586"/>
                  </a:lnTo>
                  <a:lnTo>
                    <a:pt x="44094" y="4396"/>
                  </a:lnTo>
                  <a:lnTo>
                    <a:pt x="49267" y="2068"/>
                  </a:lnTo>
                  <a:lnTo>
                    <a:pt x="54525" y="603"/>
                  </a:lnTo>
                  <a:lnTo>
                    <a:pt x="60000" y="0"/>
                  </a:lnTo>
                  <a:close/>
                </a:path>
              </a:pathLst>
            </a:custGeom>
            <a:solidFill>
              <a:srgbClr val="6FA8DC"/>
            </a:solidFill>
            <a:ln cap="flat" cmpd="sng" w="9525">
              <a:solidFill>
                <a:srgbClr val="6FA8DC"/>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343" name="Shape 343"/>
            <p:cNvSpPr/>
            <p:nvPr/>
          </p:nvSpPr>
          <p:spPr>
            <a:xfrm>
              <a:off x="5667375" y="3843338"/>
              <a:ext cx="1341300" cy="811200"/>
            </a:xfrm>
            <a:custGeom>
              <a:pathLst>
                <a:path extrusionOk="0" h="120000" w="120000">
                  <a:moveTo>
                    <a:pt x="72667" y="0"/>
                  </a:moveTo>
                  <a:lnTo>
                    <a:pt x="80260" y="820"/>
                  </a:lnTo>
                  <a:lnTo>
                    <a:pt x="87640" y="2812"/>
                  </a:lnTo>
                  <a:lnTo>
                    <a:pt x="94736" y="5742"/>
                  </a:lnTo>
                  <a:lnTo>
                    <a:pt x="101620" y="10078"/>
                  </a:lnTo>
                  <a:lnTo>
                    <a:pt x="108219" y="15351"/>
                  </a:lnTo>
                  <a:lnTo>
                    <a:pt x="114251" y="21796"/>
                  </a:lnTo>
                  <a:lnTo>
                    <a:pt x="120000" y="29062"/>
                  </a:lnTo>
                  <a:lnTo>
                    <a:pt x="114039" y="40546"/>
                  </a:lnTo>
                  <a:lnTo>
                    <a:pt x="108716" y="52500"/>
                  </a:lnTo>
                  <a:lnTo>
                    <a:pt x="103962" y="65156"/>
                  </a:lnTo>
                  <a:lnTo>
                    <a:pt x="99704" y="78398"/>
                  </a:lnTo>
                  <a:lnTo>
                    <a:pt x="96085" y="91757"/>
                  </a:lnTo>
                  <a:lnTo>
                    <a:pt x="93104" y="105703"/>
                  </a:lnTo>
                  <a:lnTo>
                    <a:pt x="90620" y="120000"/>
                  </a:lnTo>
                  <a:lnTo>
                    <a:pt x="0" y="120000"/>
                  </a:lnTo>
                  <a:lnTo>
                    <a:pt x="354" y="107812"/>
                  </a:lnTo>
                  <a:lnTo>
                    <a:pt x="1419" y="95859"/>
                  </a:lnTo>
                  <a:lnTo>
                    <a:pt x="3264" y="84375"/>
                  </a:lnTo>
                  <a:lnTo>
                    <a:pt x="5677" y="73242"/>
                  </a:lnTo>
                  <a:lnTo>
                    <a:pt x="8799" y="62812"/>
                  </a:lnTo>
                  <a:lnTo>
                    <a:pt x="12418" y="52968"/>
                  </a:lnTo>
                  <a:lnTo>
                    <a:pt x="16534" y="43710"/>
                  </a:lnTo>
                  <a:lnTo>
                    <a:pt x="21360" y="35273"/>
                  </a:lnTo>
                  <a:lnTo>
                    <a:pt x="26398" y="27539"/>
                  </a:lnTo>
                  <a:lnTo>
                    <a:pt x="32075" y="20507"/>
                  </a:lnTo>
                  <a:lnTo>
                    <a:pt x="38036" y="14531"/>
                  </a:lnTo>
                  <a:lnTo>
                    <a:pt x="44352" y="9609"/>
                  </a:lnTo>
                  <a:lnTo>
                    <a:pt x="51094" y="5507"/>
                  </a:lnTo>
                  <a:lnTo>
                    <a:pt x="57906" y="2578"/>
                  </a:lnTo>
                  <a:lnTo>
                    <a:pt x="65144" y="703"/>
                  </a:lnTo>
                  <a:lnTo>
                    <a:pt x="72667" y="0"/>
                  </a:lnTo>
                  <a:close/>
                </a:path>
              </a:pathLst>
            </a:custGeom>
            <a:solidFill>
              <a:srgbClr val="6FA8DC"/>
            </a:solidFill>
            <a:ln cap="flat" cmpd="sng" w="9525">
              <a:solidFill>
                <a:srgbClr val="6FA8DC"/>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344" name="Shape 344"/>
            <p:cNvSpPr/>
            <p:nvPr/>
          </p:nvSpPr>
          <p:spPr>
            <a:xfrm>
              <a:off x="7442200" y="2360613"/>
              <a:ext cx="1217700" cy="1219200"/>
            </a:xfrm>
            <a:custGeom>
              <a:pathLst>
                <a:path extrusionOk="0" h="120000" w="120000">
                  <a:moveTo>
                    <a:pt x="60000" y="0"/>
                  </a:moveTo>
                  <a:lnTo>
                    <a:pt x="67040" y="468"/>
                  </a:lnTo>
                  <a:lnTo>
                    <a:pt x="73846" y="1562"/>
                  </a:lnTo>
                  <a:lnTo>
                    <a:pt x="80260" y="3593"/>
                  </a:lnTo>
                  <a:lnTo>
                    <a:pt x="86362" y="6093"/>
                  </a:lnTo>
                  <a:lnTo>
                    <a:pt x="92229" y="9375"/>
                  </a:lnTo>
                  <a:lnTo>
                    <a:pt x="97470" y="13281"/>
                  </a:lnTo>
                  <a:lnTo>
                    <a:pt x="102477" y="17656"/>
                  </a:lnTo>
                  <a:lnTo>
                    <a:pt x="106936" y="22500"/>
                  </a:lnTo>
                  <a:lnTo>
                    <a:pt x="110769" y="27890"/>
                  </a:lnTo>
                  <a:lnTo>
                    <a:pt x="113898" y="33593"/>
                  </a:lnTo>
                  <a:lnTo>
                    <a:pt x="116636" y="39687"/>
                  </a:lnTo>
                  <a:lnTo>
                    <a:pt x="118435" y="46250"/>
                  </a:lnTo>
                  <a:lnTo>
                    <a:pt x="119608" y="52968"/>
                  </a:lnTo>
                  <a:lnTo>
                    <a:pt x="120000" y="60078"/>
                  </a:lnTo>
                  <a:lnTo>
                    <a:pt x="119608" y="67031"/>
                  </a:lnTo>
                  <a:lnTo>
                    <a:pt x="118435" y="73750"/>
                  </a:lnTo>
                  <a:lnTo>
                    <a:pt x="116636" y="80234"/>
                  </a:lnTo>
                  <a:lnTo>
                    <a:pt x="113898" y="86406"/>
                  </a:lnTo>
                  <a:lnTo>
                    <a:pt x="110769" y="92109"/>
                  </a:lnTo>
                  <a:lnTo>
                    <a:pt x="106936" y="97500"/>
                  </a:lnTo>
                  <a:lnTo>
                    <a:pt x="102477" y="102343"/>
                  </a:lnTo>
                  <a:lnTo>
                    <a:pt x="97470" y="106718"/>
                  </a:lnTo>
                  <a:lnTo>
                    <a:pt x="92229" y="110546"/>
                  </a:lnTo>
                  <a:lnTo>
                    <a:pt x="86362" y="113828"/>
                  </a:lnTo>
                  <a:lnTo>
                    <a:pt x="80260" y="116406"/>
                  </a:lnTo>
                  <a:lnTo>
                    <a:pt x="73846" y="118437"/>
                  </a:lnTo>
                  <a:lnTo>
                    <a:pt x="67040" y="119531"/>
                  </a:lnTo>
                  <a:lnTo>
                    <a:pt x="60000" y="120000"/>
                  </a:lnTo>
                  <a:lnTo>
                    <a:pt x="53037" y="119531"/>
                  </a:lnTo>
                  <a:lnTo>
                    <a:pt x="46232" y="118437"/>
                  </a:lnTo>
                  <a:lnTo>
                    <a:pt x="39817" y="116406"/>
                  </a:lnTo>
                  <a:lnTo>
                    <a:pt x="33637" y="113828"/>
                  </a:lnTo>
                  <a:lnTo>
                    <a:pt x="27848" y="110546"/>
                  </a:lnTo>
                  <a:lnTo>
                    <a:pt x="22372" y="106718"/>
                  </a:lnTo>
                  <a:lnTo>
                    <a:pt x="17522" y="102343"/>
                  </a:lnTo>
                  <a:lnTo>
                    <a:pt x="13142" y="97500"/>
                  </a:lnTo>
                  <a:lnTo>
                    <a:pt x="9308" y="92109"/>
                  </a:lnTo>
                  <a:lnTo>
                    <a:pt x="6179" y="86406"/>
                  </a:lnTo>
                  <a:lnTo>
                    <a:pt x="3441" y="80234"/>
                  </a:lnTo>
                  <a:lnTo>
                    <a:pt x="1564" y="73750"/>
                  </a:lnTo>
                  <a:lnTo>
                    <a:pt x="469" y="67031"/>
                  </a:lnTo>
                  <a:lnTo>
                    <a:pt x="0" y="60078"/>
                  </a:lnTo>
                  <a:lnTo>
                    <a:pt x="469" y="52968"/>
                  </a:lnTo>
                  <a:lnTo>
                    <a:pt x="1564" y="46250"/>
                  </a:lnTo>
                  <a:lnTo>
                    <a:pt x="3441" y="39687"/>
                  </a:lnTo>
                  <a:lnTo>
                    <a:pt x="6179" y="33593"/>
                  </a:lnTo>
                  <a:lnTo>
                    <a:pt x="9308" y="27890"/>
                  </a:lnTo>
                  <a:lnTo>
                    <a:pt x="13142" y="22500"/>
                  </a:lnTo>
                  <a:lnTo>
                    <a:pt x="17522" y="17656"/>
                  </a:lnTo>
                  <a:lnTo>
                    <a:pt x="22372" y="13281"/>
                  </a:lnTo>
                  <a:lnTo>
                    <a:pt x="27848" y="9375"/>
                  </a:lnTo>
                  <a:lnTo>
                    <a:pt x="33637" y="6093"/>
                  </a:lnTo>
                  <a:lnTo>
                    <a:pt x="39817" y="3593"/>
                  </a:lnTo>
                  <a:lnTo>
                    <a:pt x="46232" y="1562"/>
                  </a:lnTo>
                  <a:lnTo>
                    <a:pt x="53037" y="468"/>
                  </a:lnTo>
                  <a:lnTo>
                    <a:pt x="60000" y="0"/>
                  </a:lnTo>
                  <a:close/>
                </a:path>
              </a:pathLst>
            </a:custGeom>
            <a:solidFill>
              <a:srgbClr val="6FA8DC"/>
            </a:solidFill>
            <a:ln cap="flat" cmpd="sng" w="9525">
              <a:solidFill>
                <a:srgbClr val="6FA8DC"/>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grpSp>
        <p:nvGrpSpPr>
          <p:cNvPr id="345" name="Shape 345"/>
          <p:cNvGrpSpPr/>
          <p:nvPr/>
        </p:nvGrpSpPr>
        <p:grpSpPr>
          <a:xfrm>
            <a:off x="4400627" y="1051630"/>
            <a:ext cx="451337" cy="325116"/>
            <a:chOff x="1446213" y="968375"/>
            <a:chExt cx="3411463" cy="2457413"/>
          </a:xfrm>
        </p:grpSpPr>
        <p:sp>
          <p:nvSpPr>
            <p:cNvPr id="346" name="Shape 346"/>
            <p:cNvSpPr/>
            <p:nvPr/>
          </p:nvSpPr>
          <p:spPr>
            <a:xfrm>
              <a:off x="3595688" y="1165225"/>
              <a:ext cx="897000" cy="897000"/>
            </a:xfrm>
            <a:custGeom>
              <a:pathLst>
                <a:path extrusionOk="0" h="120000" w="120000">
                  <a:moveTo>
                    <a:pt x="60000" y="0"/>
                  </a:moveTo>
                  <a:lnTo>
                    <a:pt x="66902" y="424"/>
                  </a:lnTo>
                  <a:lnTo>
                    <a:pt x="73699" y="1591"/>
                  </a:lnTo>
                  <a:lnTo>
                    <a:pt x="80176" y="3607"/>
                  </a:lnTo>
                  <a:lnTo>
                    <a:pt x="86336" y="6047"/>
                  </a:lnTo>
                  <a:lnTo>
                    <a:pt x="92176" y="9336"/>
                  </a:lnTo>
                  <a:lnTo>
                    <a:pt x="97592" y="13156"/>
                  </a:lnTo>
                  <a:lnTo>
                    <a:pt x="102371" y="17506"/>
                  </a:lnTo>
                  <a:lnTo>
                    <a:pt x="106831" y="22493"/>
                  </a:lnTo>
                  <a:lnTo>
                    <a:pt x="110761" y="27798"/>
                  </a:lnTo>
                  <a:lnTo>
                    <a:pt x="113946" y="33633"/>
                  </a:lnTo>
                  <a:lnTo>
                    <a:pt x="116495" y="39681"/>
                  </a:lnTo>
                  <a:lnTo>
                    <a:pt x="118513" y="46153"/>
                  </a:lnTo>
                  <a:lnTo>
                    <a:pt x="119575" y="52944"/>
                  </a:lnTo>
                  <a:lnTo>
                    <a:pt x="120000" y="59840"/>
                  </a:lnTo>
                  <a:lnTo>
                    <a:pt x="119575" y="66949"/>
                  </a:lnTo>
                  <a:lnTo>
                    <a:pt x="118513" y="73740"/>
                  </a:lnTo>
                  <a:lnTo>
                    <a:pt x="116495" y="80212"/>
                  </a:lnTo>
                  <a:lnTo>
                    <a:pt x="113946" y="86366"/>
                  </a:lnTo>
                  <a:lnTo>
                    <a:pt x="110761" y="92095"/>
                  </a:lnTo>
                  <a:lnTo>
                    <a:pt x="106831" y="97400"/>
                  </a:lnTo>
                  <a:lnTo>
                    <a:pt x="102371" y="102387"/>
                  </a:lnTo>
                  <a:lnTo>
                    <a:pt x="97592" y="106843"/>
                  </a:lnTo>
                  <a:lnTo>
                    <a:pt x="92176" y="110557"/>
                  </a:lnTo>
                  <a:lnTo>
                    <a:pt x="86336" y="113846"/>
                  </a:lnTo>
                  <a:lnTo>
                    <a:pt x="80176" y="116392"/>
                  </a:lnTo>
                  <a:lnTo>
                    <a:pt x="73699" y="118302"/>
                  </a:lnTo>
                  <a:lnTo>
                    <a:pt x="66902" y="119575"/>
                  </a:lnTo>
                  <a:lnTo>
                    <a:pt x="60000" y="120000"/>
                  </a:lnTo>
                  <a:lnTo>
                    <a:pt x="52884" y="119575"/>
                  </a:lnTo>
                  <a:lnTo>
                    <a:pt x="46300" y="118302"/>
                  </a:lnTo>
                  <a:lnTo>
                    <a:pt x="39716" y="116392"/>
                  </a:lnTo>
                  <a:lnTo>
                    <a:pt x="33451" y="113846"/>
                  </a:lnTo>
                  <a:lnTo>
                    <a:pt x="27823" y="110557"/>
                  </a:lnTo>
                  <a:lnTo>
                    <a:pt x="22407" y="106843"/>
                  </a:lnTo>
                  <a:lnTo>
                    <a:pt x="17522" y="102387"/>
                  </a:lnTo>
                  <a:lnTo>
                    <a:pt x="13168" y="97400"/>
                  </a:lnTo>
                  <a:lnTo>
                    <a:pt x="9238" y="92095"/>
                  </a:lnTo>
                  <a:lnTo>
                    <a:pt x="6053" y="86366"/>
                  </a:lnTo>
                  <a:lnTo>
                    <a:pt x="3398" y="80212"/>
                  </a:lnTo>
                  <a:lnTo>
                    <a:pt x="1486" y="73740"/>
                  </a:lnTo>
                  <a:lnTo>
                    <a:pt x="318" y="66949"/>
                  </a:lnTo>
                  <a:lnTo>
                    <a:pt x="0" y="59840"/>
                  </a:lnTo>
                  <a:lnTo>
                    <a:pt x="318" y="52944"/>
                  </a:lnTo>
                  <a:lnTo>
                    <a:pt x="1486" y="46153"/>
                  </a:lnTo>
                  <a:lnTo>
                    <a:pt x="3398" y="39681"/>
                  </a:lnTo>
                  <a:lnTo>
                    <a:pt x="6053" y="33633"/>
                  </a:lnTo>
                  <a:lnTo>
                    <a:pt x="9238" y="27798"/>
                  </a:lnTo>
                  <a:lnTo>
                    <a:pt x="13168" y="22493"/>
                  </a:lnTo>
                  <a:lnTo>
                    <a:pt x="17522" y="17506"/>
                  </a:lnTo>
                  <a:lnTo>
                    <a:pt x="22407" y="13156"/>
                  </a:lnTo>
                  <a:lnTo>
                    <a:pt x="27823" y="9336"/>
                  </a:lnTo>
                  <a:lnTo>
                    <a:pt x="33451" y="6047"/>
                  </a:lnTo>
                  <a:lnTo>
                    <a:pt x="39716" y="3607"/>
                  </a:lnTo>
                  <a:lnTo>
                    <a:pt x="46300" y="1591"/>
                  </a:lnTo>
                  <a:lnTo>
                    <a:pt x="52884" y="424"/>
                  </a:lnTo>
                  <a:lnTo>
                    <a:pt x="60000" y="0"/>
                  </a:lnTo>
                  <a:close/>
                </a:path>
              </a:pathLst>
            </a:custGeom>
            <a:solidFill>
              <a:srgbClr val="56657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347" name="Shape 347"/>
            <p:cNvSpPr/>
            <p:nvPr/>
          </p:nvSpPr>
          <p:spPr>
            <a:xfrm>
              <a:off x="1446213" y="2401888"/>
              <a:ext cx="2047800" cy="1023900"/>
            </a:xfrm>
            <a:custGeom>
              <a:pathLst>
                <a:path extrusionOk="0" h="120000" w="120000">
                  <a:moveTo>
                    <a:pt x="60023" y="0"/>
                  </a:moveTo>
                  <a:lnTo>
                    <a:pt x="64719" y="372"/>
                  </a:lnTo>
                  <a:lnTo>
                    <a:pt x="69275" y="1488"/>
                  </a:lnTo>
                  <a:lnTo>
                    <a:pt x="73738" y="3162"/>
                  </a:lnTo>
                  <a:lnTo>
                    <a:pt x="78109" y="5581"/>
                  </a:lnTo>
                  <a:lnTo>
                    <a:pt x="82293" y="8651"/>
                  </a:lnTo>
                  <a:lnTo>
                    <a:pt x="86385" y="12279"/>
                  </a:lnTo>
                  <a:lnTo>
                    <a:pt x="90244" y="16372"/>
                  </a:lnTo>
                  <a:lnTo>
                    <a:pt x="94010" y="21116"/>
                  </a:lnTo>
                  <a:lnTo>
                    <a:pt x="97543" y="26325"/>
                  </a:lnTo>
                  <a:lnTo>
                    <a:pt x="100798" y="32186"/>
                  </a:lnTo>
                  <a:lnTo>
                    <a:pt x="103959" y="38418"/>
                  </a:lnTo>
                  <a:lnTo>
                    <a:pt x="106842" y="45023"/>
                  </a:lnTo>
                  <a:lnTo>
                    <a:pt x="109445" y="52093"/>
                  </a:lnTo>
                  <a:lnTo>
                    <a:pt x="111817" y="59441"/>
                  </a:lnTo>
                  <a:lnTo>
                    <a:pt x="113909" y="67255"/>
                  </a:lnTo>
                  <a:lnTo>
                    <a:pt x="115676" y="75348"/>
                  </a:lnTo>
                  <a:lnTo>
                    <a:pt x="117210" y="83720"/>
                  </a:lnTo>
                  <a:lnTo>
                    <a:pt x="118419" y="92465"/>
                  </a:lnTo>
                  <a:lnTo>
                    <a:pt x="119256" y="101488"/>
                  </a:lnTo>
                  <a:lnTo>
                    <a:pt x="119814" y="110697"/>
                  </a:lnTo>
                  <a:lnTo>
                    <a:pt x="120000" y="120000"/>
                  </a:lnTo>
                  <a:lnTo>
                    <a:pt x="0" y="120000"/>
                  </a:lnTo>
                  <a:lnTo>
                    <a:pt x="185" y="110697"/>
                  </a:lnTo>
                  <a:lnTo>
                    <a:pt x="743" y="101488"/>
                  </a:lnTo>
                  <a:lnTo>
                    <a:pt x="1580" y="92465"/>
                  </a:lnTo>
                  <a:lnTo>
                    <a:pt x="2789" y="83720"/>
                  </a:lnTo>
                  <a:lnTo>
                    <a:pt x="4323" y="75348"/>
                  </a:lnTo>
                  <a:lnTo>
                    <a:pt x="6090" y="67255"/>
                  </a:lnTo>
                  <a:lnTo>
                    <a:pt x="8182" y="59441"/>
                  </a:lnTo>
                  <a:lnTo>
                    <a:pt x="10554" y="52093"/>
                  </a:lnTo>
                  <a:lnTo>
                    <a:pt x="13157" y="45023"/>
                  </a:lnTo>
                  <a:lnTo>
                    <a:pt x="16040" y="38418"/>
                  </a:lnTo>
                  <a:lnTo>
                    <a:pt x="19201" y="32186"/>
                  </a:lnTo>
                  <a:lnTo>
                    <a:pt x="22456" y="26325"/>
                  </a:lnTo>
                  <a:lnTo>
                    <a:pt x="25989" y="21116"/>
                  </a:lnTo>
                  <a:lnTo>
                    <a:pt x="29755" y="16372"/>
                  </a:lnTo>
                  <a:lnTo>
                    <a:pt x="33614" y="12279"/>
                  </a:lnTo>
                  <a:lnTo>
                    <a:pt x="37706" y="8651"/>
                  </a:lnTo>
                  <a:lnTo>
                    <a:pt x="41890" y="5581"/>
                  </a:lnTo>
                  <a:lnTo>
                    <a:pt x="46261" y="3162"/>
                  </a:lnTo>
                  <a:lnTo>
                    <a:pt x="50724" y="1488"/>
                  </a:lnTo>
                  <a:lnTo>
                    <a:pt x="55280" y="372"/>
                  </a:lnTo>
                  <a:lnTo>
                    <a:pt x="60023" y="0"/>
                  </a:lnTo>
                  <a:close/>
                </a:path>
              </a:pathLst>
            </a:custGeom>
            <a:solidFill>
              <a:srgbClr val="56657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348" name="Shape 348"/>
            <p:cNvSpPr/>
            <p:nvPr/>
          </p:nvSpPr>
          <p:spPr>
            <a:xfrm>
              <a:off x="3495676" y="2366963"/>
              <a:ext cx="1362000" cy="812700"/>
            </a:xfrm>
            <a:custGeom>
              <a:pathLst>
                <a:path extrusionOk="0" h="120000" w="120000">
                  <a:moveTo>
                    <a:pt x="48321" y="0"/>
                  </a:moveTo>
                  <a:lnTo>
                    <a:pt x="54545" y="468"/>
                  </a:lnTo>
                  <a:lnTo>
                    <a:pt x="60559" y="1640"/>
                  </a:lnTo>
                  <a:lnTo>
                    <a:pt x="66363" y="3867"/>
                  </a:lnTo>
                  <a:lnTo>
                    <a:pt x="72027" y="6679"/>
                  </a:lnTo>
                  <a:lnTo>
                    <a:pt x="77552" y="10429"/>
                  </a:lnTo>
                  <a:lnTo>
                    <a:pt x="82797" y="14882"/>
                  </a:lnTo>
                  <a:lnTo>
                    <a:pt x="87762" y="19921"/>
                  </a:lnTo>
                  <a:lnTo>
                    <a:pt x="92517" y="25546"/>
                  </a:lnTo>
                  <a:lnTo>
                    <a:pt x="96853" y="31757"/>
                  </a:lnTo>
                  <a:lnTo>
                    <a:pt x="100979" y="38671"/>
                  </a:lnTo>
                  <a:lnTo>
                    <a:pt x="104755" y="46054"/>
                  </a:lnTo>
                  <a:lnTo>
                    <a:pt x="108111" y="53906"/>
                  </a:lnTo>
                  <a:lnTo>
                    <a:pt x="111118" y="62226"/>
                  </a:lnTo>
                  <a:lnTo>
                    <a:pt x="113776" y="71132"/>
                  </a:lnTo>
                  <a:lnTo>
                    <a:pt x="115944" y="80273"/>
                  </a:lnTo>
                  <a:lnTo>
                    <a:pt x="117692" y="89765"/>
                  </a:lnTo>
                  <a:lnTo>
                    <a:pt x="118951" y="99492"/>
                  </a:lnTo>
                  <a:lnTo>
                    <a:pt x="119720" y="109570"/>
                  </a:lnTo>
                  <a:lnTo>
                    <a:pt x="120000" y="120000"/>
                  </a:lnTo>
                  <a:lnTo>
                    <a:pt x="24825" y="120000"/>
                  </a:lnTo>
                  <a:lnTo>
                    <a:pt x="23216" y="107929"/>
                  </a:lnTo>
                  <a:lnTo>
                    <a:pt x="21188" y="95976"/>
                  </a:lnTo>
                  <a:lnTo>
                    <a:pt x="18741" y="84492"/>
                  </a:lnTo>
                  <a:lnTo>
                    <a:pt x="15804" y="73242"/>
                  </a:lnTo>
                  <a:lnTo>
                    <a:pt x="12447" y="62226"/>
                  </a:lnTo>
                  <a:lnTo>
                    <a:pt x="8671" y="51562"/>
                  </a:lnTo>
                  <a:lnTo>
                    <a:pt x="4545" y="41250"/>
                  </a:lnTo>
                  <a:lnTo>
                    <a:pt x="0" y="31523"/>
                  </a:lnTo>
                  <a:lnTo>
                    <a:pt x="4405" y="25195"/>
                  </a:lnTo>
                  <a:lnTo>
                    <a:pt x="9020" y="19570"/>
                  </a:lnTo>
                  <a:lnTo>
                    <a:pt x="13986" y="14648"/>
                  </a:lnTo>
                  <a:lnTo>
                    <a:pt x="19300" y="10195"/>
                  </a:lnTo>
                  <a:lnTo>
                    <a:pt x="24685" y="6679"/>
                  </a:lnTo>
                  <a:lnTo>
                    <a:pt x="30349" y="3867"/>
                  </a:lnTo>
                  <a:lnTo>
                    <a:pt x="36153" y="1640"/>
                  </a:lnTo>
                  <a:lnTo>
                    <a:pt x="42167" y="468"/>
                  </a:lnTo>
                  <a:lnTo>
                    <a:pt x="48321" y="0"/>
                  </a:lnTo>
                  <a:close/>
                </a:path>
              </a:pathLst>
            </a:custGeom>
            <a:solidFill>
              <a:srgbClr val="56657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349" name="Shape 349"/>
            <p:cNvSpPr/>
            <p:nvPr/>
          </p:nvSpPr>
          <p:spPr>
            <a:xfrm>
              <a:off x="1905001" y="968375"/>
              <a:ext cx="1130400" cy="1128600"/>
            </a:xfrm>
            <a:custGeom>
              <a:pathLst>
                <a:path extrusionOk="0" h="120000" w="120000">
                  <a:moveTo>
                    <a:pt x="60042" y="0"/>
                  </a:moveTo>
                  <a:lnTo>
                    <a:pt x="66105" y="337"/>
                  </a:lnTo>
                  <a:lnTo>
                    <a:pt x="72000" y="1180"/>
                  </a:lnTo>
                  <a:lnTo>
                    <a:pt x="77894" y="2698"/>
                  </a:lnTo>
                  <a:lnTo>
                    <a:pt x="83368" y="4722"/>
                  </a:lnTo>
                  <a:lnTo>
                    <a:pt x="88505" y="7252"/>
                  </a:lnTo>
                  <a:lnTo>
                    <a:pt x="93473" y="10203"/>
                  </a:lnTo>
                  <a:lnTo>
                    <a:pt x="98105" y="13745"/>
                  </a:lnTo>
                  <a:lnTo>
                    <a:pt x="102400" y="17624"/>
                  </a:lnTo>
                  <a:lnTo>
                    <a:pt x="106189" y="21841"/>
                  </a:lnTo>
                  <a:lnTo>
                    <a:pt x="109726" y="26479"/>
                  </a:lnTo>
                  <a:lnTo>
                    <a:pt x="112673" y="31454"/>
                  </a:lnTo>
                  <a:lnTo>
                    <a:pt x="115200" y="36598"/>
                  </a:lnTo>
                  <a:lnTo>
                    <a:pt x="117221" y="42080"/>
                  </a:lnTo>
                  <a:lnTo>
                    <a:pt x="118736" y="47983"/>
                  </a:lnTo>
                  <a:lnTo>
                    <a:pt x="119663" y="53886"/>
                  </a:lnTo>
                  <a:lnTo>
                    <a:pt x="120000" y="59957"/>
                  </a:lnTo>
                  <a:lnTo>
                    <a:pt x="119663" y="66113"/>
                  </a:lnTo>
                  <a:lnTo>
                    <a:pt x="118736" y="72016"/>
                  </a:lnTo>
                  <a:lnTo>
                    <a:pt x="117221" y="77835"/>
                  </a:lnTo>
                  <a:lnTo>
                    <a:pt x="115200" y="83401"/>
                  </a:lnTo>
                  <a:lnTo>
                    <a:pt x="112673" y="88545"/>
                  </a:lnTo>
                  <a:lnTo>
                    <a:pt x="109726" y="93520"/>
                  </a:lnTo>
                  <a:lnTo>
                    <a:pt x="106189" y="98074"/>
                  </a:lnTo>
                  <a:lnTo>
                    <a:pt x="102400" y="102375"/>
                  </a:lnTo>
                  <a:lnTo>
                    <a:pt x="98105" y="106254"/>
                  </a:lnTo>
                  <a:lnTo>
                    <a:pt x="93473" y="109796"/>
                  </a:lnTo>
                  <a:lnTo>
                    <a:pt x="88505" y="112747"/>
                  </a:lnTo>
                  <a:lnTo>
                    <a:pt x="83368" y="115277"/>
                  </a:lnTo>
                  <a:lnTo>
                    <a:pt x="77894" y="117217"/>
                  </a:lnTo>
                  <a:lnTo>
                    <a:pt x="72000" y="118819"/>
                  </a:lnTo>
                  <a:lnTo>
                    <a:pt x="66105" y="119662"/>
                  </a:lnTo>
                  <a:lnTo>
                    <a:pt x="60042" y="120000"/>
                  </a:lnTo>
                  <a:lnTo>
                    <a:pt x="53894" y="119662"/>
                  </a:lnTo>
                  <a:lnTo>
                    <a:pt x="47915" y="118819"/>
                  </a:lnTo>
                  <a:lnTo>
                    <a:pt x="42105" y="117217"/>
                  </a:lnTo>
                  <a:lnTo>
                    <a:pt x="36631" y="115277"/>
                  </a:lnTo>
                  <a:lnTo>
                    <a:pt x="31494" y="112747"/>
                  </a:lnTo>
                  <a:lnTo>
                    <a:pt x="26526" y="109796"/>
                  </a:lnTo>
                  <a:lnTo>
                    <a:pt x="21894" y="106254"/>
                  </a:lnTo>
                  <a:lnTo>
                    <a:pt x="17600" y="102375"/>
                  </a:lnTo>
                  <a:lnTo>
                    <a:pt x="13726" y="98074"/>
                  </a:lnTo>
                  <a:lnTo>
                    <a:pt x="10273" y="93520"/>
                  </a:lnTo>
                  <a:lnTo>
                    <a:pt x="7242" y="88545"/>
                  </a:lnTo>
                  <a:lnTo>
                    <a:pt x="4715" y="83401"/>
                  </a:lnTo>
                  <a:lnTo>
                    <a:pt x="2778" y="77835"/>
                  </a:lnTo>
                  <a:lnTo>
                    <a:pt x="1263" y="72016"/>
                  </a:lnTo>
                  <a:lnTo>
                    <a:pt x="336" y="66113"/>
                  </a:lnTo>
                  <a:lnTo>
                    <a:pt x="0" y="59957"/>
                  </a:lnTo>
                  <a:lnTo>
                    <a:pt x="336" y="53886"/>
                  </a:lnTo>
                  <a:lnTo>
                    <a:pt x="1263" y="47983"/>
                  </a:lnTo>
                  <a:lnTo>
                    <a:pt x="2778" y="42080"/>
                  </a:lnTo>
                  <a:lnTo>
                    <a:pt x="4715" y="36598"/>
                  </a:lnTo>
                  <a:lnTo>
                    <a:pt x="7242" y="31454"/>
                  </a:lnTo>
                  <a:lnTo>
                    <a:pt x="10273" y="26479"/>
                  </a:lnTo>
                  <a:lnTo>
                    <a:pt x="13726" y="21841"/>
                  </a:lnTo>
                  <a:lnTo>
                    <a:pt x="17600" y="17624"/>
                  </a:lnTo>
                  <a:lnTo>
                    <a:pt x="21894" y="13745"/>
                  </a:lnTo>
                  <a:lnTo>
                    <a:pt x="26526" y="10203"/>
                  </a:lnTo>
                  <a:lnTo>
                    <a:pt x="31494" y="7252"/>
                  </a:lnTo>
                  <a:lnTo>
                    <a:pt x="36631" y="4722"/>
                  </a:lnTo>
                  <a:lnTo>
                    <a:pt x="42105" y="2698"/>
                  </a:lnTo>
                  <a:lnTo>
                    <a:pt x="47915" y="1180"/>
                  </a:lnTo>
                  <a:lnTo>
                    <a:pt x="53894" y="337"/>
                  </a:lnTo>
                  <a:lnTo>
                    <a:pt x="60042" y="0"/>
                  </a:lnTo>
                  <a:close/>
                </a:path>
              </a:pathLst>
            </a:custGeom>
            <a:solidFill>
              <a:srgbClr val="56657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grpSp>
        <p:nvGrpSpPr>
          <p:cNvPr id="350" name="Shape 350"/>
          <p:cNvGrpSpPr/>
          <p:nvPr/>
        </p:nvGrpSpPr>
        <p:grpSpPr>
          <a:xfrm>
            <a:off x="2206719" y="1067491"/>
            <a:ext cx="244507" cy="293415"/>
            <a:chOff x="1446213" y="968375"/>
            <a:chExt cx="2047800" cy="2457413"/>
          </a:xfrm>
        </p:grpSpPr>
        <p:sp>
          <p:nvSpPr>
            <p:cNvPr id="351" name="Shape 351"/>
            <p:cNvSpPr/>
            <p:nvPr/>
          </p:nvSpPr>
          <p:spPr>
            <a:xfrm>
              <a:off x="1446213" y="2401888"/>
              <a:ext cx="2047800" cy="1023900"/>
            </a:xfrm>
            <a:custGeom>
              <a:pathLst>
                <a:path extrusionOk="0" h="120000" w="120000">
                  <a:moveTo>
                    <a:pt x="60023" y="0"/>
                  </a:moveTo>
                  <a:lnTo>
                    <a:pt x="64719" y="372"/>
                  </a:lnTo>
                  <a:lnTo>
                    <a:pt x="69275" y="1488"/>
                  </a:lnTo>
                  <a:lnTo>
                    <a:pt x="73738" y="3162"/>
                  </a:lnTo>
                  <a:lnTo>
                    <a:pt x="78109" y="5581"/>
                  </a:lnTo>
                  <a:lnTo>
                    <a:pt x="82293" y="8651"/>
                  </a:lnTo>
                  <a:lnTo>
                    <a:pt x="86385" y="12279"/>
                  </a:lnTo>
                  <a:lnTo>
                    <a:pt x="90244" y="16372"/>
                  </a:lnTo>
                  <a:lnTo>
                    <a:pt x="94010" y="21116"/>
                  </a:lnTo>
                  <a:lnTo>
                    <a:pt x="97543" y="26325"/>
                  </a:lnTo>
                  <a:lnTo>
                    <a:pt x="100798" y="32186"/>
                  </a:lnTo>
                  <a:lnTo>
                    <a:pt x="103959" y="38418"/>
                  </a:lnTo>
                  <a:lnTo>
                    <a:pt x="106842" y="45023"/>
                  </a:lnTo>
                  <a:lnTo>
                    <a:pt x="109445" y="52093"/>
                  </a:lnTo>
                  <a:lnTo>
                    <a:pt x="111817" y="59441"/>
                  </a:lnTo>
                  <a:lnTo>
                    <a:pt x="113909" y="67255"/>
                  </a:lnTo>
                  <a:lnTo>
                    <a:pt x="115676" y="75348"/>
                  </a:lnTo>
                  <a:lnTo>
                    <a:pt x="117210" y="83720"/>
                  </a:lnTo>
                  <a:lnTo>
                    <a:pt x="118419" y="92465"/>
                  </a:lnTo>
                  <a:lnTo>
                    <a:pt x="119256" y="101488"/>
                  </a:lnTo>
                  <a:lnTo>
                    <a:pt x="119814" y="110697"/>
                  </a:lnTo>
                  <a:lnTo>
                    <a:pt x="120000" y="120000"/>
                  </a:lnTo>
                  <a:lnTo>
                    <a:pt x="0" y="120000"/>
                  </a:lnTo>
                  <a:lnTo>
                    <a:pt x="185" y="110697"/>
                  </a:lnTo>
                  <a:lnTo>
                    <a:pt x="743" y="101488"/>
                  </a:lnTo>
                  <a:lnTo>
                    <a:pt x="1580" y="92465"/>
                  </a:lnTo>
                  <a:lnTo>
                    <a:pt x="2789" y="83720"/>
                  </a:lnTo>
                  <a:lnTo>
                    <a:pt x="4323" y="75348"/>
                  </a:lnTo>
                  <a:lnTo>
                    <a:pt x="6090" y="67255"/>
                  </a:lnTo>
                  <a:lnTo>
                    <a:pt x="8182" y="59441"/>
                  </a:lnTo>
                  <a:lnTo>
                    <a:pt x="10554" y="52093"/>
                  </a:lnTo>
                  <a:lnTo>
                    <a:pt x="13157" y="45023"/>
                  </a:lnTo>
                  <a:lnTo>
                    <a:pt x="16040" y="38418"/>
                  </a:lnTo>
                  <a:lnTo>
                    <a:pt x="19201" y="32186"/>
                  </a:lnTo>
                  <a:lnTo>
                    <a:pt x="22456" y="26325"/>
                  </a:lnTo>
                  <a:lnTo>
                    <a:pt x="25989" y="21116"/>
                  </a:lnTo>
                  <a:lnTo>
                    <a:pt x="29755" y="16372"/>
                  </a:lnTo>
                  <a:lnTo>
                    <a:pt x="33614" y="12279"/>
                  </a:lnTo>
                  <a:lnTo>
                    <a:pt x="37706" y="8651"/>
                  </a:lnTo>
                  <a:lnTo>
                    <a:pt x="41890" y="5581"/>
                  </a:lnTo>
                  <a:lnTo>
                    <a:pt x="46261" y="3162"/>
                  </a:lnTo>
                  <a:lnTo>
                    <a:pt x="50724" y="1488"/>
                  </a:lnTo>
                  <a:lnTo>
                    <a:pt x="55280" y="372"/>
                  </a:lnTo>
                  <a:lnTo>
                    <a:pt x="60023" y="0"/>
                  </a:lnTo>
                  <a:close/>
                </a:path>
              </a:pathLst>
            </a:custGeom>
            <a:solidFill>
              <a:srgbClr val="D8D8D8">
                <a:alpha val="7808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352" name="Shape 352"/>
            <p:cNvSpPr/>
            <p:nvPr/>
          </p:nvSpPr>
          <p:spPr>
            <a:xfrm>
              <a:off x="1905001" y="968375"/>
              <a:ext cx="1130400" cy="1128600"/>
            </a:xfrm>
            <a:custGeom>
              <a:pathLst>
                <a:path extrusionOk="0" h="120000" w="120000">
                  <a:moveTo>
                    <a:pt x="60042" y="0"/>
                  </a:moveTo>
                  <a:lnTo>
                    <a:pt x="66105" y="337"/>
                  </a:lnTo>
                  <a:lnTo>
                    <a:pt x="72000" y="1180"/>
                  </a:lnTo>
                  <a:lnTo>
                    <a:pt x="77894" y="2698"/>
                  </a:lnTo>
                  <a:lnTo>
                    <a:pt x="83368" y="4722"/>
                  </a:lnTo>
                  <a:lnTo>
                    <a:pt x="88505" y="7252"/>
                  </a:lnTo>
                  <a:lnTo>
                    <a:pt x="93473" y="10203"/>
                  </a:lnTo>
                  <a:lnTo>
                    <a:pt x="98105" y="13745"/>
                  </a:lnTo>
                  <a:lnTo>
                    <a:pt x="102400" y="17624"/>
                  </a:lnTo>
                  <a:lnTo>
                    <a:pt x="106189" y="21841"/>
                  </a:lnTo>
                  <a:lnTo>
                    <a:pt x="109726" y="26479"/>
                  </a:lnTo>
                  <a:lnTo>
                    <a:pt x="112673" y="31454"/>
                  </a:lnTo>
                  <a:lnTo>
                    <a:pt x="115200" y="36598"/>
                  </a:lnTo>
                  <a:lnTo>
                    <a:pt x="117221" y="42080"/>
                  </a:lnTo>
                  <a:lnTo>
                    <a:pt x="118736" y="47983"/>
                  </a:lnTo>
                  <a:lnTo>
                    <a:pt x="119663" y="53886"/>
                  </a:lnTo>
                  <a:lnTo>
                    <a:pt x="120000" y="59957"/>
                  </a:lnTo>
                  <a:lnTo>
                    <a:pt x="119663" y="66113"/>
                  </a:lnTo>
                  <a:lnTo>
                    <a:pt x="118736" y="72016"/>
                  </a:lnTo>
                  <a:lnTo>
                    <a:pt x="117221" y="77835"/>
                  </a:lnTo>
                  <a:lnTo>
                    <a:pt x="115200" y="83401"/>
                  </a:lnTo>
                  <a:lnTo>
                    <a:pt x="112673" y="88545"/>
                  </a:lnTo>
                  <a:lnTo>
                    <a:pt x="109726" y="93520"/>
                  </a:lnTo>
                  <a:lnTo>
                    <a:pt x="106189" y="98074"/>
                  </a:lnTo>
                  <a:lnTo>
                    <a:pt x="102400" y="102375"/>
                  </a:lnTo>
                  <a:lnTo>
                    <a:pt x="98105" y="106254"/>
                  </a:lnTo>
                  <a:lnTo>
                    <a:pt x="93473" y="109796"/>
                  </a:lnTo>
                  <a:lnTo>
                    <a:pt x="88505" y="112747"/>
                  </a:lnTo>
                  <a:lnTo>
                    <a:pt x="83368" y="115277"/>
                  </a:lnTo>
                  <a:lnTo>
                    <a:pt x="77894" y="117217"/>
                  </a:lnTo>
                  <a:lnTo>
                    <a:pt x="72000" y="118819"/>
                  </a:lnTo>
                  <a:lnTo>
                    <a:pt x="66105" y="119662"/>
                  </a:lnTo>
                  <a:lnTo>
                    <a:pt x="60042" y="120000"/>
                  </a:lnTo>
                  <a:lnTo>
                    <a:pt x="53894" y="119662"/>
                  </a:lnTo>
                  <a:lnTo>
                    <a:pt x="47915" y="118819"/>
                  </a:lnTo>
                  <a:lnTo>
                    <a:pt x="42105" y="117217"/>
                  </a:lnTo>
                  <a:lnTo>
                    <a:pt x="36631" y="115277"/>
                  </a:lnTo>
                  <a:lnTo>
                    <a:pt x="31494" y="112747"/>
                  </a:lnTo>
                  <a:lnTo>
                    <a:pt x="26526" y="109796"/>
                  </a:lnTo>
                  <a:lnTo>
                    <a:pt x="21894" y="106254"/>
                  </a:lnTo>
                  <a:lnTo>
                    <a:pt x="17600" y="102375"/>
                  </a:lnTo>
                  <a:lnTo>
                    <a:pt x="13726" y="98074"/>
                  </a:lnTo>
                  <a:lnTo>
                    <a:pt x="10273" y="93520"/>
                  </a:lnTo>
                  <a:lnTo>
                    <a:pt x="7242" y="88545"/>
                  </a:lnTo>
                  <a:lnTo>
                    <a:pt x="4715" y="83401"/>
                  </a:lnTo>
                  <a:lnTo>
                    <a:pt x="2778" y="77835"/>
                  </a:lnTo>
                  <a:lnTo>
                    <a:pt x="1263" y="72016"/>
                  </a:lnTo>
                  <a:lnTo>
                    <a:pt x="336" y="66113"/>
                  </a:lnTo>
                  <a:lnTo>
                    <a:pt x="0" y="59957"/>
                  </a:lnTo>
                  <a:lnTo>
                    <a:pt x="336" y="53886"/>
                  </a:lnTo>
                  <a:lnTo>
                    <a:pt x="1263" y="47983"/>
                  </a:lnTo>
                  <a:lnTo>
                    <a:pt x="2778" y="42080"/>
                  </a:lnTo>
                  <a:lnTo>
                    <a:pt x="4715" y="36598"/>
                  </a:lnTo>
                  <a:lnTo>
                    <a:pt x="7242" y="31454"/>
                  </a:lnTo>
                  <a:lnTo>
                    <a:pt x="10273" y="26479"/>
                  </a:lnTo>
                  <a:lnTo>
                    <a:pt x="13726" y="21841"/>
                  </a:lnTo>
                  <a:lnTo>
                    <a:pt x="17600" y="17624"/>
                  </a:lnTo>
                  <a:lnTo>
                    <a:pt x="21894" y="13745"/>
                  </a:lnTo>
                  <a:lnTo>
                    <a:pt x="26526" y="10203"/>
                  </a:lnTo>
                  <a:lnTo>
                    <a:pt x="31494" y="7252"/>
                  </a:lnTo>
                  <a:lnTo>
                    <a:pt x="36631" y="4722"/>
                  </a:lnTo>
                  <a:lnTo>
                    <a:pt x="42105" y="2698"/>
                  </a:lnTo>
                  <a:lnTo>
                    <a:pt x="47915" y="1180"/>
                  </a:lnTo>
                  <a:lnTo>
                    <a:pt x="53894" y="337"/>
                  </a:lnTo>
                  <a:lnTo>
                    <a:pt x="60042" y="0"/>
                  </a:lnTo>
                  <a:close/>
                </a:path>
              </a:pathLst>
            </a:custGeom>
            <a:solidFill>
              <a:srgbClr val="D8D8D8">
                <a:alpha val="7808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cxnSp>
        <p:nvCxnSpPr>
          <p:cNvPr id="353" name="Shape 353"/>
          <p:cNvCxnSpPr/>
          <p:nvPr/>
        </p:nvCxnSpPr>
        <p:spPr>
          <a:xfrm>
            <a:off x="1105425" y="1532575"/>
            <a:ext cx="2240700" cy="0"/>
          </a:xfrm>
          <a:prstGeom prst="straightConnector1">
            <a:avLst/>
          </a:prstGeom>
          <a:noFill/>
          <a:ln cap="flat" cmpd="sng" w="19050">
            <a:solidFill>
              <a:srgbClr val="D8D8D8"/>
            </a:solidFill>
            <a:prstDash val="solid"/>
            <a:round/>
            <a:headEnd len="med" w="med" type="none"/>
            <a:tailEnd len="med" w="med" type="none"/>
          </a:ln>
        </p:spPr>
      </p:cxnSp>
      <p:cxnSp>
        <p:nvCxnSpPr>
          <p:cNvPr id="354" name="Shape 354"/>
          <p:cNvCxnSpPr/>
          <p:nvPr/>
        </p:nvCxnSpPr>
        <p:spPr>
          <a:xfrm>
            <a:off x="3455300" y="1532575"/>
            <a:ext cx="2240700" cy="0"/>
          </a:xfrm>
          <a:prstGeom prst="straightConnector1">
            <a:avLst/>
          </a:prstGeom>
          <a:noFill/>
          <a:ln cap="flat" cmpd="sng" w="19050">
            <a:solidFill>
              <a:srgbClr val="566579"/>
            </a:solidFill>
            <a:prstDash val="solid"/>
            <a:round/>
            <a:headEnd len="med" w="med" type="none"/>
            <a:tailEnd len="med" w="med" type="none"/>
          </a:ln>
        </p:spPr>
      </p:cxnSp>
      <p:cxnSp>
        <p:nvCxnSpPr>
          <p:cNvPr id="355" name="Shape 355"/>
          <p:cNvCxnSpPr/>
          <p:nvPr/>
        </p:nvCxnSpPr>
        <p:spPr>
          <a:xfrm>
            <a:off x="5797875" y="1532575"/>
            <a:ext cx="2240700" cy="0"/>
          </a:xfrm>
          <a:prstGeom prst="straightConnector1">
            <a:avLst/>
          </a:prstGeom>
          <a:noFill/>
          <a:ln cap="flat" cmpd="sng" w="19050">
            <a:solidFill>
              <a:srgbClr val="6FA8DC"/>
            </a:solidFill>
            <a:prstDash val="solid"/>
            <a:round/>
            <a:headEnd len="med" w="med" type="none"/>
            <a:tailEnd len="med" w="med" type="none"/>
          </a:ln>
        </p:spPr>
      </p:cxnSp>
      <p:sp>
        <p:nvSpPr>
          <p:cNvPr id="356" name="Shape 356"/>
          <p:cNvSpPr txBox="1"/>
          <p:nvPr/>
        </p:nvSpPr>
        <p:spPr>
          <a:xfrm>
            <a:off x="5932125" y="1810450"/>
            <a:ext cx="1972200" cy="892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073763"/>
                </a:solidFill>
                <a:latin typeface="Georgia"/>
                <a:ea typeface="Georgia"/>
                <a:cs typeface="Georgia"/>
                <a:sym typeface="Georgia"/>
              </a:rPr>
              <a:t>Hire sales team and begin collecting revenue!</a:t>
            </a:r>
            <a:endParaRPr>
              <a:solidFill>
                <a:srgbClr val="073763"/>
              </a:solidFill>
              <a:latin typeface="Georgia"/>
              <a:ea typeface="Georgia"/>
              <a:cs typeface="Georgia"/>
              <a:sym typeface="Georgia"/>
            </a:endParaRPr>
          </a:p>
        </p:txBody>
      </p:sp>
      <p:sp>
        <p:nvSpPr>
          <p:cNvPr id="357" name="Shape 357"/>
          <p:cNvSpPr txBox="1"/>
          <p:nvPr/>
        </p:nvSpPr>
        <p:spPr>
          <a:xfrm>
            <a:off x="1520325" y="1860100"/>
            <a:ext cx="1617300" cy="793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073763"/>
                </a:solidFill>
                <a:latin typeface="Georgia"/>
                <a:ea typeface="Georgia"/>
                <a:cs typeface="Georgia"/>
                <a:sym typeface="Georgia"/>
              </a:rPr>
              <a:t>Implement key platform upgrades</a:t>
            </a:r>
            <a:endParaRPr>
              <a:solidFill>
                <a:srgbClr val="073763"/>
              </a:solidFill>
              <a:latin typeface="Georgia"/>
              <a:ea typeface="Georgia"/>
              <a:cs typeface="Georgia"/>
              <a:sym typeface="Georgia"/>
            </a:endParaRPr>
          </a:p>
        </p:txBody>
      </p:sp>
      <p:sp>
        <p:nvSpPr>
          <p:cNvPr id="358" name="Shape 358"/>
          <p:cNvSpPr txBox="1"/>
          <p:nvPr/>
        </p:nvSpPr>
        <p:spPr>
          <a:xfrm>
            <a:off x="1617825" y="2818813"/>
            <a:ext cx="1215900" cy="631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073763"/>
                </a:solidFill>
                <a:latin typeface="Georgia"/>
                <a:ea typeface="Georgia"/>
                <a:cs typeface="Georgia"/>
                <a:sym typeface="Georgia"/>
              </a:rPr>
              <a:t>Get Cash</a:t>
            </a:r>
            <a:endParaRPr>
              <a:solidFill>
                <a:srgbClr val="073763"/>
              </a:solidFill>
            </a:endParaRPr>
          </a:p>
        </p:txBody>
      </p:sp>
      <p:sp>
        <p:nvSpPr>
          <p:cNvPr id="359" name="Shape 359"/>
          <p:cNvSpPr txBox="1"/>
          <p:nvPr/>
        </p:nvSpPr>
        <p:spPr>
          <a:xfrm>
            <a:off x="3848550" y="2818825"/>
            <a:ext cx="1555500" cy="631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073763"/>
                </a:solidFill>
                <a:latin typeface="Georgia"/>
                <a:ea typeface="Georgia"/>
                <a:cs typeface="Georgia"/>
                <a:sym typeface="Georgia"/>
              </a:rPr>
              <a:t>Hire Great People/Hiring</a:t>
            </a:r>
            <a:endParaRPr>
              <a:solidFill>
                <a:srgbClr val="073763"/>
              </a:solidFill>
            </a:endParaRPr>
          </a:p>
        </p:txBody>
      </p:sp>
      <p:sp>
        <p:nvSpPr>
          <p:cNvPr id="360" name="Shape 360"/>
          <p:cNvSpPr txBox="1"/>
          <p:nvPr/>
        </p:nvSpPr>
        <p:spPr>
          <a:xfrm>
            <a:off x="194325" y="3979325"/>
            <a:ext cx="911100" cy="3825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lang="en">
                <a:solidFill>
                  <a:srgbClr val="073763"/>
                </a:solidFill>
                <a:latin typeface="Georgia"/>
                <a:ea typeface="Georgia"/>
                <a:cs typeface="Georgia"/>
                <a:sym typeface="Georgia"/>
              </a:rPr>
              <a:t>Months</a:t>
            </a:r>
            <a:endParaRPr>
              <a:solidFill>
                <a:srgbClr val="073763"/>
              </a:solidFill>
              <a:latin typeface="Georgia"/>
              <a:ea typeface="Georgia"/>
              <a:cs typeface="Georgia"/>
              <a:sym typeface="Georgia"/>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4" name="Shape 364"/>
        <p:cNvGrpSpPr/>
        <p:nvPr/>
      </p:nvGrpSpPr>
      <p:grpSpPr>
        <a:xfrm>
          <a:off x="0" y="0"/>
          <a:ext cx="0" cy="0"/>
          <a:chOff x="0" y="0"/>
          <a:chExt cx="0" cy="0"/>
        </a:xfrm>
      </p:grpSpPr>
      <p:sp>
        <p:nvSpPr>
          <p:cNvPr id="365" name="Shape 365"/>
          <p:cNvSpPr txBox="1"/>
          <p:nvPr>
            <p:ph idx="4294967295" type="title"/>
          </p:nvPr>
        </p:nvSpPr>
        <p:spPr>
          <a:xfrm>
            <a:off x="0" y="4113725"/>
            <a:ext cx="9144000" cy="672300"/>
          </a:xfrm>
          <a:prstGeom prst="rect">
            <a:avLst/>
          </a:prstGeom>
        </p:spPr>
        <p:txBody>
          <a:bodyPr anchorCtr="0" anchor="t" bIns="91425" lIns="91425" spcFirstLastPara="1" rIns="91425" wrap="square" tIns="91425">
            <a:noAutofit/>
          </a:bodyPr>
          <a:lstStyle/>
          <a:p>
            <a:pPr indent="0" lvl="0" marL="0" algn="ctr">
              <a:spcBef>
                <a:spcPts val="0"/>
              </a:spcBef>
              <a:spcAft>
                <a:spcPts val="0"/>
              </a:spcAft>
              <a:buNone/>
            </a:pPr>
            <a:r>
              <a:rPr lang="en">
                <a:solidFill>
                  <a:srgbClr val="073763"/>
                </a:solidFill>
              </a:rPr>
              <a:t>Questions for the Founders?</a:t>
            </a:r>
            <a:endParaRPr>
              <a:solidFill>
                <a:srgbClr val="073763"/>
              </a:solidFill>
            </a:endParaRPr>
          </a:p>
        </p:txBody>
      </p:sp>
      <p:sp>
        <p:nvSpPr>
          <p:cNvPr id="366" name="Shape 366"/>
          <p:cNvSpPr txBox="1"/>
          <p:nvPr>
            <p:ph idx="4294967295" type="body"/>
          </p:nvPr>
        </p:nvSpPr>
        <p:spPr>
          <a:xfrm>
            <a:off x="0" y="360425"/>
            <a:ext cx="9144000" cy="672300"/>
          </a:xfrm>
          <a:prstGeom prst="rect">
            <a:avLst/>
          </a:prstGeom>
        </p:spPr>
        <p:txBody>
          <a:bodyPr anchorCtr="0" anchor="ctr" bIns="91425" lIns="91425" spcFirstLastPara="1" rIns="91425" wrap="square" tIns="91425">
            <a:noAutofit/>
          </a:bodyPr>
          <a:lstStyle/>
          <a:p>
            <a:pPr indent="0" lvl="0" marL="0" rtl="0" algn="ctr">
              <a:spcBef>
                <a:spcPts val="0"/>
              </a:spcBef>
              <a:spcAft>
                <a:spcPts val="1600"/>
              </a:spcAft>
              <a:buNone/>
            </a:pPr>
            <a:r>
              <a:rPr b="1" lang="en" sz="2800"/>
              <a:t>Thank you for your time!</a:t>
            </a:r>
            <a:endParaRPr sz="800"/>
          </a:p>
        </p:txBody>
      </p:sp>
      <p:pic>
        <p:nvPicPr>
          <p:cNvPr id="367" name="Shape 367"/>
          <p:cNvPicPr preferRelativeResize="0"/>
          <p:nvPr/>
        </p:nvPicPr>
        <p:blipFill>
          <a:blip r:embed="rId3">
            <a:alphaModFix/>
          </a:blip>
          <a:stretch>
            <a:fillRect/>
          </a:stretch>
        </p:blipFill>
        <p:spPr>
          <a:xfrm>
            <a:off x="6878813" y="1213238"/>
            <a:ext cx="2120150" cy="2120150"/>
          </a:xfrm>
          <a:prstGeom prst="rect">
            <a:avLst/>
          </a:prstGeom>
          <a:noFill/>
          <a:ln>
            <a:noFill/>
          </a:ln>
        </p:spPr>
      </p:pic>
      <p:pic>
        <p:nvPicPr>
          <p:cNvPr id="368" name="Shape 368"/>
          <p:cNvPicPr preferRelativeResize="0"/>
          <p:nvPr/>
        </p:nvPicPr>
        <p:blipFill>
          <a:blip r:embed="rId4">
            <a:alphaModFix/>
          </a:blip>
          <a:stretch>
            <a:fillRect/>
          </a:stretch>
        </p:blipFill>
        <p:spPr>
          <a:xfrm>
            <a:off x="4634213" y="1213238"/>
            <a:ext cx="2120150" cy="2120150"/>
          </a:xfrm>
          <a:prstGeom prst="rect">
            <a:avLst/>
          </a:prstGeom>
          <a:noFill/>
          <a:ln>
            <a:noFill/>
          </a:ln>
        </p:spPr>
      </p:pic>
      <p:pic>
        <p:nvPicPr>
          <p:cNvPr id="369" name="Shape 369"/>
          <p:cNvPicPr preferRelativeResize="0"/>
          <p:nvPr/>
        </p:nvPicPr>
        <p:blipFill>
          <a:blip r:embed="rId5">
            <a:alphaModFix/>
          </a:blip>
          <a:stretch>
            <a:fillRect/>
          </a:stretch>
        </p:blipFill>
        <p:spPr>
          <a:xfrm>
            <a:off x="2389613" y="1213238"/>
            <a:ext cx="2120150" cy="2120150"/>
          </a:xfrm>
          <a:prstGeom prst="rect">
            <a:avLst/>
          </a:prstGeom>
          <a:noFill/>
          <a:ln>
            <a:noFill/>
          </a:ln>
        </p:spPr>
      </p:pic>
      <p:pic>
        <p:nvPicPr>
          <p:cNvPr id="370" name="Shape 370"/>
          <p:cNvPicPr preferRelativeResize="0"/>
          <p:nvPr/>
        </p:nvPicPr>
        <p:blipFill>
          <a:blip r:embed="rId6">
            <a:alphaModFix/>
          </a:blip>
          <a:stretch>
            <a:fillRect/>
          </a:stretch>
        </p:blipFill>
        <p:spPr>
          <a:xfrm>
            <a:off x="145013" y="1213238"/>
            <a:ext cx="2120150" cy="2120150"/>
          </a:xfrm>
          <a:prstGeom prst="rect">
            <a:avLst/>
          </a:prstGeom>
          <a:noFill/>
          <a:ln>
            <a:noFill/>
          </a:ln>
        </p:spPr>
      </p:pic>
      <p:sp>
        <p:nvSpPr>
          <p:cNvPr id="371" name="Shape 371"/>
          <p:cNvSpPr txBox="1"/>
          <p:nvPr/>
        </p:nvSpPr>
        <p:spPr>
          <a:xfrm>
            <a:off x="145013" y="3384438"/>
            <a:ext cx="2120100" cy="531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1" lang="en" sz="1300">
                <a:solidFill>
                  <a:srgbClr val="073763"/>
                </a:solidFill>
                <a:latin typeface="Georgia"/>
                <a:ea typeface="Georgia"/>
                <a:cs typeface="Georgia"/>
                <a:sym typeface="Georgia"/>
              </a:rPr>
              <a:t>Jack Perrotta, CTO</a:t>
            </a:r>
            <a:endParaRPr b="1" sz="1300">
              <a:solidFill>
                <a:srgbClr val="073763"/>
              </a:solidFill>
              <a:latin typeface="Georgia"/>
              <a:ea typeface="Georgia"/>
              <a:cs typeface="Georgia"/>
              <a:sym typeface="Georgia"/>
            </a:endParaRPr>
          </a:p>
        </p:txBody>
      </p:sp>
      <p:sp>
        <p:nvSpPr>
          <p:cNvPr id="372" name="Shape 372"/>
          <p:cNvSpPr txBox="1"/>
          <p:nvPr/>
        </p:nvSpPr>
        <p:spPr>
          <a:xfrm>
            <a:off x="2389638" y="3384425"/>
            <a:ext cx="2120100" cy="531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1" lang="en" sz="1300">
                <a:solidFill>
                  <a:srgbClr val="073763"/>
                </a:solidFill>
                <a:latin typeface="Georgia"/>
                <a:ea typeface="Georgia"/>
                <a:cs typeface="Georgia"/>
                <a:sym typeface="Georgia"/>
              </a:rPr>
              <a:t>Andrew Kondelin, CIO</a:t>
            </a:r>
            <a:endParaRPr b="1" sz="1300">
              <a:solidFill>
                <a:srgbClr val="073763"/>
              </a:solidFill>
              <a:latin typeface="Georgia"/>
              <a:ea typeface="Georgia"/>
              <a:cs typeface="Georgia"/>
              <a:sym typeface="Georgia"/>
            </a:endParaRPr>
          </a:p>
        </p:txBody>
      </p:sp>
      <p:sp>
        <p:nvSpPr>
          <p:cNvPr id="373" name="Shape 373"/>
          <p:cNvSpPr txBox="1"/>
          <p:nvPr/>
        </p:nvSpPr>
        <p:spPr>
          <a:xfrm>
            <a:off x="4634263" y="3384413"/>
            <a:ext cx="2120100" cy="531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1" lang="en" sz="1300">
                <a:solidFill>
                  <a:srgbClr val="073763"/>
                </a:solidFill>
                <a:latin typeface="Georgia"/>
                <a:ea typeface="Georgia"/>
                <a:cs typeface="Georgia"/>
                <a:sym typeface="Georgia"/>
              </a:rPr>
              <a:t>Kellen O’Connor, COO</a:t>
            </a:r>
            <a:endParaRPr b="1" sz="1300">
              <a:solidFill>
                <a:srgbClr val="073763"/>
              </a:solidFill>
              <a:latin typeface="Georgia"/>
              <a:ea typeface="Georgia"/>
              <a:cs typeface="Georgia"/>
              <a:sym typeface="Georgia"/>
            </a:endParaRPr>
          </a:p>
        </p:txBody>
      </p:sp>
      <p:sp>
        <p:nvSpPr>
          <p:cNvPr id="374" name="Shape 374"/>
          <p:cNvSpPr txBox="1"/>
          <p:nvPr/>
        </p:nvSpPr>
        <p:spPr>
          <a:xfrm>
            <a:off x="6878888" y="3384425"/>
            <a:ext cx="2120100" cy="531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1" lang="en" sz="1300">
                <a:solidFill>
                  <a:srgbClr val="073763"/>
                </a:solidFill>
                <a:latin typeface="Georgia"/>
                <a:ea typeface="Georgia"/>
                <a:cs typeface="Georgia"/>
                <a:sym typeface="Georgia"/>
              </a:rPr>
              <a:t>Mike Doyle, CFO</a:t>
            </a:r>
            <a:endParaRPr b="1" sz="1300">
              <a:solidFill>
                <a:srgbClr val="073763"/>
              </a:solidFill>
              <a:latin typeface="Georgia"/>
              <a:ea typeface="Georgia"/>
              <a:cs typeface="Georgia"/>
              <a:sym typeface="Georgia"/>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8" name="Shape 378"/>
        <p:cNvGrpSpPr/>
        <p:nvPr/>
      </p:nvGrpSpPr>
      <p:grpSpPr>
        <a:xfrm>
          <a:off x="0" y="0"/>
          <a:ext cx="0" cy="0"/>
          <a:chOff x="0" y="0"/>
          <a:chExt cx="0" cy="0"/>
        </a:xfrm>
      </p:grpSpPr>
      <p:pic>
        <p:nvPicPr>
          <p:cNvPr id="379" name="Shape 379"/>
          <p:cNvPicPr preferRelativeResize="0"/>
          <p:nvPr/>
        </p:nvPicPr>
        <p:blipFill>
          <a:blip r:embed="rId3">
            <a:alphaModFix/>
          </a:blip>
          <a:stretch>
            <a:fillRect/>
          </a:stretch>
        </p:blipFill>
        <p:spPr>
          <a:xfrm>
            <a:off x="0" y="105475"/>
            <a:ext cx="4378050" cy="2604250"/>
          </a:xfrm>
          <a:prstGeom prst="rect">
            <a:avLst/>
          </a:prstGeom>
          <a:noFill/>
          <a:ln>
            <a:noFill/>
          </a:ln>
        </p:spPr>
      </p:pic>
      <p:pic>
        <p:nvPicPr>
          <p:cNvPr id="380" name="Shape 380"/>
          <p:cNvPicPr preferRelativeResize="0"/>
          <p:nvPr/>
        </p:nvPicPr>
        <p:blipFill>
          <a:blip r:embed="rId4">
            <a:alphaModFix/>
          </a:blip>
          <a:stretch>
            <a:fillRect/>
          </a:stretch>
        </p:blipFill>
        <p:spPr>
          <a:xfrm>
            <a:off x="4378050" y="136800"/>
            <a:ext cx="4728726" cy="2541600"/>
          </a:xfrm>
          <a:prstGeom prst="rect">
            <a:avLst/>
          </a:prstGeom>
          <a:noFill/>
          <a:ln>
            <a:noFill/>
          </a:ln>
        </p:spPr>
      </p:pic>
      <p:pic>
        <p:nvPicPr>
          <p:cNvPr id="381" name="Shape 381"/>
          <p:cNvPicPr preferRelativeResize="0"/>
          <p:nvPr/>
        </p:nvPicPr>
        <p:blipFill>
          <a:blip r:embed="rId5">
            <a:alphaModFix/>
          </a:blip>
          <a:stretch>
            <a:fillRect/>
          </a:stretch>
        </p:blipFill>
        <p:spPr>
          <a:xfrm>
            <a:off x="0" y="2709727"/>
            <a:ext cx="4378051" cy="2343699"/>
          </a:xfrm>
          <a:prstGeom prst="rect">
            <a:avLst/>
          </a:prstGeom>
          <a:noFill/>
          <a:ln>
            <a:noFill/>
          </a:ln>
        </p:spPr>
      </p:pic>
      <p:pic>
        <p:nvPicPr>
          <p:cNvPr id="382" name="Shape 382"/>
          <p:cNvPicPr preferRelativeResize="0"/>
          <p:nvPr/>
        </p:nvPicPr>
        <p:blipFill>
          <a:blip r:embed="rId6">
            <a:alphaModFix/>
          </a:blip>
          <a:stretch>
            <a:fillRect/>
          </a:stretch>
        </p:blipFill>
        <p:spPr>
          <a:xfrm>
            <a:off x="4511676" y="2709725"/>
            <a:ext cx="4595102" cy="234369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5" name="Shape 195"/>
        <p:cNvGrpSpPr/>
        <p:nvPr/>
      </p:nvGrpSpPr>
      <p:grpSpPr>
        <a:xfrm>
          <a:off x="0" y="0"/>
          <a:ext cx="0" cy="0"/>
          <a:chOff x="0" y="0"/>
          <a:chExt cx="0" cy="0"/>
        </a:xfrm>
      </p:grpSpPr>
      <p:sp>
        <p:nvSpPr>
          <p:cNvPr id="196" name="Shape 196"/>
          <p:cNvSpPr/>
          <p:nvPr/>
        </p:nvSpPr>
        <p:spPr>
          <a:xfrm>
            <a:off x="7123025" y="1065625"/>
            <a:ext cx="1658400" cy="1276500"/>
          </a:xfrm>
          <a:prstGeom prst="wedgeEllipseCallout">
            <a:avLst>
              <a:gd fmla="val -110246" name="adj1"/>
              <a:gd fmla="val 30143" name="adj2"/>
            </a:avLst>
          </a:prstGeom>
          <a:solidFill>
            <a:srgbClr val="07376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197" name="Shape 197"/>
          <p:cNvSpPr txBox="1"/>
          <p:nvPr>
            <p:ph type="title"/>
          </p:nvPr>
        </p:nvSpPr>
        <p:spPr>
          <a:xfrm>
            <a:off x="0" y="125275"/>
            <a:ext cx="9144000" cy="623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200">
                <a:solidFill>
                  <a:srgbClr val="FFFFFF"/>
                </a:solidFill>
                <a:latin typeface="Georgia"/>
                <a:ea typeface="Georgia"/>
                <a:cs typeface="Georgia"/>
                <a:sym typeface="Georgia"/>
              </a:rPr>
              <a:t>The </a:t>
            </a:r>
            <a:r>
              <a:rPr lang="en" sz="2200">
                <a:latin typeface="Georgia"/>
                <a:ea typeface="Georgia"/>
                <a:cs typeface="Georgia"/>
                <a:sym typeface="Georgia"/>
              </a:rPr>
              <a:t>Data</a:t>
            </a:r>
            <a:r>
              <a:rPr lang="en" sz="2200">
                <a:solidFill>
                  <a:srgbClr val="FFFFFF"/>
                </a:solidFill>
                <a:latin typeface="Georgia"/>
                <a:ea typeface="Georgia"/>
                <a:cs typeface="Georgia"/>
                <a:sym typeface="Georgia"/>
              </a:rPr>
              <a:t>: Software License Audit Costs are Too High</a:t>
            </a:r>
            <a:endParaRPr sz="2200">
              <a:solidFill>
                <a:srgbClr val="FFFFFF"/>
              </a:solidFill>
              <a:latin typeface="Georgia"/>
              <a:ea typeface="Georgia"/>
              <a:cs typeface="Georgia"/>
              <a:sym typeface="Georgia"/>
            </a:endParaRPr>
          </a:p>
          <a:p>
            <a:pPr indent="0" lvl="0" marL="0" rtl="0" algn="ctr">
              <a:spcBef>
                <a:spcPts val="0"/>
              </a:spcBef>
              <a:spcAft>
                <a:spcPts val="0"/>
              </a:spcAft>
              <a:buNone/>
            </a:pPr>
            <a:r>
              <a:t/>
            </a:r>
            <a:endParaRPr b="0" sz="2200">
              <a:solidFill>
                <a:srgbClr val="FFFFFF"/>
              </a:solidFill>
              <a:latin typeface="Georgia"/>
              <a:ea typeface="Georgia"/>
              <a:cs typeface="Georgia"/>
              <a:sym typeface="Georgia"/>
            </a:endParaRPr>
          </a:p>
          <a:p>
            <a:pPr indent="0" lvl="0" marL="0" algn="ctr">
              <a:spcBef>
                <a:spcPts val="0"/>
              </a:spcBef>
              <a:spcAft>
                <a:spcPts val="0"/>
              </a:spcAft>
              <a:buNone/>
            </a:pPr>
            <a:r>
              <a:t/>
            </a:r>
            <a:endParaRPr b="0" sz="2200">
              <a:solidFill>
                <a:srgbClr val="FFFFFF"/>
              </a:solidFill>
              <a:latin typeface="Georgia"/>
              <a:ea typeface="Georgia"/>
              <a:cs typeface="Georgia"/>
              <a:sym typeface="Georgia"/>
            </a:endParaRPr>
          </a:p>
        </p:txBody>
      </p:sp>
      <p:sp>
        <p:nvSpPr>
          <p:cNvPr id="198" name="Shape 198"/>
          <p:cNvSpPr txBox="1"/>
          <p:nvPr/>
        </p:nvSpPr>
        <p:spPr>
          <a:xfrm>
            <a:off x="7214825" y="1175038"/>
            <a:ext cx="1474800" cy="9183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lang="en">
                <a:solidFill>
                  <a:srgbClr val="FFFFFF"/>
                </a:solidFill>
                <a:latin typeface="Georgia"/>
                <a:ea typeface="Georgia"/>
                <a:cs typeface="Georgia"/>
                <a:sym typeface="Georgia"/>
              </a:rPr>
              <a:t>63% of enterprises audited yearly</a:t>
            </a:r>
            <a:endParaRPr>
              <a:solidFill>
                <a:srgbClr val="FFFFFF"/>
              </a:solidFill>
              <a:latin typeface="Georgia"/>
              <a:ea typeface="Georgia"/>
              <a:cs typeface="Georgia"/>
              <a:sym typeface="Georgia"/>
            </a:endParaRPr>
          </a:p>
        </p:txBody>
      </p:sp>
      <p:pic>
        <p:nvPicPr>
          <p:cNvPr id="199" name="Shape 199"/>
          <p:cNvPicPr preferRelativeResize="0"/>
          <p:nvPr/>
        </p:nvPicPr>
        <p:blipFill>
          <a:blip r:embed="rId3">
            <a:alphaModFix/>
          </a:blip>
          <a:stretch>
            <a:fillRect/>
          </a:stretch>
        </p:blipFill>
        <p:spPr>
          <a:xfrm>
            <a:off x="2975710" y="1134850"/>
            <a:ext cx="3192566" cy="2917650"/>
          </a:xfrm>
          <a:prstGeom prst="rect">
            <a:avLst/>
          </a:prstGeom>
          <a:noFill/>
          <a:ln>
            <a:noFill/>
          </a:ln>
        </p:spPr>
      </p:pic>
      <p:sp>
        <p:nvSpPr>
          <p:cNvPr id="200" name="Shape 200"/>
          <p:cNvSpPr/>
          <p:nvPr/>
        </p:nvSpPr>
        <p:spPr>
          <a:xfrm>
            <a:off x="721700" y="2731800"/>
            <a:ext cx="1658400" cy="1498800"/>
          </a:xfrm>
          <a:prstGeom prst="wedgeEllipseCallout">
            <a:avLst>
              <a:gd fmla="val 89636" name="adj1"/>
              <a:gd fmla="val -24926" name="adj2"/>
            </a:avLst>
          </a:prstGeom>
          <a:solidFill>
            <a:srgbClr val="07376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1" name="Shape 201"/>
          <p:cNvSpPr txBox="1"/>
          <p:nvPr/>
        </p:nvSpPr>
        <p:spPr>
          <a:xfrm>
            <a:off x="813500" y="2954125"/>
            <a:ext cx="1474800" cy="1276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solidFill>
                  <a:schemeClr val="lt1"/>
                </a:solidFill>
                <a:latin typeface="Georgia"/>
                <a:ea typeface="Georgia"/>
                <a:cs typeface="Georgia"/>
                <a:sym typeface="Georgia"/>
              </a:rPr>
              <a:t>Violating firms pay on average 34% of contract value</a:t>
            </a:r>
            <a:endParaRPr>
              <a:solidFill>
                <a:schemeClr val="lt1"/>
              </a:solidFill>
              <a:latin typeface="Georgia"/>
              <a:ea typeface="Georgia"/>
              <a:cs typeface="Georgia"/>
              <a:sym typeface="Georgia"/>
            </a:endParaRPr>
          </a:p>
          <a:p>
            <a:pPr indent="0" lvl="0" marL="0" rtl="0" algn="ctr">
              <a:spcBef>
                <a:spcPts val="0"/>
              </a:spcBef>
              <a:spcAft>
                <a:spcPts val="0"/>
              </a:spcAft>
              <a:buNone/>
            </a:pPr>
            <a:r>
              <a:t/>
            </a:r>
            <a:endParaRPr>
              <a:solidFill>
                <a:srgbClr val="FFFFFF"/>
              </a:solidFill>
              <a:latin typeface="Georgia"/>
              <a:ea typeface="Georgia"/>
              <a:cs typeface="Georgia"/>
              <a:sym typeface="Georgia"/>
            </a:endParaRPr>
          </a:p>
        </p:txBody>
      </p:sp>
      <p:sp>
        <p:nvSpPr>
          <p:cNvPr id="202" name="Shape 202"/>
          <p:cNvSpPr/>
          <p:nvPr/>
        </p:nvSpPr>
        <p:spPr>
          <a:xfrm>
            <a:off x="7048200" y="2659075"/>
            <a:ext cx="1745100" cy="1603500"/>
          </a:xfrm>
          <a:prstGeom prst="wedgeEllipseCallout">
            <a:avLst>
              <a:gd fmla="val -97267" name="adj1"/>
              <a:gd fmla="val -19116" name="adj2"/>
            </a:avLst>
          </a:prstGeom>
          <a:solidFill>
            <a:srgbClr val="07376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3" name="Shape 203"/>
          <p:cNvSpPr/>
          <p:nvPr/>
        </p:nvSpPr>
        <p:spPr>
          <a:xfrm>
            <a:off x="2933400" y="1820200"/>
            <a:ext cx="441300" cy="445800"/>
          </a:xfrm>
          <a:prstGeom prst="ellipse">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4" name="Shape 204"/>
          <p:cNvSpPr txBox="1"/>
          <p:nvPr/>
        </p:nvSpPr>
        <p:spPr>
          <a:xfrm>
            <a:off x="7195050" y="2831025"/>
            <a:ext cx="1431300" cy="1276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Georgia"/>
                <a:ea typeface="Georgia"/>
                <a:cs typeface="Georgia"/>
                <a:sym typeface="Georgia"/>
              </a:rPr>
              <a:t>13 out of 20 top IT vendors actively audit customers</a:t>
            </a:r>
            <a:endParaRPr>
              <a:solidFill>
                <a:srgbClr val="FFFFFF"/>
              </a:solidFill>
              <a:latin typeface="Georgia"/>
              <a:ea typeface="Georgia"/>
              <a:cs typeface="Georgia"/>
              <a:sym typeface="Georgia"/>
            </a:endParaRPr>
          </a:p>
        </p:txBody>
      </p:sp>
      <p:sp>
        <p:nvSpPr>
          <p:cNvPr id="205" name="Shape 205"/>
          <p:cNvSpPr txBox="1"/>
          <p:nvPr>
            <p:ph type="title"/>
          </p:nvPr>
        </p:nvSpPr>
        <p:spPr>
          <a:xfrm>
            <a:off x="0" y="4438675"/>
            <a:ext cx="9144000" cy="623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200">
                <a:solidFill>
                  <a:srgbClr val="073763"/>
                </a:solidFill>
                <a:latin typeface="Spectral"/>
                <a:ea typeface="Spectral"/>
                <a:cs typeface="Spectral"/>
                <a:sym typeface="Spectral"/>
              </a:rPr>
              <a:t>Companies Need A Way To Prepare and Prevent...</a:t>
            </a:r>
            <a:endParaRPr sz="2200">
              <a:solidFill>
                <a:srgbClr val="073763"/>
              </a:solidFill>
              <a:latin typeface="Spectral"/>
              <a:ea typeface="Spectral"/>
              <a:cs typeface="Spectral"/>
              <a:sym typeface="Spectral"/>
            </a:endParaRPr>
          </a:p>
          <a:p>
            <a:pPr indent="0" lvl="0" marL="0" rtl="0" algn="ctr">
              <a:spcBef>
                <a:spcPts val="0"/>
              </a:spcBef>
              <a:spcAft>
                <a:spcPts val="0"/>
              </a:spcAft>
              <a:buNone/>
            </a:pPr>
            <a:r>
              <a:t/>
            </a:r>
            <a:endParaRPr sz="2200">
              <a:solidFill>
                <a:srgbClr val="073763"/>
              </a:solidFill>
              <a:latin typeface="Spectral"/>
              <a:ea typeface="Spectral"/>
              <a:cs typeface="Spectral"/>
              <a:sym typeface="Spectral"/>
            </a:endParaRPr>
          </a:p>
          <a:p>
            <a:pPr indent="0" lvl="0" marL="0" rtl="0" algn="ctr">
              <a:spcBef>
                <a:spcPts val="0"/>
              </a:spcBef>
              <a:spcAft>
                <a:spcPts val="0"/>
              </a:spcAft>
              <a:buNone/>
            </a:pPr>
            <a:r>
              <a:t/>
            </a:r>
            <a:endParaRPr sz="2200">
              <a:solidFill>
                <a:srgbClr val="073763"/>
              </a:solidFill>
              <a:latin typeface="Spectral"/>
              <a:ea typeface="Spectral"/>
              <a:cs typeface="Spectral"/>
              <a:sym typeface="Spectral"/>
            </a:endParaRPr>
          </a:p>
        </p:txBody>
      </p:sp>
      <p:sp>
        <p:nvSpPr>
          <p:cNvPr id="206" name="Shape 206"/>
          <p:cNvSpPr/>
          <p:nvPr/>
        </p:nvSpPr>
        <p:spPr>
          <a:xfrm>
            <a:off x="690725" y="1134850"/>
            <a:ext cx="1658400" cy="1352700"/>
          </a:xfrm>
          <a:prstGeom prst="wedgeEllipseCallout">
            <a:avLst>
              <a:gd fmla="val 93411" name="adj1"/>
              <a:gd fmla="val 17360" name="adj2"/>
            </a:avLst>
          </a:prstGeom>
          <a:solidFill>
            <a:srgbClr val="07376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7" name="Shape 207"/>
          <p:cNvSpPr txBox="1"/>
          <p:nvPr/>
        </p:nvSpPr>
        <p:spPr>
          <a:xfrm>
            <a:off x="782525" y="1134849"/>
            <a:ext cx="1474800" cy="1352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lang="en">
                <a:solidFill>
                  <a:srgbClr val="FFFFFF"/>
                </a:solidFill>
                <a:latin typeface="Georgia"/>
                <a:ea typeface="Georgia"/>
                <a:cs typeface="Georgia"/>
                <a:sym typeface="Georgia"/>
              </a:rPr>
              <a:t>Over ⅓ of enterprises reported 200K settlement</a:t>
            </a:r>
            <a:endParaRPr>
              <a:solidFill>
                <a:srgbClr val="FFFFFF"/>
              </a:solidFill>
              <a:latin typeface="Georgia"/>
              <a:ea typeface="Georgia"/>
              <a:cs typeface="Georgia"/>
              <a:sym typeface="Georgi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6"/>
                                        </p:tgtEl>
                                        <p:attrNameLst>
                                          <p:attrName>style.visibility</p:attrName>
                                        </p:attrNameLst>
                                      </p:cBhvr>
                                      <p:to>
                                        <p:strVal val="visible"/>
                                      </p:to>
                                    </p:set>
                                    <p:animEffect filter="fade" transition="in">
                                      <p:cBhvr>
                                        <p:cTn dur="1000"/>
                                        <p:tgtEl>
                                          <p:spTgt spid="206"/>
                                        </p:tgtEl>
                                      </p:cBhvr>
                                    </p:animEffect>
                                  </p:childTnLst>
                                </p:cTn>
                              </p:par>
                              <p:par>
                                <p:cTn fill="hold" nodeType="withEffect" presetClass="entr" presetID="10" presetSubtype="0">
                                  <p:stCondLst>
                                    <p:cond delay="0"/>
                                  </p:stCondLst>
                                  <p:childTnLst>
                                    <p:set>
                                      <p:cBhvr>
                                        <p:cTn dur="1" fill="hold">
                                          <p:stCondLst>
                                            <p:cond delay="0"/>
                                          </p:stCondLst>
                                        </p:cTn>
                                        <p:tgtEl>
                                          <p:spTgt spid="207"/>
                                        </p:tgtEl>
                                        <p:attrNameLst>
                                          <p:attrName>style.visibility</p:attrName>
                                        </p:attrNameLst>
                                      </p:cBhvr>
                                      <p:to>
                                        <p:strVal val="visible"/>
                                      </p:to>
                                    </p:set>
                                    <p:animEffect filter="fade" transition="in">
                                      <p:cBhvr>
                                        <p:cTn dur="1000"/>
                                        <p:tgtEl>
                                          <p:spTgt spid="20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8"/>
                                        </p:tgtEl>
                                        <p:attrNameLst>
                                          <p:attrName>style.visibility</p:attrName>
                                        </p:attrNameLst>
                                      </p:cBhvr>
                                      <p:to>
                                        <p:strVal val="visible"/>
                                      </p:to>
                                    </p:set>
                                    <p:animEffect filter="fade" transition="in">
                                      <p:cBhvr>
                                        <p:cTn dur="1000"/>
                                        <p:tgtEl>
                                          <p:spTgt spid="198"/>
                                        </p:tgtEl>
                                      </p:cBhvr>
                                    </p:animEffect>
                                  </p:childTnLst>
                                </p:cTn>
                              </p:par>
                              <p:par>
                                <p:cTn fill="hold" nodeType="withEffect" presetClass="entr" presetID="10" presetSubtype="0">
                                  <p:stCondLst>
                                    <p:cond delay="0"/>
                                  </p:stCondLst>
                                  <p:childTnLst>
                                    <p:set>
                                      <p:cBhvr>
                                        <p:cTn dur="1" fill="hold">
                                          <p:stCondLst>
                                            <p:cond delay="0"/>
                                          </p:stCondLst>
                                        </p:cTn>
                                        <p:tgtEl>
                                          <p:spTgt spid="196"/>
                                        </p:tgtEl>
                                        <p:attrNameLst>
                                          <p:attrName>style.visibility</p:attrName>
                                        </p:attrNameLst>
                                      </p:cBhvr>
                                      <p:to>
                                        <p:strVal val="visible"/>
                                      </p:to>
                                    </p:set>
                                    <p:animEffect filter="fade" transition="in">
                                      <p:cBhvr>
                                        <p:cTn dur="1000"/>
                                        <p:tgtEl>
                                          <p:spTgt spid="19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0"/>
                                        </p:tgtEl>
                                        <p:attrNameLst>
                                          <p:attrName>style.visibility</p:attrName>
                                        </p:attrNameLst>
                                      </p:cBhvr>
                                      <p:to>
                                        <p:strVal val="visible"/>
                                      </p:to>
                                    </p:set>
                                    <p:animEffect filter="fade" transition="in">
                                      <p:cBhvr>
                                        <p:cTn dur="1000"/>
                                        <p:tgtEl>
                                          <p:spTgt spid="200"/>
                                        </p:tgtEl>
                                      </p:cBhvr>
                                    </p:animEffect>
                                  </p:childTnLst>
                                </p:cTn>
                              </p:par>
                              <p:par>
                                <p:cTn fill="hold" nodeType="withEffect" presetClass="entr" presetID="10" presetSubtype="0">
                                  <p:stCondLst>
                                    <p:cond delay="0"/>
                                  </p:stCondLst>
                                  <p:childTnLst>
                                    <p:set>
                                      <p:cBhvr>
                                        <p:cTn dur="1" fill="hold">
                                          <p:stCondLst>
                                            <p:cond delay="0"/>
                                          </p:stCondLst>
                                        </p:cTn>
                                        <p:tgtEl>
                                          <p:spTgt spid="201"/>
                                        </p:tgtEl>
                                        <p:attrNameLst>
                                          <p:attrName>style.visibility</p:attrName>
                                        </p:attrNameLst>
                                      </p:cBhvr>
                                      <p:to>
                                        <p:strVal val="visible"/>
                                      </p:to>
                                    </p:set>
                                    <p:animEffect filter="fade" transition="in">
                                      <p:cBhvr>
                                        <p:cTn dur="1000"/>
                                        <p:tgtEl>
                                          <p:spTgt spid="20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2"/>
                                        </p:tgtEl>
                                        <p:attrNameLst>
                                          <p:attrName>style.visibility</p:attrName>
                                        </p:attrNameLst>
                                      </p:cBhvr>
                                      <p:to>
                                        <p:strVal val="visible"/>
                                      </p:to>
                                    </p:set>
                                    <p:animEffect filter="fade" transition="in">
                                      <p:cBhvr>
                                        <p:cTn dur="1000"/>
                                        <p:tgtEl>
                                          <p:spTgt spid="202"/>
                                        </p:tgtEl>
                                      </p:cBhvr>
                                    </p:animEffect>
                                  </p:childTnLst>
                                </p:cTn>
                              </p:par>
                              <p:par>
                                <p:cTn fill="hold" nodeType="withEffect" presetClass="entr" presetID="10" presetSubtype="0">
                                  <p:stCondLst>
                                    <p:cond delay="0"/>
                                  </p:stCondLst>
                                  <p:childTnLst>
                                    <p:set>
                                      <p:cBhvr>
                                        <p:cTn dur="1" fill="hold">
                                          <p:stCondLst>
                                            <p:cond delay="0"/>
                                          </p:stCondLst>
                                        </p:cTn>
                                        <p:tgtEl>
                                          <p:spTgt spid="204"/>
                                        </p:tgtEl>
                                        <p:attrNameLst>
                                          <p:attrName>style.visibility</p:attrName>
                                        </p:attrNameLst>
                                      </p:cBhvr>
                                      <p:to>
                                        <p:strVal val="visible"/>
                                      </p:to>
                                    </p:set>
                                    <p:animEffect filter="fade" transition="in">
                                      <p:cBhvr>
                                        <p:cTn dur="1000"/>
                                        <p:tgtEl>
                                          <p:spTgt spid="20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1" name="Shape 211"/>
        <p:cNvGrpSpPr/>
        <p:nvPr/>
      </p:nvGrpSpPr>
      <p:grpSpPr>
        <a:xfrm>
          <a:off x="0" y="0"/>
          <a:ext cx="0" cy="0"/>
          <a:chOff x="0" y="0"/>
          <a:chExt cx="0" cy="0"/>
        </a:xfrm>
      </p:grpSpPr>
      <p:sp>
        <p:nvSpPr>
          <p:cNvPr id="212" name="Shape 212"/>
          <p:cNvSpPr txBox="1"/>
          <p:nvPr>
            <p:ph type="title"/>
          </p:nvPr>
        </p:nvSpPr>
        <p:spPr>
          <a:xfrm>
            <a:off x="351975" y="526400"/>
            <a:ext cx="8440200" cy="5052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
                <a:latin typeface="Georgia"/>
                <a:ea typeface="Georgia"/>
                <a:cs typeface="Georgia"/>
                <a:sym typeface="Georgia"/>
              </a:rPr>
              <a:t>Business Problem: License Audits Waste...</a:t>
            </a:r>
            <a:endParaRPr>
              <a:latin typeface="Georgia"/>
              <a:ea typeface="Georgia"/>
              <a:cs typeface="Georgia"/>
              <a:sym typeface="Georgia"/>
            </a:endParaRPr>
          </a:p>
        </p:txBody>
      </p:sp>
      <p:sp>
        <p:nvSpPr>
          <p:cNvPr id="213" name="Shape 213"/>
          <p:cNvSpPr/>
          <p:nvPr/>
        </p:nvSpPr>
        <p:spPr>
          <a:xfrm>
            <a:off x="3412575" y="1807175"/>
            <a:ext cx="2319000" cy="2562600"/>
          </a:xfrm>
          <a:prstGeom prst="rect">
            <a:avLst/>
          </a:prstGeom>
          <a:solidFill>
            <a:srgbClr val="FFFFFF"/>
          </a:solidFill>
          <a:ln cap="flat" cmpd="sng" w="9525">
            <a:solidFill>
              <a:srgbClr val="07376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latin typeface="Georgia"/>
              <a:ea typeface="Georgia"/>
              <a:cs typeface="Georgia"/>
              <a:sym typeface="Georgia"/>
            </a:endParaRPr>
          </a:p>
        </p:txBody>
      </p:sp>
      <p:sp>
        <p:nvSpPr>
          <p:cNvPr id="214" name="Shape 214"/>
          <p:cNvSpPr txBox="1"/>
          <p:nvPr/>
        </p:nvSpPr>
        <p:spPr>
          <a:xfrm>
            <a:off x="3401325" y="1795150"/>
            <a:ext cx="2330400" cy="636900"/>
          </a:xfrm>
          <a:prstGeom prst="rect">
            <a:avLst/>
          </a:prstGeom>
          <a:solidFill>
            <a:srgbClr val="07376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sz="2200">
              <a:solidFill>
                <a:srgbClr val="073763"/>
              </a:solidFill>
              <a:latin typeface="Georgia"/>
              <a:ea typeface="Georgia"/>
              <a:cs typeface="Georgia"/>
              <a:sym typeface="Georgia"/>
            </a:endParaRPr>
          </a:p>
        </p:txBody>
      </p:sp>
      <p:sp>
        <p:nvSpPr>
          <p:cNvPr id="215" name="Shape 215"/>
          <p:cNvSpPr/>
          <p:nvPr/>
        </p:nvSpPr>
        <p:spPr>
          <a:xfrm>
            <a:off x="451725" y="1801175"/>
            <a:ext cx="2319000" cy="2562600"/>
          </a:xfrm>
          <a:prstGeom prst="rect">
            <a:avLst/>
          </a:prstGeom>
          <a:solidFill>
            <a:srgbClr val="FFFFFF"/>
          </a:solidFill>
          <a:ln cap="flat" cmpd="sng" w="9525">
            <a:solidFill>
              <a:srgbClr val="07376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latin typeface="Georgia"/>
              <a:ea typeface="Georgia"/>
              <a:cs typeface="Georgia"/>
              <a:sym typeface="Georgia"/>
            </a:endParaRPr>
          </a:p>
        </p:txBody>
      </p:sp>
      <p:sp>
        <p:nvSpPr>
          <p:cNvPr id="216" name="Shape 216"/>
          <p:cNvSpPr txBox="1"/>
          <p:nvPr/>
        </p:nvSpPr>
        <p:spPr>
          <a:xfrm>
            <a:off x="451875" y="1801175"/>
            <a:ext cx="2330400" cy="636900"/>
          </a:xfrm>
          <a:prstGeom prst="rect">
            <a:avLst/>
          </a:prstGeom>
          <a:solidFill>
            <a:srgbClr val="07376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sz="2200">
              <a:solidFill>
                <a:srgbClr val="073763"/>
              </a:solidFill>
              <a:latin typeface="Georgia"/>
              <a:ea typeface="Georgia"/>
              <a:cs typeface="Georgia"/>
              <a:sym typeface="Georgia"/>
            </a:endParaRPr>
          </a:p>
        </p:txBody>
      </p:sp>
      <p:sp>
        <p:nvSpPr>
          <p:cNvPr id="217" name="Shape 217"/>
          <p:cNvSpPr txBox="1"/>
          <p:nvPr/>
        </p:nvSpPr>
        <p:spPr>
          <a:xfrm>
            <a:off x="452025" y="2432050"/>
            <a:ext cx="2319000" cy="1937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solidFill>
                  <a:srgbClr val="073763"/>
                </a:solidFill>
                <a:latin typeface="Georgia"/>
                <a:ea typeface="Georgia"/>
                <a:cs typeface="Georgia"/>
                <a:sym typeface="Georgia"/>
              </a:rPr>
              <a:t>Software audits and compliance violations waste time and money</a:t>
            </a:r>
            <a:endParaRPr sz="2000">
              <a:solidFill>
                <a:srgbClr val="073763"/>
              </a:solidFill>
              <a:latin typeface="Georgia"/>
              <a:ea typeface="Georgia"/>
              <a:cs typeface="Georgia"/>
              <a:sym typeface="Georgia"/>
            </a:endParaRPr>
          </a:p>
        </p:txBody>
      </p:sp>
      <p:sp>
        <p:nvSpPr>
          <p:cNvPr id="218" name="Shape 218"/>
          <p:cNvSpPr/>
          <p:nvPr/>
        </p:nvSpPr>
        <p:spPr>
          <a:xfrm>
            <a:off x="6362025" y="1807188"/>
            <a:ext cx="2319000" cy="2562600"/>
          </a:xfrm>
          <a:prstGeom prst="rect">
            <a:avLst/>
          </a:prstGeom>
          <a:solidFill>
            <a:srgbClr val="FFFFFF"/>
          </a:solidFill>
          <a:ln cap="flat" cmpd="sng" w="9525">
            <a:solidFill>
              <a:srgbClr val="07376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latin typeface="Georgia"/>
              <a:ea typeface="Georgia"/>
              <a:cs typeface="Georgia"/>
              <a:sym typeface="Georgia"/>
            </a:endParaRPr>
          </a:p>
        </p:txBody>
      </p:sp>
      <p:sp>
        <p:nvSpPr>
          <p:cNvPr id="219" name="Shape 219"/>
          <p:cNvSpPr txBox="1"/>
          <p:nvPr/>
        </p:nvSpPr>
        <p:spPr>
          <a:xfrm>
            <a:off x="6350775" y="1795175"/>
            <a:ext cx="2330400" cy="636900"/>
          </a:xfrm>
          <a:prstGeom prst="rect">
            <a:avLst/>
          </a:prstGeom>
          <a:solidFill>
            <a:srgbClr val="07376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sz="2200">
              <a:solidFill>
                <a:srgbClr val="073763"/>
              </a:solidFill>
              <a:latin typeface="Georgia"/>
              <a:ea typeface="Georgia"/>
              <a:cs typeface="Georgia"/>
              <a:sym typeface="Georgia"/>
            </a:endParaRPr>
          </a:p>
        </p:txBody>
      </p:sp>
      <p:sp>
        <p:nvSpPr>
          <p:cNvPr id="220" name="Shape 220"/>
          <p:cNvSpPr txBox="1"/>
          <p:nvPr/>
        </p:nvSpPr>
        <p:spPr>
          <a:xfrm>
            <a:off x="3412650" y="2438075"/>
            <a:ext cx="2319000" cy="1937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solidFill>
                  <a:srgbClr val="073763"/>
                </a:solidFill>
                <a:latin typeface="Georgia"/>
                <a:ea typeface="Georgia"/>
                <a:cs typeface="Georgia"/>
                <a:sym typeface="Georgia"/>
              </a:rPr>
              <a:t>Businesses lack tools to track license utilization</a:t>
            </a:r>
            <a:endParaRPr sz="2000">
              <a:solidFill>
                <a:srgbClr val="073763"/>
              </a:solidFill>
              <a:latin typeface="Georgia"/>
              <a:ea typeface="Georgia"/>
              <a:cs typeface="Georgia"/>
              <a:sym typeface="Georgia"/>
            </a:endParaRPr>
          </a:p>
        </p:txBody>
      </p:sp>
      <p:sp>
        <p:nvSpPr>
          <p:cNvPr id="221" name="Shape 221"/>
          <p:cNvSpPr txBox="1"/>
          <p:nvPr/>
        </p:nvSpPr>
        <p:spPr>
          <a:xfrm>
            <a:off x="6373275" y="2426050"/>
            <a:ext cx="2319000" cy="1937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solidFill>
                  <a:srgbClr val="073763"/>
                </a:solidFill>
                <a:latin typeface="Georgia"/>
                <a:ea typeface="Georgia"/>
                <a:cs typeface="Georgia"/>
                <a:sym typeface="Georgia"/>
              </a:rPr>
              <a:t>Software audits are inevitable; wasting time and money on them is not</a:t>
            </a:r>
            <a:endParaRPr sz="2000">
              <a:solidFill>
                <a:srgbClr val="073763"/>
              </a:solidFill>
              <a:latin typeface="Georgia"/>
              <a:ea typeface="Georgia"/>
              <a:cs typeface="Georgia"/>
              <a:sym typeface="Georgia"/>
            </a:endParaRPr>
          </a:p>
        </p:txBody>
      </p:sp>
      <p:sp>
        <p:nvSpPr>
          <p:cNvPr id="222" name="Shape 222"/>
          <p:cNvSpPr/>
          <p:nvPr/>
        </p:nvSpPr>
        <p:spPr>
          <a:xfrm>
            <a:off x="1376623" y="1903024"/>
            <a:ext cx="480900" cy="433200"/>
          </a:xfrm>
          <a:custGeom>
            <a:pathLst>
              <a:path extrusionOk="0" h="120000" w="120000">
                <a:moveTo>
                  <a:pt x="86250" y="75009"/>
                </a:moveTo>
                <a:lnTo>
                  <a:pt x="87091" y="75082"/>
                </a:lnTo>
                <a:lnTo>
                  <a:pt x="87896" y="75375"/>
                </a:lnTo>
                <a:lnTo>
                  <a:pt x="88591" y="75814"/>
                </a:lnTo>
                <a:lnTo>
                  <a:pt x="89176" y="76400"/>
                </a:lnTo>
                <a:lnTo>
                  <a:pt x="89615" y="77095"/>
                </a:lnTo>
                <a:lnTo>
                  <a:pt x="89908" y="77901"/>
                </a:lnTo>
                <a:lnTo>
                  <a:pt x="90018" y="78743"/>
                </a:lnTo>
                <a:lnTo>
                  <a:pt x="90018" y="90018"/>
                </a:lnTo>
                <a:lnTo>
                  <a:pt x="101250" y="90018"/>
                </a:lnTo>
                <a:lnTo>
                  <a:pt x="102091" y="90091"/>
                </a:lnTo>
                <a:lnTo>
                  <a:pt x="102896" y="90366"/>
                </a:lnTo>
                <a:lnTo>
                  <a:pt x="103573" y="90805"/>
                </a:lnTo>
                <a:lnTo>
                  <a:pt x="104158" y="91391"/>
                </a:lnTo>
                <a:lnTo>
                  <a:pt x="104597" y="92086"/>
                </a:lnTo>
                <a:lnTo>
                  <a:pt x="104890" y="92892"/>
                </a:lnTo>
                <a:lnTo>
                  <a:pt x="105000" y="93770"/>
                </a:lnTo>
                <a:lnTo>
                  <a:pt x="104890" y="94612"/>
                </a:lnTo>
                <a:lnTo>
                  <a:pt x="104597" y="95417"/>
                </a:lnTo>
                <a:lnTo>
                  <a:pt x="104158" y="96095"/>
                </a:lnTo>
                <a:lnTo>
                  <a:pt x="103573" y="96680"/>
                </a:lnTo>
                <a:lnTo>
                  <a:pt x="102896" y="97120"/>
                </a:lnTo>
                <a:lnTo>
                  <a:pt x="102091" y="97413"/>
                </a:lnTo>
                <a:lnTo>
                  <a:pt x="101250" y="97486"/>
                </a:lnTo>
                <a:lnTo>
                  <a:pt x="86250" y="97486"/>
                </a:lnTo>
                <a:lnTo>
                  <a:pt x="85371" y="97413"/>
                </a:lnTo>
                <a:lnTo>
                  <a:pt x="84603" y="97120"/>
                </a:lnTo>
                <a:lnTo>
                  <a:pt x="83908" y="96680"/>
                </a:lnTo>
                <a:lnTo>
                  <a:pt x="83341" y="96095"/>
                </a:lnTo>
                <a:lnTo>
                  <a:pt x="82865" y="95417"/>
                </a:lnTo>
                <a:lnTo>
                  <a:pt x="82609" y="94612"/>
                </a:lnTo>
                <a:lnTo>
                  <a:pt x="82500" y="93770"/>
                </a:lnTo>
                <a:lnTo>
                  <a:pt x="82500" y="78743"/>
                </a:lnTo>
                <a:lnTo>
                  <a:pt x="82609" y="77901"/>
                </a:lnTo>
                <a:lnTo>
                  <a:pt x="82865" y="77095"/>
                </a:lnTo>
                <a:lnTo>
                  <a:pt x="83341" y="76400"/>
                </a:lnTo>
                <a:lnTo>
                  <a:pt x="83908" y="75814"/>
                </a:lnTo>
                <a:lnTo>
                  <a:pt x="84603" y="75375"/>
                </a:lnTo>
                <a:lnTo>
                  <a:pt x="85371" y="75082"/>
                </a:lnTo>
                <a:lnTo>
                  <a:pt x="86250" y="75009"/>
                </a:lnTo>
                <a:close/>
                <a:moveTo>
                  <a:pt x="90018" y="67504"/>
                </a:moveTo>
                <a:lnTo>
                  <a:pt x="87713" y="67614"/>
                </a:lnTo>
                <a:lnTo>
                  <a:pt x="85445" y="67980"/>
                </a:lnTo>
                <a:lnTo>
                  <a:pt x="83304" y="68511"/>
                </a:lnTo>
                <a:lnTo>
                  <a:pt x="81256" y="69280"/>
                </a:lnTo>
                <a:lnTo>
                  <a:pt x="79280" y="70231"/>
                </a:lnTo>
                <a:lnTo>
                  <a:pt x="77414" y="71366"/>
                </a:lnTo>
                <a:lnTo>
                  <a:pt x="75713" y="72647"/>
                </a:lnTo>
                <a:lnTo>
                  <a:pt x="74103" y="74093"/>
                </a:lnTo>
                <a:lnTo>
                  <a:pt x="72640" y="75704"/>
                </a:lnTo>
                <a:lnTo>
                  <a:pt x="71323" y="77425"/>
                </a:lnTo>
                <a:lnTo>
                  <a:pt x="70189" y="79273"/>
                </a:lnTo>
                <a:lnTo>
                  <a:pt x="69256" y="81250"/>
                </a:lnTo>
                <a:lnTo>
                  <a:pt x="68524" y="83337"/>
                </a:lnTo>
                <a:lnTo>
                  <a:pt x="67939" y="85478"/>
                </a:lnTo>
                <a:lnTo>
                  <a:pt x="67609" y="87712"/>
                </a:lnTo>
                <a:lnTo>
                  <a:pt x="67500" y="90018"/>
                </a:lnTo>
                <a:lnTo>
                  <a:pt x="67609" y="92306"/>
                </a:lnTo>
                <a:lnTo>
                  <a:pt x="67939" y="94539"/>
                </a:lnTo>
                <a:lnTo>
                  <a:pt x="68524" y="96680"/>
                </a:lnTo>
                <a:lnTo>
                  <a:pt x="69256" y="98767"/>
                </a:lnTo>
                <a:lnTo>
                  <a:pt x="70189" y="100707"/>
                </a:lnTo>
                <a:lnTo>
                  <a:pt x="71323" y="102556"/>
                </a:lnTo>
                <a:lnTo>
                  <a:pt x="72640" y="104313"/>
                </a:lnTo>
                <a:lnTo>
                  <a:pt x="74103" y="105924"/>
                </a:lnTo>
                <a:lnTo>
                  <a:pt x="75713" y="107333"/>
                </a:lnTo>
                <a:lnTo>
                  <a:pt x="77414" y="108651"/>
                </a:lnTo>
                <a:lnTo>
                  <a:pt x="79280" y="109786"/>
                </a:lnTo>
                <a:lnTo>
                  <a:pt x="81256" y="110738"/>
                </a:lnTo>
                <a:lnTo>
                  <a:pt x="83304" y="111507"/>
                </a:lnTo>
                <a:lnTo>
                  <a:pt x="85445" y="112056"/>
                </a:lnTo>
                <a:lnTo>
                  <a:pt x="87713" y="112367"/>
                </a:lnTo>
                <a:lnTo>
                  <a:pt x="90018" y="112477"/>
                </a:lnTo>
                <a:lnTo>
                  <a:pt x="92304" y="112367"/>
                </a:lnTo>
                <a:lnTo>
                  <a:pt x="94536" y="112056"/>
                </a:lnTo>
                <a:lnTo>
                  <a:pt x="96695" y="111507"/>
                </a:lnTo>
                <a:lnTo>
                  <a:pt x="98725" y="110738"/>
                </a:lnTo>
                <a:lnTo>
                  <a:pt x="100701" y="109786"/>
                </a:lnTo>
                <a:lnTo>
                  <a:pt x="102567" y="108651"/>
                </a:lnTo>
                <a:lnTo>
                  <a:pt x="104304" y="107333"/>
                </a:lnTo>
                <a:lnTo>
                  <a:pt x="105878" y="105924"/>
                </a:lnTo>
                <a:lnTo>
                  <a:pt x="107341" y="104313"/>
                </a:lnTo>
                <a:lnTo>
                  <a:pt x="108658" y="102556"/>
                </a:lnTo>
                <a:lnTo>
                  <a:pt x="109792" y="100707"/>
                </a:lnTo>
                <a:lnTo>
                  <a:pt x="110725" y="98767"/>
                </a:lnTo>
                <a:lnTo>
                  <a:pt x="111457" y="96680"/>
                </a:lnTo>
                <a:lnTo>
                  <a:pt x="112042" y="94539"/>
                </a:lnTo>
                <a:lnTo>
                  <a:pt x="112371" y="92306"/>
                </a:lnTo>
                <a:lnTo>
                  <a:pt x="112481" y="90018"/>
                </a:lnTo>
                <a:lnTo>
                  <a:pt x="112371" y="87712"/>
                </a:lnTo>
                <a:lnTo>
                  <a:pt x="112042" y="85478"/>
                </a:lnTo>
                <a:lnTo>
                  <a:pt x="111457" y="83337"/>
                </a:lnTo>
                <a:lnTo>
                  <a:pt x="110725" y="81250"/>
                </a:lnTo>
                <a:lnTo>
                  <a:pt x="109792" y="79273"/>
                </a:lnTo>
                <a:lnTo>
                  <a:pt x="108658" y="77425"/>
                </a:lnTo>
                <a:lnTo>
                  <a:pt x="107341" y="75704"/>
                </a:lnTo>
                <a:lnTo>
                  <a:pt x="105878" y="74093"/>
                </a:lnTo>
                <a:lnTo>
                  <a:pt x="104304" y="72647"/>
                </a:lnTo>
                <a:lnTo>
                  <a:pt x="102567" y="71366"/>
                </a:lnTo>
                <a:lnTo>
                  <a:pt x="100701" y="70231"/>
                </a:lnTo>
                <a:lnTo>
                  <a:pt x="98725" y="69280"/>
                </a:lnTo>
                <a:lnTo>
                  <a:pt x="96695" y="68511"/>
                </a:lnTo>
                <a:lnTo>
                  <a:pt x="94536" y="67980"/>
                </a:lnTo>
                <a:lnTo>
                  <a:pt x="92304" y="67614"/>
                </a:lnTo>
                <a:lnTo>
                  <a:pt x="90018" y="67504"/>
                </a:lnTo>
                <a:close/>
                <a:moveTo>
                  <a:pt x="37500" y="67504"/>
                </a:moveTo>
                <a:lnTo>
                  <a:pt x="52500" y="67504"/>
                </a:lnTo>
                <a:lnTo>
                  <a:pt x="52500" y="82495"/>
                </a:lnTo>
                <a:lnTo>
                  <a:pt x="37500" y="82495"/>
                </a:lnTo>
                <a:lnTo>
                  <a:pt x="37500" y="67504"/>
                </a:lnTo>
                <a:close/>
                <a:moveTo>
                  <a:pt x="15000" y="67504"/>
                </a:moveTo>
                <a:lnTo>
                  <a:pt x="30000" y="67504"/>
                </a:lnTo>
                <a:lnTo>
                  <a:pt x="30000" y="82495"/>
                </a:lnTo>
                <a:lnTo>
                  <a:pt x="15000" y="82495"/>
                </a:lnTo>
                <a:lnTo>
                  <a:pt x="15000" y="67504"/>
                </a:lnTo>
                <a:close/>
                <a:moveTo>
                  <a:pt x="90018" y="60018"/>
                </a:moveTo>
                <a:lnTo>
                  <a:pt x="92597" y="60128"/>
                </a:lnTo>
                <a:lnTo>
                  <a:pt x="95121" y="60457"/>
                </a:lnTo>
                <a:lnTo>
                  <a:pt x="97554" y="60970"/>
                </a:lnTo>
                <a:lnTo>
                  <a:pt x="99932" y="61702"/>
                </a:lnTo>
                <a:lnTo>
                  <a:pt x="102237" y="62617"/>
                </a:lnTo>
                <a:lnTo>
                  <a:pt x="104414" y="63697"/>
                </a:lnTo>
                <a:lnTo>
                  <a:pt x="106500" y="64942"/>
                </a:lnTo>
                <a:lnTo>
                  <a:pt x="108475" y="66369"/>
                </a:lnTo>
                <a:lnTo>
                  <a:pt x="110323" y="67943"/>
                </a:lnTo>
                <a:lnTo>
                  <a:pt x="112042" y="69646"/>
                </a:lnTo>
                <a:lnTo>
                  <a:pt x="113615" y="71513"/>
                </a:lnTo>
                <a:lnTo>
                  <a:pt x="115042" y="73489"/>
                </a:lnTo>
                <a:lnTo>
                  <a:pt x="116323" y="75558"/>
                </a:lnTo>
                <a:lnTo>
                  <a:pt x="117365" y="77754"/>
                </a:lnTo>
                <a:lnTo>
                  <a:pt x="118280" y="80042"/>
                </a:lnTo>
                <a:lnTo>
                  <a:pt x="119012" y="82422"/>
                </a:lnTo>
                <a:lnTo>
                  <a:pt x="119560" y="84893"/>
                </a:lnTo>
                <a:lnTo>
                  <a:pt x="119890" y="87419"/>
                </a:lnTo>
                <a:lnTo>
                  <a:pt x="120000" y="90018"/>
                </a:lnTo>
                <a:lnTo>
                  <a:pt x="119890" y="92599"/>
                </a:lnTo>
                <a:lnTo>
                  <a:pt x="119560" y="95125"/>
                </a:lnTo>
                <a:lnTo>
                  <a:pt x="119012" y="97559"/>
                </a:lnTo>
                <a:lnTo>
                  <a:pt x="118280" y="99938"/>
                </a:lnTo>
                <a:lnTo>
                  <a:pt x="117365" y="102226"/>
                </a:lnTo>
                <a:lnTo>
                  <a:pt x="116323" y="104423"/>
                </a:lnTo>
                <a:lnTo>
                  <a:pt x="115042" y="106546"/>
                </a:lnTo>
                <a:lnTo>
                  <a:pt x="113615" y="108505"/>
                </a:lnTo>
                <a:lnTo>
                  <a:pt x="112042" y="110335"/>
                </a:lnTo>
                <a:lnTo>
                  <a:pt x="110323" y="112056"/>
                </a:lnTo>
                <a:lnTo>
                  <a:pt x="108475" y="113611"/>
                </a:lnTo>
                <a:lnTo>
                  <a:pt x="106500" y="115039"/>
                </a:lnTo>
                <a:lnTo>
                  <a:pt x="104414" y="116320"/>
                </a:lnTo>
                <a:lnTo>
                  <a:pt x="102237" y="117419"/>
                </a:lnTo>
                <a:lnTo>
                  <a:pt x="99932" y="118316"/>
                </a:lnTo>
                <a:lnTo>
                  <a:pt x="97554" y="119048"/>
                </a:lnTo>
                <a:lnTo>
                  <a:pt x="95121" y="119560"/>
                </a:lnTo>
                <a:lnTo>
                  <a:pt x="92597" y="119890"/>
                </a:lnTo>
                <a:lnTo>
                  <a:pt x="90018" y="120000"/>
                </a:lnTo>
                <a:lnTo>
                  <a:pt x="87420" y="119890"/>
                </a:lnTo>
                <a:lnTo>
                  <a:pt x="84859" y="119560"/>
                </a:lnTo>
                <a:lnTo>
                  <a:pt x="82426" y="119048"/>
                </a:lnTo>
                <a:lnTo>
                  <a:pt x="80048" y="118316"/>
                </a:lnTo>
                <a:lnTo>
                  <a:pt x="77743" y="117419"/>
                </a:lnTo>
                <a:lnTo>
                  <a:pt x="75567" y="116320"/>
                </a:lnTo>
                <a:lnTo>
                  <a:pt x="73481" y="115039"/>
                </a:lnTo>
                <a:lnTo>
                  <a:pt x="71506" y="113611"/>
                </a:lnTo>
                <a:lnTo>
                  <a:pt x="69658" y="112056"/>
                </a:lnTo>
                <a:lnTo>
                  <a:pt x="67939" y="110335"/>
                </a:lnTo>
                <a:lnTo>
                  <a:pt x="66365" y="108505"/>
                </a:lnTo>
                <a:lnTo>
                  <a:pt x="64939" y="106546"/>
                </a:lnTo>
                <a:lnTo>
                  <a:pt x="63695" y="104423"/>
                </a:lnTo>
                <a:lnTo>
                  <a:pt x="62615" y="102226"/>
                </a:lnTo>
                <a:lnTo>
                  <a:pt x="61701" y="99938"/>
                </a:lnTo>
                <a:lnTo>
                  <a:pt x="60969" y="97559"/>
                </a:lnTo>
                <a:lnTo>
                  <a:pt x="60420" y="95125"/>
                </a:lnTo>
                <a:lnTo>
                  <a:pt x="60091" y="92599"/>
                </a:lnTo>
                <a:lnTo>
                  <a:pt x="59981" y="90018"/>
                </a:lnTo>
                <a:lnTo>
                  <a:pt x="60091" y="87419"/>
                </a:lnTo>
                <a:lnTo>
                  <a:pt x="60420" y="84893"/>
                </a:lnTo>
                <a:lnTo>
                  <a:pt x="60969" y="82422"/>
                </a:lnTo>
                <a:lnTo>
                  <a:pt x="61701" y="80042"/>
                </a:lnTo>
                <a:lnTo>
                  <a:pt x="62615" y="77754"/>
                </a:lnTo>
                <a:lnTo>
                  <a:pt x="63695" y="75558"/>
                </a:lnTo>
                <a:lnTo>
                  <a:pt x="64939" y="73489"/>
                </a:lnTo>
                <a:lnTo>
                  <a:pt x="66365" y="71513"/>
                </a:lnTo>
                <a:lnTo>
                  <a:pt x="67939" y="69646"/>
                </a:lnTo>
                <a:lnTo>
                  <a:pt x="69658" y="67943"/>
                </a:lnTo>
                <a:lnTo>
                  <a:pt x="71506" y="66369"/>
                </a:lnTo>
                <a:lnTo>
                  <a:pt x="73481" y="64942"/>
                </a:lnTo>
                <a:lnTo>
                  <a:pt x="75567" y="63697"/>
                </a:lnTo>
                <a:lnTo>
                  <a:pt x="77743" y="62617"/>
                </a:lnTo>
                <a:lnTo>
                  <a:pt x="80048" y="61702"/>
                </a:lnTo>
                <a:lnTo>
                  <a:pt x="82426" y="60970"/>
                </a:lnTo>
                <a:lnTo>
                  <a:pt x="84859" y="60457"/>
                </a:lnTo>
                <a:lnTo>
                  <a:pt x="87420" y="60128"/>
                </a:lnTo>
                <a:lnTo>
                  <a:pt x="90018" y="60018"/>
                </a:lnTo>
                <a:close/>
                <a:moveTo>
                  <a:pt x="59981" y="45027"/>
                </a:moveTo>
                <a:lnTo>
                  <a:pt x="74981" y="45027"/>
                </a:lnTo>
                <a:lnTo>
                  <a:pt x="74981" y="60018"/>
                </a:lnTo>
                <a:lnTo>
                  <a:pt x="59981" y="60018"/>
                </a:lnTo>
                <a:lnTo>
                  <a:pt x="59981" y="45027"/>
                </a:lnTo>
                <a:close/>
                <a:moveTo>
                  <a:pt x="37500" y="45027"/>
                </a:moveTo>
                <a:lnTo>
                  <a:pt x="52500" y="45027"/>
                </a:lnTo>
                <a:lnTo>
                  <a:pt x="52500" y="60018"/>
                </a:lnTo>
                <a:lnTo>
                  <a:pt x="37500" y="60018"/>
                </a:lnTo>
                <a:lnTo>
                  <a:pt x="37500" y="45027"/>
                </a:lnTo>
                <a:close/>
                <a:moveTo>
                  <a:pt x="15000" y="45027"/>
                </a:moveTo>
                <a:lnTo>
                  <a:pt x="30000" y="45027"/>
                </a:lnTo>
                <a:lnTo>
                  <a:pt x="30000" y="60018"/>
                </a:lnTo>
                <a:lnTo>
                  <a:pt x="15000" y="60018"/>
                </a:lnTo>
                <a:lnTo>
                  <a:pt x="15000" y="45027"/>
                </a:lnTo>
                <a:close/>
                <a:moveTo>
                  <a:pt x="8140" y="14990"/>
                </a:moveTo>
                <a:lnTo>
                  <a:pt x="11231" y="14990"/>
                </a:lnTo>
                <a:lnTo>
                  <a:pt x="11231" y="18761"/>
                </a:lnTo>
                <a:lnTo>
                  <a:pt x="11341" y="19951"/>
                </a:lnTo>
                <a:lnTo>
                  <a:pt x="11634" y="21122"/>
                </a:lnTo>
                <a:lnTo>
                  <a:pt x="12073" y="22184"/>
                </a:lnTo>
                <a:lnTo>
                  <a:pt x="12695" y="23172"/>
                </a:lnTo>
                <a:lnTo>
                  <a:pt x="13463" y="24051"/>
                </a:lnTo>
                <a:lnTo>
                  <a:pt x="14341" y="24801"/>
                </a:lnTo>
                <a:lnTo>
                  <a:pt x="15292" y="25424"/>
                </a:lnTo>
                <a:lnTo>
                  <a:pt x="16390" y="25863"/>
                </a:lnTo>
                <a:lnTo>
                  <a:pt x="17542" y="26156"/>
                </a:lnTo>
                <a:lnTo>
                  <a:pt x="18750" y="26266"/>
                </a:lnTo>
                <a:lnTo>
                  <a:pt x="19957" y="26156"/>
                </a:lnTo>
                <a:lnTo>
                  <a:pt x="21128" y="25863"/>
                </a:lnTo>
                <a:lnTo>
                  <a:pt x="22189" y="25424"/>
                </a:lnTo>
                <a:lnTo>
                  <a:pt x="23176" y="24801"/>
                </a:lnTo>
                <a:lnTo>
                  <a:pt x="24036" y="24051"/>
                </a:lnTo>
                <a:lnTo>
                  <a:pt x="24804" y="23172"/>
                </a:lnTo>
                <a:lnTo>
                  <a:pt x="25390" y="22184"/>
                </a:lnTo>
                <a:lnTo>
                  <a:pt x="25865" y="21122"/>
                </a:lnTo>
                <a:lnTo>
                  <a:pt x="26158" y="19951"/>
                </a:lnTo>
                <a:lnTo>
                  <a:pt x="26231" y="18761"/>
                </a:lnTo>
                <a:lnTo>
                  <a:pt x="26231" y="14990"/>
                </a:lnTo>
                <a:lnTo>
                  <a:pt x="71250" y="14990"/>
                </a:lnTo>
                <a:lnTo>
                  <a:pt x="71250" y="18761"/>
                </a:lnTo>
                <a:lnTo>
                  <a:pt x="71323" y="19951"/>
                </a:lnTo>
                <a:lnTo>
                  <a:pt x="71615" y="21122"/>
                </a:lnTo>
                <a:lnTo>
                  <a:pt x="72091" y="22184"/>
                </a:lnTo>
                <a:lnTo>
                  <a:pt x="72676" y="23172"/>
                </a:lnTo>
                <a:lnTo>
                  <a:pt x="73445" y="24051"/>
                </a:lnTo>
                <a:lnTo>
                  <a:pt x="74323" y="24801"/>
                </a:lnTo>
                <a:lnTo>
                  <a:pt x="75310" y="25424"/>
                </a:lnTo>
                <a:lnTo>
                  <a:pt x="76371" y="25863"/>
                </a:lnTo>
                <a:lnTo>
                  <a:pt x="77524" y="26156"/>
                </a:lnTo>
                <a:lnTo>
                  <a:pt x="78731" y="26266"/>
                </a:lnTo>
                <a:lnTo>
                  <a:pt x="79975" y="26156"/>
                </a:lnTo>
                <a:lnTo>
                  <a:pt x="81109" y="25863"/>
                </a:lnTo>
                <a:lnTo>
                  <a:pt x="82207" y="25424"/>
                </a:lnTo>
                <a:lnTo>
                  <a:pt x="83195" y="24801"/>
                </a:lnTo>
                <a:lnTo>
                  <a:pt x="84054" y="24051"/>
                </a:lnTo>
                <a:lnTo>
                  <a:pt x="84786" y="23172"/>
                </a:lnTo>
                <a:lnTo>
                  <a:pt x="85408" y="22184"/>
                </a:lnTo>
                <a:lnTo>
                  <a:pt x="85847" y="21122"/>
                </a:lnTo>
                <a:lnTo>
                  <a:pt x="86140" y="19951"/>
                </a:lnTo>
                <a:lnTo>
                  <a:pt x="86250" y="18761"/>
                </a:lnTo>
                <a:lnTo>
                  <a:pt x="86250" y="14990"/>
                </a:lnTo>
                <a:lnTo>
                  <a:pt x="89396" y="14990"/>
                </a:lnTo>
                <a:lnTo>
                  <a:pt x="90695" y="15100"/>
                </a:lnTo>
                <a:lnTo>
                  <a:pt x="91939" y="15430"/>
                </a:lnTo>
                <a:lnTo>
                  <a:pt x="93109" y="15942"/>
                </a:lnTo>
                <a:lnTo>
                  <a:pt x="94170" y="16601"/>
                </a:lnTo>
                <a:lnTo>
                  <a:pt x="95121" y="17406"/>
                </a:lnTo>
                <a:lnTo>
                  <a:pt x="95926" y="18395"/>
                </a:lnTo>
                <a:lnTo>
                  <a:pt x="96585" y="19438"/>
                </a:lnTo>
                <a:lnTo>
                  <a:pt x="97079" y="20646"/>
                </a:lnTo>
                <a:lnTo>
                  <a:pt x="97371" y="21928"/>
                </a:lnTo>
                <a:lnTo>
                  <a:pt x="97481" y="23245"/>
                </a:lnTo>
                <a:lnTo>
                  <a:pt x="97481" y="52495"/>
                </a:lnTo>
                <a:lnTo>
                  <a:pt x="90018" y="52495"/>
                </a:lnTo>
                <a:lnTo>
                  <a:pt x="90018" y="37504"/>
                </a:lnTo>
                <a:lnTo>
                  <a:pt x="7518" y="37504"/>
                </a:lnTo>
                <a:lnTo>
                  <a:pt x="7518" y="89249"/>
                </a:lnTo>
                <a:lnTo>
                  <a:pt x="7591" y="89615"/>
                </a:lnTo>
                <a:lnTo>
                  <a:pt x="7810" y="89908"/>
                </a:lnTo>
                <a:lnTo>
                  <a:pt x="8140" y="90018"/>
                </a:lnTo>
                <a:lnTo>
                  <a:pt x="52500" y="90018"/>
                </a:lnTo>
                <a:lnTo>
                  <a:pt x="52500" y="97486"/>
                </a:lnTo>
                <a:lnTo>
                  <a:pt x="8140" y="97486"/>
                </a:lnTo>
                <a:lnTo>
                  <a:pt x="6823" y="97376"/>
                </a:lnTo>
                <a:lnTo>
                  <a:pt x="5542" y="97083"/>
                </a:lnTo>
                <a:lnTo>
                  <a:pt x="4371" y="96571"/>
                </a:lnTo>
                <a:lnTo>
                  <a:pt x="3329" y="95912"/>
                </a:lnTo>
                <a:lnTo>
                  <a:pt x="2378" y="95088"/>
                </a:lnTo>
                <a:lnTo>
                  <a:pt x="1573" y="94136"/>
                </a:lnTo>
                <a:lnTo>
                  <a:pt x="914" y="93038"/>
                </a:lnTo>
                <a:lnTo>
                  <a:pt x="402" y="91866"/>
                </a:lnTo>
                <a:lnTo>
                  <a:pt x="109" y="90585"/>
                </a:lnTo>
                <a:lnTo>
                  <a:pt x="0" y="89249"/>
                </a:lnTo>
                <a:lnTo>
                  <a:pt x="0" y="23245"/>
                </a:lnTo>
                <a:lnTo>
                  <a:pt x="109" y="21928"/>
                </a:lnTo>
                <a:lnTo>
                  <a:pt x="402" y="20646"/>
                </a:lnTo>
                <a:lnTo>
                  <a:pt x="914" y="19438"/>
                </a:lnTo>
                <a:lnTo>
                  <a:pt x="1573" y="18395"/>
                </a:lnTo>
                <a:lnTo>
                  <a:pt x="2378" y="17406"/>
                </a:lnTo>
                <a:lnTo>
                  <a:pt x="3329" y="16601"/>
                </a:lnTo>
                <a:lnTo>
                  <a:pt x="4371" y="15942"/>
                </a:lnTo>
                <a:lnTo>
                  <a:pt x="5542" y="15430"/>
                </a:lnTo>
                <a:lnTo>
                  <a:pt x="6823" y="15100"/>
                </a:lnTo>
                <a:lnTo>
                  <a:pt x="8140" y="14990"/>
                </a:lnTo>
                <a:close/>
                <a:moveTo>
                  <a:pt x="78731" y="0"/>
                </a:moveTo>
                <a:lnTo>
                  <a:pt x="79609" y="109"/>
                </a:lnTo>
                <a:lnTo>
                  <a:pt x="80378" y="402"/>
                </a:lnTo>
                <a:lnTo>
                  <a:pt x="81109" y="841"/>
                </a:lnTo>
                <a:lnTo>
                  <a:pt x="81658" y="1427"/>
                </a:lnTo>
                <a:lnTo>
                  <a:pt x="82134" y="2123"/>
                </a:lnTo>
                <a:lnTo>
                  <a:pt x="82390" y="2873"/>
                </a:lnTo>
                <a:lnTo>
                  <a:pt x="82500" y="3752"/>
                </a:lnTo>
                <a:lnTo>
                  <a:pt x="82500" y="18761"/>
                </a:lnTo>
                <a:lnTo>
                  <a:pt x="82390" y="19621"/>
                </a:lnTo>
                <a:lnTo>
                  <a:pt x="82134" y="20390"/>
                </a:lnTo>
                <a:lnTo>
                  <a:pt x="81658" y="21086"/>
                </a:lnTo>
                <a:lnTo>
                  <a:pt x="81109" y="21671"/>
                </a:lnTo>
                <a:lnTo>
                  <a:pt x="80378" y="22111"/>
                </a:lnTo>
                <a:lnTo>
                  <a:pt x="79609" y="22403"/>
                </a:lnTo>
                <a:lnTo>
                  <a:pt x="78731" y="22513"/>
                </a:lnTo>
                <a:lnTo>
                  <a:pt x="77890" y="22403"/>
                </a:lnTo>
                <a:lnTo>
                  <a:pt x="77085" y="22111"/>
                </a:lnTo>
                <a:lnTo>
                  <a:pt x="76408" y="21671"/>
                </a:lnTo>
                <a:lnTo>
                  <a:pt x="75823" y="21086"/>
                </a:lnTo>
                <a:lnTo>
                  <a:pt x="75384" y="20390"/>
                </a:lnTo>
                <a:lnTo>
                  <a:pt x="75091" y="19621"/>
                </a:lnTo>
                <a:lnTo>
                  <a:pt x="74981" y="18761"/>
                </a:lnTo>
                <a:lnTo>
                  <a:pt x="74981" y="3752"/>
                </a:lnTo>
                <a:lnTo>
                  <a:pt x="75091" y="2873"/>
                </a:lnTo>
                <a:lnTo>
                  <a:pt x="75384" y="2123"/>
                </a:lnTo>
                <a:lnTo>
                  <a:pt x="75823" y="1427"/>
                </a:lnTo>
                <a:lnTo>
                  <a:pt x="76408" y="841"/>
                </a:lnTo>
                <a:lnTo>
                  <a:pt x="77085" y="402"/>
                </a:lnTo>
                <a:lnTo>
                  <a:pt x="77890" y="109"/>
                </a:lnTo>
                <a:lnTo>
                  <a:pt x="78731" y="0"/>
                </a:lnTo>
                <a:close/>
                <a:moveTo>
                  <a:pt x="18750" y="0"/>
                </a:moveTo>
                <a:lnTo>
                  <a:pt x="19591" y="109"/>
                </a:lnTo>
                <a:lnTo>
                  <a:pt x="20396" y="402"/>
                </a:lnTo>
                <a:lnTo>
                  <a:pt x="21091" y="841"/>
                </a:lnTo>
                <a:lnTo>
                  <a:pt x="21676" y="1427"/>
                </a:lnTo>
                <a:lnTo>
                  <a:pt x="22115" y="2123"/>
                </a:lnTo>
                <a:lnTo>
                  <a:pt x="22408" y="2873"/>
                </a:lnTo>
                <a:lnTo>
                  <a:pt x="22518" y="3752"/>
                </a:lnTo>
                <a:lnTo>
                  <a:pt x="22518" y="18761"/>
                </a:lnTo>
                <a:lnTo>
                  <a:pt x="22408" y="19621"/>
                </a:lnTo>
                <a:lnTo>
                  <a:pt x="22115" y="20390"/>
                </a:lnTo>
                <a:lnTo>
                  <a:pt x="21676" y="21086"/>
                </a:lnTo>
                <a:lnTo>
                  <a:pt x="21091" y="21671"/>
                </a:lnTo>
                <a:lnTo>
                  <a:pt x="20396" y="22111"/>
                </a:lnTo>
                <a:lnTo>
                  <a:pt x="19591" y="22403"/>
                </a:lnTo>
                <a:lnTo>
                  <a:pt x="18750" y="22513"/>
                </a:lnTo>
                <a:lnTo>
                  <a:pt x="17871" y="22403"/>
                </a:lnTo>
                <a:lnTo>
                  <a:pt x="17103" y="22111"/>
                </a:lnTo>
                <a:lnTo>
                  <a:pt x="16426" y="21671"/>
                </a:lnTo>
                <a:lnTo>
                  <a:pt x="15841" y="21086"/>
                </a:lnTo>
                <a:lnTo>
                  <a:pt x="15402" y="20390"/>
                </a:lnTo>
                <a:lnTo>
                  <a:pt x="15109" y="19621"/>
                </a:lnTo>
                <a:lnTo>
                  <a:pt x="15000" y="18761"/>
                </a:lnTo>
                <a:lnTo>
                  <a:pt x="15000" y="3752"/>
                </a:lnTo>
                <a:lnTo>
                  <a:pt x="15109" y="2873"/>
                </a:lnTo>
                <a:lnTo>
                  <a:pt x="15402" y="2123"/>
                </a:lnTo>
                <a:lnTo>
                  <a:pt x="15841" y="1427"/>
                </a:lnTo>
                <a:lnTo>
                  <a:pt x="16426" y="841"/>
                </a:lnTo>
                <a:lnTo>
                  <a:pt x="17103" y="402"/>
                </a:lnTo>
                <a:lnTo>
                  <a:pt x="17871" y="109"/>
                </a:lnTo>
                <a:lnTo>
                  <a:pt x="18750"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223" name="Shape 223"/>
          <p:cNvSpPr/>
          <p:nvPr/>
        </p:nvSpPr>
        <p:spPr>
          <a:xfrm>
            <a:off x="4434899" y="1897000"/>
            <a:ext cx="251700" cy="433200"/>
          </a:xfrm>
          <a:custGeom>
            <a:pathLst>
              <a:path extrusionOk="0" h="120000" w="120000">
                <a:moveTo>
                  <a:pt x="52474" y="0"/>
                </a:moveTo>
                <a:lnTo>
                  <a:pt x="69845" y="0"/>
                </a:lnTo>
                <a:lnTo>
                  <a:pt x="70979" y="80"/>
                </a:lnTo>
                <a:lnTo>
                  <a:pt x="71958" y="267"/>
                </a:lnTo>
                <a:lnTo>
                  <a:pt x="72783" y="589"/>
                </a:lnTo>
                <a:lnTo>
                  <a:pt x="73453" y="1045"/>
                </a:lnTo>
                <a:lnTo>
                  <a:pt x="73814" y="1554"/>
                </a:lnTo>
                <a:lnTo>
                  <a:pt x="73917" y="2143"/>
                </a:lnTo>
                <a:lnTo>
                  <a:pt x="73917" y="13934"/>
                </a:lnTo>
                <a:lnTo>
                  <a:pt x="78814" y="14256"/>
                </a:lnTo>
                <a:lnTo>
                  <a:pt x="83505" y="14765"/>
                </a:lnTo>
                <a:lnTo>
                  <a:pt x="88195" y="15462"/>
                </a:lnTo>
                <a:lnTo>
                  <a:pt x="91443" y="16025"/>
                </a:lnTo>
                <a:lnTo>
                  <a:pt x="94381" y="16614"/>
                </a:lnTo>
                <a:lnTo>
                  <a:pt x="97010" y="17150"/>
                </a:lnTo>
                <a:lnTo>
                  <a:pt x="99329" y="17713"/>
                </a:lnTo>
                <a:lnTo>
                  <a:pt x="103556" y="18892"/>
                </a:lnTo>
                <a:lnTo>
                  <a:pt x="107525" y="20205"/>
                </a:lnTo>
                <a:lnTo>
                  <a:pt x="109278" y="20875"/>
                </a:lnTo>
                <a:lnTo>
                  <a:pt x="110670" y="21411"/>
                </a:lnTo>
                <a:lnTo>
                  <a:pt x="111752" y="21840"/>
                </a:lnTo>
                <a:lnTo>
                  <a:pt x="112525" y="22161"/>
                </a:lnTo>
                <a:lnTo>
                  <a:pt x="113608" y="22670"/>
                </a:lnTo>
                <a:lnTo>
                  <a:pt x="114432" y="23126"/>
                </a:lnTo>
                <a:lnTo>
                  <a:pt x="115257" y="23689"/>
                </a:lnTo>
                <a:lnTo>
                  <a:pt x="115721" y="24332"/>
                </a:lnTo>
                <a:lnTo>
                  <a:pt x="115618" y="24975"/>
                </a:lnTo>
                <a:lnTo>
                  <a:pt x="115051" y="25645"/>
                </a:lnTo>
                <a:lnTo>
                  <a:pt x="104690" y="35426"/>
                </a:lnTo>
                <a:lnTo>
                  <a:pt x="104123" y="35855"/>
                </a:lnTo>
                <a:lnTo>
                  <a:pt x="103402" y="36203"/>
                </a:lnTo>
                <a:lnTo>
                  <a:pt x="102628" y="36418"/>
                </a:lnTo>
                <a:lnTo>
                  <a:pt x="101752" y="36498"/>
                </a:lnTo>
                <a:lnTo>
                  <a:pt x="100515" y="36525"/>
                </a:lnTo>
                <a:lnTo>
                  <a:pt x="99381" y="36364"/>
                </a:lnTo>
                <a:lnTo>
                  <a:pt x="98298" y="36016"/>
                </a:lnTo>
                <a:lnTo>
                  <a:pt x="97835" y="35855"/>
                </a:lnTo>
                <a:lnTo>
                  <a:pt x="97216" y="35560"/>
                </a:lnTo>
                <a:lnTo>
                  <a:pt x="96391" y="35212"/>
                </a:lnTo>
                <a:lnTo>
                  <a:pt x="95515" y="34863"/>
                </a:lnTo>
                <a:lnTo>
                  <a:pt x="94381" y="34461"/>
                </a:lnTo>
                <a:lnTo>
                  <a:pt x="92989" y="33979"/>
                </a:lnTo>
                <a:lnTo>
                  <a:pt x="91340" y="33443"/>
                </a:lnTo>
                <a:lnTo>
                  <a:pt x="87680" y="32344"/>
                </a:lnTo>
                <a:lnTo>
                  <a:pt x="83814" y="31299"/>
                </a:lnTo>
                <a:lnTo>
                  <a:pt x="80979" y="30683"/>
                </a:lnTo>
                <a:lnTo>
                  <a:pt x="77835" y="30093"/>
                </a:lnTo>
                <a:lnTo>
                  <a:pt x="74278" y="29531"/>
                </a:lnTo>
                <a:lnTo>
                  <a:pt x="70567" y="29129"/>
                </a:lnTo>
                <a:lnTo>
                  <a:pt x="66855" y="28887"/>
                </a:lnTo>
                <a:lnTo>
                  <a:pt x="63298" y="28807"/>
                </a:lnTo>
                <a:lnTo>
                  <a:pt x="59329" y="28887"/>
                </a:lnTo>
                <a:lnTo>
                  <a:pt x="55567" y="29102"/>
                </a:lnTo>
                <a:lnTo>
                  <a:pt x="52216" y="29504"/>
                </a:lnTo>
                <a:lnTo>
                  <a:pt x="48969" y="30066"/>
                </a:lnTo>
                <a:lnTo>
                  <a:pt x="46082" y="30790"/>
                </a:lnTo>
                <a:lnTo>
                  <a:pt x="43298" y="31674"/>
                </a:lnTo>
                <a:lnTo>
                  <a:pt x="41237" y="32505"/>
                </a:lnTo>
                <a:lnTo>
                  <a:pt x="39587" y="33443"/>
                </a:lnTo>
                <a:lnTo>
                  <a:pt x="38144" y="34435"/>
                </a:lnTo>
                <a:lnTo>
                  <a:pt x="37010" y="35506"/>
                </a:lnTo>
                <a:lnTo>
                  <a:pt x="36237" y="36632"/>
                </a:lnTo>
                <a:lnTo>
                  <a:pt x="35773" y="37838"/>
                </a:lnTo>
                <a:lnTo>
                  <a:pt x="35618" y="39097"/>
                </a:lnTo>
                <a:lnTo>
                  <a:pt x="35773" y="40223"/>
                </a:lnTo>
                <a:lnTo>
                  <a:pt x="36134" y="41295"/>
                </a:lnTo>
                <a:lnTo>
                  <a:pt x="36649" y="42340"/>
                </a:lnTo>
                <a:lnTo>
                  <a:pt x="37577" y="43278"/>
                </a:lnTo>
                <a:lnTo>
                  <a:pt x="38865" y="44189"/>
                </a:lnTo>
                <a:lnTo>
                  <a:pt x="40463" y="45073"/>
                </a:lnTo>
                <a:lnTo>
                  <a:pt x="43092" y="46306"/>
                </a:lnTo>
                <a:lnTo>
                  <a:pt x="45567" y="47297"/>
                </a:lnTo>
                <a:lnTo>
                  <a:pt x="46907" y="47753"/>
                </a:lnTo>
                <a:lnTo>
                  <a:pt x="48608" y="48289"/>
                </a:lnTo>
                <a:lnTo>
                  <a:pt x="50515" y="48798"/>
                </a:lnTo>
                <a:lnTo>
                  <a:pt x="52783" y="49388"/>
                </a:lnTo>
                <a:lnTo>
                  <a:pt x="55103" y="49924"/>
                </a:lnTo>
                <a:lnTo>
                  <a:pt x="57113" y="50406"/>
                </a:lnTo>
                <a:lnTo>
                  <a:pt x="58969" y="50861"/>
                </a:lnTo>
                <a:lnTo>
                  <a:pt x="60515" y="51183"/>
                </a:lnTo>
                <a:lnTo>
                  <a:pt x="62216" y="51558"/>
                </a:lnTo>
                <a:lnTo>
                  <a:pt x="64278" y="51960"/>
                </a:lnTo>
                <a:lnTo>
                  <a:pt x="66752" y="52469"/>
                </a:lnTo>
                <a:lnTo>
                  <a:pt x="69536" y="53005"/>
                </a:lnTo>
                <a:lnTo>
                  <a:pt x="72783" y="53675"/>
                </a:lnTo>
                <a:lnTo>
                  <a:pt x="75567" y="54238"/>
                </a:lnTo>
                <a:lnTo>
                  <a:pt x="77938" y="54720"/>
                </a:lnTo>
                <a:lnTo>
                  <a:pt x="80000" y="55149"/>
                </a:lnTo>
                <a:lnTo>
                  <a:pt x="81958" y="55578"/>
                </a:lnTo>
                <a:lnTo>
                  <a:pt x="84226" y="56114"/>
                </a:lnTo>
                <a:lnTo>
                  <a:pt x="86855" y="56730"/>
                </a:lnTo>
                <a:lnTo>
                  <a:pt x="89742" y="57454"/>
                </a:lnTo>
                <a:lnTo>
                  <a:pt x="92680" y="58231"/>
                </a:lnTo>
                <a:lnTo>
                  <a:pt x="95257" y="58981"/>
                </a:lnTo>
                <a:lnTo>
                  <a:pt x="97577" y="59678"/>
                </a:lnTo>
                <a:lnTo>
                  <a:pt x="99484" y="60321"/>
                </a:lnTo>
                <a:lnTo>
                  <a:pt x="101958" y="61286"/>
                </a:lnTo>
                <a:lnTo>
                  <a:pt x="104536" y="62384"/>
                </a:lnTo>
                <a:lnTo>
                  <a:pt x="107422" y="63671"/>
                </a:lnTo>
                <a:lnTo>
                  <a:pt x="110206" y="65064"/>
                </a:lnTo>
                <a:lnTo>
                  <a:pt x="112474" y="66511"/>
                </a:lnTo>
                <a:lnTo>
                  <a:pt x="114278" y="67932"/>
                </a:lnTo>
                <a:lnTo>
                  <a:pt x="115773" y="69486"/>
                </a:lnTo>
                <a:lnTo>
                  <a:pt x="117113" y="71174"/>
                </a:lnTo>
                <a:lnTo>
                  <a:pt x="118298" y="73050"/>
                </a:lnTo>
                <a:lnTo>
                  <a:pt x="119226" y="75060"/>
                </a:lnTo>
                <a:lnTo>
                  <a:pt x="119793" y="77150"/>
                </a:lnTo>
                <a:lnTo>
                  <a:pt x="120000" y="79347"/>
                </a:lnTo>
                <a:lnTo>
                  <a:pt x="119845" y="81598"/>
                </a:lnTo>
                <a:lnTo>
                  <a:pt x="119381" y="83769"/>
                </a:lnTo>
                <a:lnTo>
                  <a:pt x="118608" y="85859"/>
                </a:lnTo>
                <a:lnTo>
                  <a:pt x="117474" y="87869"/>
                </a:lnTo>
                <a:lnTo>
                  <a:pt x="116030" y="89852"/>
                </a:lnTo>
                <a:lnTo>
                  <a:pt x="114278" y="91728"/>
                </a:lnTo>
                <a:lnTo>
                  <a:pt x="112268" y="93577"/>
                </a:lnTo>
                <a:lnTo>
                  <a:pt x="109896" y="95292"/>
                </a:lnTo>
                <a:lnTo>
                  <a:pt x="107164" y="96980"/>
                </a:lnTo>
                <a:lnTo>
                  <a:pt x="104278" y="98561"/>
                </a:lnTo>
                <a:lnTo>
                  <a:pt x="101185" y="100008"/>
                </a:lnTo>
                <a:lnTo>
                  <a:pt x="97835" y="101295"/>
                </a:lnTo>
                <a:lnTo>
                  <a:pt x="94329" y="102474"/>
                </a:lnTo>
                <a:lnTo>
                  <a:pt x="90567" y="103465"/>
                </a:lnTo>
                <a:lnTo>
                  <a:pt x="86701" y="104350"/>
                </a:lnTo>
                <a:lnTo>
                  <a:pt x="82680" y="105073"/>
                </a:lnTo>
                <a:lnTo>
                  <a:pt x="78350" y="105663"/>
                </a:lnTo>
                <a:lnTo>
                  <a:pt x="73917" y="106145"/>
                </a:lnTo>
                <a:lnTo>
                  <a:pt x="73917" y="117856"/>
                </a:lnTo>
                <a:lnTo>
                  <a:pt x="73814" y="118445"/>
                </a:lnTo>
                <a:lnTo>
                  <a:pt x="73453" y="118954"/>
                </a:lnTo>
                <a:lnTo>
                  <a:pt x="72783" y="119410"/>
                </a:lnTo>
                <a:lnTo>
                  <a:pt x="71958" y="119732"/>
                </a:lnTo>
                <a:lnTo>
                  <a:pt x="70979" y="119919"/>
                </a:lnTo>
                <a:lnTo>
                  <a:pt x="69845" y="120000"/>
                </a:lnTo>
                <a:lnTo>
                  <a:pt x="52474" y="120000"/>
                </a:lnTo>
                <a:lnTo>
                  <a:pt x="51443" y="119919"/>
                </a:lnTo>
                <a:lnTo>
                  <a:pt x="50412" y="119705"/>
                </a:lnTo>
                <a:lnTo>
                  <a:pt x="49587" y="119356"/>
                </a:lnTo>
                <a:lnTo>
                  <a:pt x="48865" y="118928"/>
                </a:lnTo>
                <a:lnTo>
                  <a:pt x="48453" y="118418"/>
                </a:lnTo>
                <a:lnTo>
                  <a:pt x="48402" y="117856"/>
                </a:lnTo>
                <a:lnTo>
                  <a:pt x="48402" y="106145"/>
                </a:lnTo>
                <a:lnTo>
                  <a:pt x="42731" y="105636"/>
                </a:lnTo>
                <a:lnTo>
                  <a:pt x="37319" y="104939"/>
                </a:lnTo>
                <a:lnTo>
                  <a:pt x="31958" y="104055"/>
                </a:lnTo>
                <a:lnTo>
                  <a:pt x="28144" y="103305"/>
                </a:lnTo>
                <a:lnTo>
                  <a:pt x="24742" y="102581"/>
                </a:lnTo>
                <a:lnTo>
                  <a:pt x="21649" y="101831"/>
                </a:lnTo>
                <a:lnTo>
                  <a:pt x="18917" y="101080"/>
                </a:lnTo>
                <a:lnTo>
                  <a:pt x="15567" y="100035"/>
                </a:lnTo>
                <a:lnTo>
                  <a:pt x="12422" y="98963"/>
                </a:lnTo>
                <a:lnTo>
                  <a:pt x="9381" y="97865"/>
                </a:lnTo>
                <a:lnTo>
                  <a:pt x="7731" y="97221"/>
                </a:lnTo>
                <a:lnTo>
                  <a:pt x="6340" y="96632"/>
                </a:lnTo>
                <a:lnTo>
                  <a:pt x="5154" y="96150"/>
                </a:lnTo>
                <a:lnTo>
                  <a:pt x="4123" y="95694"/>
                </a:lnTo>
                <a:lnTo>
                  <a:pt x="3350" y="95346"/>
                </a:lnTo>
                <a:lnTo>
                  <a:pt x="2474" y="94863"/>
                </a:lnTo>
                <a:lnTo>
                  <a:pt x="1649" y="94461"/>
                </a:lnTo>
                <a:lnTo>
                  <a:pt x="1185" y="94113"/>
                </a:lnTo>
                <a:lnTo>
                  <a:pt x="309" y="93416"/>
                </a:lnTo>
                <a:lnTo>
                  <a:pt x="0" y="92773"/>
                </a:lnTo>
                <a:lnTo>
                  <a:pt x="206" y="92076"/>
                </a:lnTo>
                <a:lnTo>
                  <a:pt x="876" y="91406"/>
                </a:lnTo>
                <a:lnTo>
                  <a:pt x="14175" y="82376"/>
                </a:lnTo>
                <a:lnTo>
                  <a:pt x="14845" y="81974"/>
                </a:lnTo>
                <a:lnTo>
                  <a:pt x="15876" y="81706"/>
                </a:lnTo>
                <a:lnTo>
                  <a:pt x="17113" y="81572"/>
                </a:lnTo>
                <a:lnTo>
                  <a:pt x="18350" y="81572"/>
                </a:lnTo>
                <a:lnTo>
                  <a:pt x="19329" y="81732"/>
                </a:lnTo>
                <a:lnTo>
                  <a:pt x="20154" y="82161"/>
                </a:lnTo>
                <a:lnTo>
                  <a:pt x="20463" y="82295"/>
                </a:lnTo>
                <a:lnTo>
                  <a:pt x="24587" y="84091"/>
                </a:lnTo>
                <a:lnTo>
                  <a:pt x="28917" y="85672"/>
                </a:lnTo>
                <a:lnTo>
                  <a:pt x="33298" y="87065"/>
                </a:lnTo>
                <a:lnTo>
                  <a:pt x="37731" y="88298"/>
                </a:lnTo>
                <a:lnTo>
                  <a:pt x="42319" y="89289"/>
                </a:lnTo>
                <a:lnTo>
                  <a:pt x="46958" y="90040"/>
                </a:lnTo>
                <a:lnTo>
                  <a:pt x="51701" y="90683"/>
                </a:lnTo>
                <a:lnTo>
                  <a:pt x="56443" y="91085"/>
                </a:lnTo>
                <a:lnTo>
                  <a:pt x="61237" y="91192"/>
                </a:lnTo>
                <a:lnTo>
                  <a:pt x="64639" y="91112"/>
                </a:lnTo>
                <a:lnTo>
                  <a:pt x="67886" y="90897"/>
                </a:lnTo>
                <a:lnTo>
                  <a:pt x="70979" y="90495"/>
                </a:lnTo>
                <a:lnTo>
                  <a:pt x="74020" y="89906"/>
                </a:lnTo>
                <a:lnTo>
                  <a:pt x="76804" y="89209"/>
                </a:lnTo>
                <a:lnTo>
                  <a:pt x="79484" y="88325"/>
                </a:lnTo>
                <a:lnTo>
                  <a:pt x="81597" y="87440"/>
                </a:lnTo>
                <a:lnTo>
                  <a:pt x="83402" y="86476"/>
                </a:lnTo>
                <a:lnTo>
                  <a:pt x="84845" y="85430"/>
                </a:lnTo>
                <a:lnTo>
                  <a:pt x="85979" y="84251"/>
                </a:lnTo>
                <a:lnTo>
                  <a:pt x="86752" y="82965"/>
                </a:lnTo>
                <a:lnTo>
                  <a:pt x="87268" y="81598"/>
                </a:lnTo>
                <a:lnTo>
                  <a:pt x="87474" y="80125"/>
                </a:lnTo>
                <a:lnTo>
                  <a:pt x="87268" y="78919"/>
                </a:lnTo>
                <a:lnTo>
                  <a:pt x="86546" y="77740"/>
                </a:lnTo>
                <a:lnTo>
                  <a:pt x="85515" y="76614"/>
                </a:lnTo>
                <a:lnTo>
                  <a:pt x="84175" y="75542"/>
                </a:lnTo>
                <a:lnTo>
                  <a:pt x="82731" y="74631"/>
                </a:lnTo>
                <a:lnTo>
                  <a:pt x="81185" y="73774"/>
                </a:lnTo>
                <a:lnTo>
                  <a:pt x="79845" y="73184"/>
                </a:lnTo>
                <a:lnTo>
                  <a:pt x="78144" y="72594"/>
                </a:lnTo>
                <a:lnTo>
                  <a:pt x="76134" y="71924"/>
                </a:lnTo>
                <a:lnTo>
                  <a:pt x="73711" y="71281"/>
                </a:lnTo>
                <a:lnTo>
                  <a:pt x="71237" y="70611"/>
                </a:lnTo>
                <a:lnTo>
                  <a:pt x="68969" y="70075"/>
                </a:lnTo>
                <a:lnTo>
                  <a:pt x="67010" y="69539"/>
                </a:lnTo>
                <a:lnTo>
                  <a:pt x="65206" y="69138"/>
                </a:lnTo>
                <a:lnTo>
                  <a:pt x="63711" y="68816"/>
                </a:lnTo>
                <a:lnTo>
                  <a:pt x="61958" y="68414"/>
                </a:lnTo>
                <a:lnTo>
                  <a:pt x="59896" y="67958"/>
                </a:lnTo>
                <a:lnTo>
                  <a:pt x="57577" y="67503"/>
                </a:lnTo>
                <a:lnTo>
                  <a:pt x="54896" y="66940"/>
                </a:lnTo>
                <a:lnTo>
                  <a:pt x="52525" y="66458"/>
                </a:lnTo>
                <a:lnTo>
                  <a:pt x="50412" y="65975"/>
                </a:lnTo>
                <a:lnTo>
                  <a:pt x="48608" y="65627"/>
                </a:lnTo>
                <a:lnTo>
                  <a:pt x="46958" y="65279"/>
                </a:lnTo>
                <a:lnTo>
                  <a:pt x="45412" y="64957"/>
                </a:lnTo>
                <a:lnTo>
                  <a:pt x="43608" y="64555"/>
                </a:lnTo>
                <a:lnTo>
                  <a:pt x="41494" y="64073"/>
                </a:lnTo>
                <a:lnTo>
                  <a:pt x="39072" y="63537"/>
                </a:lnTo>
                <a:lnTo>
                  <a:pt x="36649" y="62947"/>
                </a:lnTo>
                <a:lnTo>
                  <a:pt x="34536" y="62384"/>
                </a:lnTo>
                <a:lnTo>
                  <a:pt x="32628" y="61902"/>
                </a:lnTo>
                <a:lnTo>
                  <a:pt x="31030" y="61420"/>
                </a:lnTo>
                <a:lnTo>
                  <a:pt x="28917" y="60777"/>
                </a:lnTo>
                <a:lnTo>
                  <a:pt x="26443" y="59973"/>
                </a:lnTo>
                <a:lnTo>
                  <a:pt x="23762" y="59035"/>
                </a:lnTo>
                <a:lnTo>
                  <a:pt x="21134" y="58097"/>
                </a:lnTo>
                <a:lnTo>
                  <a:pt x="18814" y="57132"/>
                </a:lnTo>
                <a:lnTo>
                  <a:pt x="16907" y="56221"/>
                </a:lnTo>
                <a:lnTo>
                  <a:pt x="15103" y="55230"/>
                </a:lnTo>
                <a:lnTo>
                  <a:pt x="13247" y="54158"/>
                </a:lnTo>
                <a:lnTo>
                  <a:pt x="11288" y="52952"/>
                </a:lnTo>
                <a:lnTo>
                  <a:pt x="9484" y="51665"/>
                </a:lnTo>
                <a:lnTo>
                  <a:pt x="7938" y="50326"/>
                </a:lnTo>
                <a:lnTo>
                  <a:pt x="6752" y="49039"/>
                </a:lnTo>
                <a:lnTo>
                  <a:pt x="5721" y="47646"/>
                </a:lnTo>
                <a:lnTo>
                  <a:pt x="4845" y="46172"/>
                </a:lnTo>
                <a:lnTo>
                  <a:pt x="4020" y="44618"/>
                </a:lnTo>
                <a:lnTo>
                  <a:pt x="3453" y="42903"/>
                </a:lnTo>
                <a:lnTo>
                  <a:pt x="3092" y="41161"/>
                </a:lnTo>
                <a:lnTo>
                  <a:pt x="2938" y="39338"/>
                </a:lnTo>
                <a:lnTo>
                  <a:pt x="3144" y="37114"/>
                </a:lnTo>
                <a:lnTo>
                  <a:pt x="3711" y="34917"/>
                </a:lnTo>
                <a:lnTo>
                  <a:pt x="4690" y="32773"/>
                </a:lnTo>
                <a:lnTo>
                  <a:pt x="6134" y="30683"/>
                </a:lnTo>
                <a:lnTo>
                  <a:pt x="7886" y="28700"/>
                </a:lnTo>
                <a:lnTo>
                  <a:pt x="10000" y="26797"/>
                </a:lnTo>
                <a:lnTo>
                  <a:pt x="12628" y="24948"/>
                </a:lnTo>
                <a:lnTo>
                  <a:pt x="15515" y="23153"/>
                </a:lnTo>
                <a:lnTo>
                  <a:pt x="18814" y="21491"/>
                </a:lnTo>
                <a:lnTo>
                  <a:pt x="22371" y="19991"/>
                </a:lnTo>
                <a:lnTo>
                  <a:pt x="26082" y="18624"/>
                </a:lnTo>
                <a:lnTo>
                  <a:pt x="30051" y="17418"/>
                </a:lnTo>
                <a:lnTo>
                  <a:pt x="34278" y="16400"/>
                </a:lnTo>
                <a:lnTo>
                  <a:pt x="38711" y="15515"/>
                </a:lnTo>
                <a:lnTo>
                  <a:pt x="43402" y="14765"/>
                </a:lnTo>
                <a:lnTo>
                  <a:pt x="48298" y="14175"/>
                </a:lnTo>
                <a:lnTo>
                  <a:pt x="48298" y="2143"/>
                </a:lnTo>
                <a:lnTo>
                  <a:pt x="48453" y="1581"/>
                </a:lnTo>
                <a:lnTo>
                  <a:pt x="48865" y="1071"/>
                </a:lnTo>
                <a:lnTo>
                  <a:pt x="49587" y="643"/>
                </a:lnTo>
                <a:lnTo>
                  <a:pt x="50412" y="267"/>
                </a:lnTo>
                <a:lnTo>
                  <a:pt x="51443" y="80"/>
                </a:lnTo>
                <a:lnTo>
                  <a:pt x="52474"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nvGrpSpPr>
          <p:cNvPr id="224" name="Shape 224"/>
          <p:cNvGrpSpPr/>
          <p:nvPr/>
        </p:nvGrpSpPr>
        <p:grpSpPr>
          <a:xfrm>
            <a:off x="7295782" y="1882310"/>
            <a:ext cx="473992" cy="462599"/>
            <a:chOff x="5448301" y="2757488"/>
            <a:chExt cx="3643287" cy="3770162"/>
          </a:xfrm>
        </p:grpSpPr>
        <p:sp>
          <p:nvSpPr>
            <p:cNvPr id="225" name="Shape 225"/>
            <p:cNvSpPr/>
            <p:nvPr/>
          </p:nvSpPr>
          <p:spPr>
            <a:xfrm>
              <a:off x="6299201" y="3609975"/>
              <a:ext cx="1944600" cy="2354400"/>
            </a:xfrm>
            <a:custGeom>
              <a:pathLst>
                <a:path extrusionOk="0" h="120000" w="120000">
                  <a:moveTo>
                    <a:pt x="59951" y="12574"/>
                  </a:moveTo>
                  <a:lnTo>
                    <a:pt x="55738" y="12776"/>
                  </a:lnTo>
                  <a:lnTo>
                    <a:pt x="51526" y="13301"/>
                  </a:lnTo>
                  <a:lnTo>
                    <a:pt x="47412" y="14110"/>
                  </a:lnTo>
                  <a:lnTo>
                    <a:pt x="43493" y="15242"/>
                  </a:lnTo>
                  <a:lnTo>
                    <a:pt x="39820" y="16576"/>
                  </a:lnTo>
                  <a:lnTo>
                    <a:pt x="36293" y="18274"/>
                  </a:lnTo>
                  <a:lnTo>
                    <a:pt x="32914" y="20175"/>
                  </a:lnTo>
                  <a:lnTo>
                    <a:pt x="29828" y="22358"/>
                  </a:lnTo>
                  <a:lnTo>
                    <a:pt x="26889" y="24703"/>
                  </a:lnTo>
                  <a:lnTo>
                    <a:pt x="24342" y="27291"/>
                  </a:lnTo>
                  <a:lnTo>
                    <a:pt x="21991" y="30040"/>
                  </a:lnTo>
                  <a:lnTo>
                    <a:pt x="20032" y="32991"/>
                  </a:lnTo>
                  <a:lnTo>
                    <a:pt x="18318" y="36105"/>
                  </a:lnTo>
                  <a:lnTo>
                    <a:pt x="16946" y="39299"/>
                  </a:lnTo>
                  <a:lnTo>
                    <a:pt x="15967" y="42654"/>
                  </a:lnTo>
                  <a:lnTo>
                    <a:pt x="15428" y="46132"/>
                  </a:lnTo>
                  <a:lnTo>
                    <a:pt x="15183" y="49730"/>
                  </a:lnTo>
                  <a:lnTo>
                    <a:pt x="15428" y="53247"/>
                  </a:lnTo>
                  <a:lnTo>
                    <a:pt x="15967" y="56765"/>
                  </a:lnTo>
                  <a:lnTo>
                    <a:pt x="16946" y="60121"/>
                  </a:lnTo>
                  <a:lnTo>
                    <a:pt x="18367" y="63396"/>
                  </a:lnTo>
                  <a:lnTo>
                    <a:pt x="20179" y="66630"/>
                  </a:lnTo>
                  <a:lnTo>
                    <a:pt x="22285" y="69622"/>
                  </a:lnTo>
                  <a:lnTo>
                    <a:pt x="24783" y="72574"/>
                  </a:lnTo>
                  <a:lnTo>
                    <a:pt x="27036" y="74878"/>
                  </a:lnTo>
                  <a:lnTo>
                    <a:pt x="29583" y="77345"/>
                  </a:lnTo>
                  <a:lnTo>
                    <a:pt x="29681" y="77385"/>
                  </a:lnTo>
                  <a:lnTo>
                    <a:pt x="31738" y="79447"/>
                  </a:lnTo>
                  <a:lnTo>
                    <a:pt x="33942" y="81549"/>
                  </a:lnTo>
                  <a:lnTo>
                    <a:pt x="36048" y="83814"/>
                  </a:lnTo>
                  <a:lnTo>
                    <a:pt x="38204" y="86159"/>
                  </a:lnTo>
                  <a:lnTo>
                    <a:pt x="40261" y="88625"/>
                  </a:lnTo>
                  <a:lnTo>
                    <a:pt x="42073" y="91253"/>
                  </a:lnTo>
                  <a:lnTo>
                    <a:pt x="43787" y="94002"/>
                  </a:lnTo>
                  <a:lnTo>
                    <a:pt x="45306" y="96913"/>
                  </a:lnTo>
                  <a:lnTo>
                    <a:pt x="46481" y="99946"/>
                  </a:lnTo>
                  <a:lnTo>
                    <a:pt x="46726" y="100714"/>
                  </a:lnTo>
                  <a:lnTo>
                    <a:pt x="46922" y="101603"/>
                  </a:lnTo>
                  <a:lnTo>
                    <a:pt x="47118" y="102654"/>
                  </a:lnTo>
                  <a:lnTo>
                    <a:pt x="47363" y="103989"/>
                  </a:lnTo>
                  <a:lnTo>
                    <a:pt x="47412" y="105525"/>
                  </a:lnTo>
                  <a:lnTo>
                    <a:pt x="47559" y="107425"/>
                  </a:lnTo>
                  <a:lnTo>
                    <a:pt x="72195" y="107425"/>
                  </a:lnTo>
                  <a:lnTo>
                    <a:pt x="72244" y="105646"/>
                  </a:lnTo>
                  <a:lnTo>
                    <a:pt x="72391" y="104191"/>
                  </a:lnTo>
                  <a:lnTo>
                    <a:pt x="72538" y="102938"/>
                  </a:lnTo>
                  <a:lnTo>
                    <a:pt x="72734" y="101886"/>
                  </a:lnTo>
                  <a:lnTo>
                    <a:pt x="72979" y="101078"/>
                  </a:lnTo>
                  <a:lnTo>
                    <a:pt x="73175" y="100350"/>
                  </a:lnTo>
                  <a:lnTo>
                    <a:pt x="74400" y="97318"/>
                  </a:lnTo>
                  <a:lnTo>
                    <a:pt x="75869" y="94447"/>
                  </a:lnTo>
                  <a:lnTo>
                    <a:pt x="77583" y="91657"/>
                  </a:lnTo>
                  <a:lnTo>
                    <a:pt x="79493" y="89029"/>
                  </a:lnTo>
                  <a:lnTo>
                    <a:pt x="81600" y="86482"/>
                  </a:lnTo>
                  <a:lnTo>
                    <a:pt x="83804" y="84016"/>
                  </a:lnTo>
                  <a:lnTo>
                    <a:pt x="86106" y="81630"/>
                  </a:lnTo>
                  <a:lnTo>
                    <a:pt x="88359" y="79326"/>
                  </a:lnTo>
                  <a:lnTo>
                    <a:pt x="90612" y="77142"/>
                  </a:lnTo>
                  <a:lnTo>
                    <a:pt x="90906" y="76859"/>
                  </a:lnTo>
                  <a:lnTo>
                    <a:pt x="93208" y="74636"/>
                  </a:lnTo>
                  <a:lnTo>
                    <a:pt x="95167" y="72574"/>
                  </a:lnTo>
                  <a:lnTo>
                    <a:pt x="97714" y="69703"/>
                  </a:lnTo>
                  <a:lnTo>
                    <a:pt x="99869" y="66630"/>
                  </a:lnTo>
                  <a:lnTo>
                    <a:pt x="101632" y="63477"/>
                  </a:lnTo>
                  <a:lnTo>
                    <a:pt x="102955" y="60161"/>
                  </a:lnTo>
                  <a:lnTo>
                    <a:pt x="103983" y="56765"/>
                  </a:lnTo>
                  <a:lnTo>
                    <a:pt x="104620" y="53247"/>
                  </a:lnTo>
                  <a:lnTo>
                    <a:pt x="104816" y="49730"/>
                  </a:lnTo>
                  <a:lnTo>
                    <a:pt x="104620" y="46132"/>
                  </a:lnTo>
                  <a:lnTo>
                    <a:pt x="103983" y="42654"/>
                  </a:lnTo>
                  <a:lnTo>
                    <a:pt x="102955" y="39299"/>
                  </a:lnTo>
                  <a:lnTo>
                    <a:pt x="101632" y="36105"/>
                  </a:lnTo>
                  <a:lnTo>
                    <a:pt x="100016" y="32991"/>
                  </a:lnTo>
                  <a:lnTo>
                    <a:pt x="97959" y="30040"/>
                  </a:lnTo>
                  <a:lnTo>
                    <a:pt x="95657" y="27291"/>
                  </a:lnTo>
                  <a:lnTo>
                    <a:pt x="93061" y="24703"/>
                  </a:lnTo>
                  <a:lnTo>
                    <a:pt x="90220" y="22358"/>
                  </a:lnTo>
                  <a:lnTo>
                    <a:pt x="87085" y="20175"/>
                  </a:lnTo>
                  <a:lnTo>
                    <a:pt x="83755" y="18274"/>
                  </a:lnTo>
                  <a:lnTo>
                    <a:pt x="80179" y="16576"/>
                  </a:lnTo>
                  <a:lnTo>
                    <a:pt x="76457" y="15242"/>
                  </a:lnTo>
                  <a:lnTo>
                    <a:pt x="72538" y="14110"/>
                  </a:lnTo>
                  <a:lnTo>
                    <a:pt x="68473" y="13301"/>
                  </a:lnTo>
                  <a:lnTo>
                    <a:pt x="64310" y="12776"/>
                  </a:lnTo>
                  <a:lnTo>
                    <a:pt x="59951" y="12574"/>
                  </a:lnTo>
                  <a:close/>
                  <a:moveTo>
                    <a:pt x="59951" y="0"/>
                  </a:moveTo>
                  <a:lnTo>
                    <a:pt x="65142" y="242"/>
                  </a:lnTo>
                  <a:lnTo>
                    <a:pt x="70187" y="768"/>
                  </a:lnTo>
                  <a:lnTo>
                    <a:pt x="75183" y="1657"/>
                  </a:lnTo>
                  <a:lnTo>
                    <a:pt x="79934" y="2830"/>
                  </a:lnTo>
                  <a:lnTo>
                    <a:pt x="84440" y="4366"/>
                  </a:lnTo>
                  <a:lnTo>
                    <a:pt x="88848" y="6185"/>
                  </a:lnTo>
                  <a:lnTo>
                    <a:pt x="93061" y="8247"/>
                  </a:lnTo>
                  <a:lnTo>
                    <a:pt x="96930" y="10592"/>
                  </a:lnTo>
                  <a:lnTo>
                    <a:pt x="100653" y="13221"/>
                  </a:lnTo>
                  <a:lnTo>
                    <a:pt x="104130" y="16051"/>
                  </a:lnTo>
                  <a:lnTo>
                    <a:pt x="107216" y="19123"/>
                  </a:lnTo>
                  <a:lnTo>
                    <a:pt x="110057" y="22398"/>
                  </a:lnTo>
                  <a:lnTo>
                    <a:pt x="112653" y="25795"/>
                  </a:lnTo>
                  <a:lnTo>
                    <a:pt x="114759" y="29433"/>
                  </a:lnTo>
                  <a:lnTo>
                    <a:pt x="116620" y="33274"/>
                  </a:lnTo>
                  <a:lnTo>
                    <a:pt x="118089" y="37196"/>
                  </a:lnTo>
                  <a:lnTo>
                    <a:pt x="119167" y="41239"/>
                  </a:lnTo>
                  <a:lnTo>
                    <a:pt x="119804" y="45444"/>
                  </a:lnTo>
                  <a:lnTo>
                    <a:pt x="120000" y="49730"/>
                  </a:lnTo>
                  <a:lnTo>
                    <a:pt x="119804" y="53409"/>
                  </a:lnTo>
                  <a:lnTo>
                    <a:pt x="119363" y="57048"/>
                  </a:lnTo>
                  <a:lnTo>
                    <a:pt x="118530" y="60687"/>
                  </a:lnTo>
                  <a:lnTo>
                    <a:pt x="117404" y="64245"/>
                  </a:lnTo>
                  <a:lnTo>
                    <a:pt x="115983" y="67641"/>
                  </a:lnTo>
                  <a:lnTo>
                    <a:pt x="114171" y="70997"/>
                  </a:lnTo>
                  <a:lnTo>
                    <a:pt x="112114" y="74231"/>
                  </a:lnTo>
                  <a:lnTo>
                    <a:pt x="109812" y="77345"/>
                  </a:lnTo>
                  <a:lnTo>
                    <a:pt x="107167" y="80377"/>
                  </a:lnTo>
                  <a:lnTo>
                    <a:pt x="104914" y="82601"/>
                  </a:lnTo>
                  <a:lnTo>
                    <a:pt x="102465" y="85026"/>
                  </a:lnTo>
                  <a:lnTo>
                    <a:pt x="102269" y="85269"/>
                  </a:lnTo>
                  <a:lnTo>
                    <a:pt x="99722" y="87654"/>
                  </a:lnTo>
                  <a:lnTo>
                    <a:pt x="97224" y="90202"/>
                  </a:lnTo>
                  <a:lnTo>
                    <a:pt x="94824" y="92789"/>
                  </a:lnTo>
                  <a:lnTo>
                    <a:pt x="92620" y="95417"/>
                  </a:lnTo>
                  <a:lnTo>
                    <a:pt x="90612" y="98126"/>
                  </a:lnTo>
                  <a:lnTo>
                    <a:pt x="88995" y="100876"/>
                  </a:lnTo>
                  <a:lnTo>
                    <a:pt x="87869" y="103706"/>
                  </a:lnTo>
                  <a:lnTo>
                    <a:pt x="87575" y="104716"/>
                  </a:lnTo>
                  <a:lnTo>
                    <a:pt x="87428" y="106051"/>
                  </a:lnTo>
                  <a:lnTo>
                    <a:pt x="87379" y="107830"/>
                  </a:lnTo>
                  <a:lnTo>
                    <a:pt x="87281" y="109811"/>
                  </a:lnTo>
                  <a:lnTo>
                    <a:pt x="87281" y="113692"/>
                  </a:lnTo>
                  <a:lnTo>
                    <a:pt x="87085" y="115107"/>
                  </a:lnTo>
                  <a:lnTo>
                    <a:pt x="86497" y="116482"/>
                  </a:lnTo>
                  <a:lnTo>
                    <a:pt x="85665" y="117574"/>
                  </a:lnTo>
                  <a:lnTo>
                    <a:pt x="84440" y="118584"/>
                  </a:lnTo>
                  <a:lnTo>
                    <a:pt x="83020" y="119353"/>
                  </a:lnTo>
                  <a:lnTo>
                    <a:pt x="81453" y="119797"/>
                  </a:lnTo>
                  <a:lnTo>
                    <a:pt x="79689" y="119999"/>
                  </a:lnTo>
                  <a:lnTo>
                    <a:pt x="39967" y="119999"/>
                  </a:lnTo>
                  <a:lnTo>
                    <a:pt x="38204" y="119797"/>
                  </a:lnTo>
                  <a:lnTo>
                    <a:pt x="36636" y="119353"/>
                  </a:lnTo>
                  <a:lnTo>
                    <a:pt x="35216" y="118584"/>
                  </a:lnTo>
                  <a:lnTo>
                    <a:pt x="33991" y="117574"/>
                  </a:lnTo>
                  <a:lnTo>
                    <a:pt x="33159" y="116482"/>
                  </a:lnTo>
                  <a:lnTo>
                    <a:pt x="32571" y="115107"/>
                  </a:lnTo>
                  <a:lnTo>
                    <a:pt x="32375" y="113692"/>
                  </a:lnTo>
                  <a:lnTo>
                    <a:pt x="32375" y="109892"/>
                  </a:lnTo>
                  <a:lnTo>
                    <a:pt x="32375" y="108477"/>
                  </a:lnTo>
                  <a:lnTo>
                    <a:pt x="32277" y="107021"/>
                  </a:lnTo>
                  <a:lnTo>
                    <a:pt x="32228" y="105606"/>
                  </a:lnTo>
                  <a:lnTo>
                    <a:pt x="32081" y="104312"/>
                  </a:lnTo>
                  <a:lnTo>
                    <a:pt x="31787" y="103261"/>
                  </a:lnTo>
                  <a:lnTo>
                    <a:pt x="30808" y="100835"/>
                  </a:lnTo>
                  <a:lnTo>
                    <a:pt x="29534" y="98490"/>
                  </a:lnTo>
                  <a:lnTo>
                    <a:pt x="28065" y="96185"/>
                  </a:lnTo>
                  <a:lnTo>
                    <a:pt x="26253" y="93962"/>
                  </a:lnTo>
                  <a:lnTo>
                    <a:pt x="24440" y="91859"/>
                  </a:lnTo>
                  <a:lnTo>
                    <a:pt x="22383" y="89716"/>
                  </a:lnTo>
                  <a:lnTo>
                    <a:pt x="20326" y="87654"/>
                  </a:lnTo>
                  <a:lnTo>
                    <a:pt x="18171" y="85633"/>
                  </a:lnTo>
                  <a:lnTo>
                    <a:pt x="18122" y="85512"/>
                  </a:lnTo>
                  <a:lnTo>
                    <a:pt x="15428" y="82924"/>
                  </a:lnTo>
                  <a:lnTo>
                    <a:pt x="12832" y="80336"/>
                  </a:lnTo>
                  <a:lnTo>
                    <a:pt x="10138" y="77345"/>
                  </a:lnTo>
                  <a:lnTo>
                    <a:pt x="7836" y="74231"/>
                  </a:lnTo>
                  <a:lnTo>
                    <a:pt x="5779" y="70997"/>
                  </a:lnTo>
                  <a:lnTo>
                    <a:pt x="4065" y="67641"/>
                  </a:lnTo>
                  <a:lnTo>
                    <a:pt x="2546" y="64164"/>
                  </a:lnTo>
                  <a:lnTo>
                    <a:pt x="1420" y="60646"/>
                  </a:lnTo>
                  <a:lnTo>
                    <a:pt x="636" y="57048"/>
                  </a:lnTo>
                  <a:lnTo>
                    <a:pt x="146" y="53409"/>
                  </a:lnTo>
                  <a:lnTo>
                    <a:pt x="0" y="49730"/>
                  </a:lnTo>
                  <a:lnTo>
                    <a:pt x="244" y="45444"/>
                  </a:lnTo>
                  <a:lnTo>
                    <a:pt x="881" y="41239"/>
                  </a:lnTo>
                  <a:lnTo>
                    <a:pt x="1910" y="37196"/>
                  </a:lnTo>
                  <a:lnTo>
                    <a:pt x="3428" y="33274"/>
                  </a:lnTo>
                  <a:lnTo>
                    <a:pt x="5191" y="29433"/>
                  </a:lnTo>
                  <a:lnTo>
                    <a:pt x="7395" y="25795"/>
                  </a:lnTo>
                  <a:lnTo>
                    <a:pt x="9942" y="22398"/>
                  </a:lnTo>
                  <a:lnTo>
                    <a:pt x="12783" y="19123"/>
                  </a:lnTo>
                  <a:lnTo>
                    <a:pt x="15918" y="16051"/>
                  </a:lnTo>
                  <a:lnTo>
                    <a:pt x="19297" y="13221"/>
                  </a:lnTo>
                  <a:lnTo>
                    <a:pt x="23069" y="10592"/>
                  </a:lnTo>
                  <a:lnTo>
                    <a:pt x="26987" y="8247"/>
                  </a:lnTo>
                  <a:lnTo>
                    <a:pt x="31151" y="6185"/>
                  </a:lnTo>
                  <a:lnTo>
                    <a:pt x="35559" y="4366"/>
                  </a:lnTo>
                  <a:lnTo>
                    <a:pt x="40114" y="2830"/>
                  </a:lnTo>
                  <a:lnTo>
                    <a:pt x="44865" y="1657"/>
                  </a:lnTo>
                  <a:lnTo>
                    <a:pt x="49763" y="768"/>
                  </a:lnTo>
                  <a:lnTo>
                    <a:pt x="54857" y="242"/>
                  </a:lnTo>
                  <a:lnTo>
                    <a:pt x="59951"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226" name="Shape 226"/>
            <p:cNvSpPr/>
            <p:nvPr/>
          </p:nvSpPr>
          <p:spPr>
            <a:xfrm>
              <a:off x="6823076" y="5999163"/>
              <a:ext cx="890700" cy="247500"/>
            </a:xfrm>
            <a:custGeom>
              <a:pathLst>
                <a:path extrusionOk="0" h="120000" w="120000">
                  <a:moveTo>
                    <a:pt x="16592" y="0"/>
                  </a:moveTo>
                  <a:lnTo>
                    <a:pt x="103407" y="0"/>
                  </a:lnTo>
                  <a:lnTo>
                    <a:pt x="107261" y="1929"/>
                  </a:lnTo>
                  <a:lnTo>
                    <a:pt x="110686" y="6173"/>
                  </a:lnTo>
                  <a:lnTo>
                    <a:pt x="113791" y="13118"/>
                  </a:lnTo>
                  <a:lnTo>
                    <a:pt x="116467" y="22379"/>
                  </a:lnTo>
                  <a:lnTo>
                    <a:pt x="118287" y="33569"/>
                  </a:lnTo>
                  <a:lnTo>
                    <a:pt x="119571" y="45916"/>
                  </a:lnTo>
                  <a:lnTo>
                    <a:pt x="120000" y="60192"/>
                  </a:lnTo>
                  <a:lnTo>
                    <a:pt x="119571" y="74083"/>
                  </a:lnTo>
                  <a:lnTo>
                    <a:pt x="118287" y="86430"/>
                  </a:lnTo>
                  <a:lnTo>
                    <a:pt x="116467" y="97620"/>
                  </a:lnTo>
                  <a:lnTo>
                    <a:pt x="113791" y="106495"/>
                  </a:lnTo>
                  <a:lnTo>
                    <a:pt x="110686" y="113826"/>
                  </a:lnTo>
                  <a:lnTo>
                    <a:pt x="107261" y="118456"/>
                  </a:lnTo>
                  <a:lnTo>
                    <a:pt x="103407" y="120000"/>
                  </a:lnTo>
                  <a:lnTo>
                    <a:pt x="16592" y="120000"/>
                  </a:lnTo>
                  <a:lnTo>
                    <a:pt x="12738" y="118456"/>
                  </a:lnTo>
                  <a:lnTo>
                    <a:pt x="9313" y="113826"/>
                  </a:lnTo>
                  <a:lnTo>
                    <a:pt x="6208" y="106495"/>
                  </a:lnTo>
                  <a:lnTo>
                    <a:pt x="3532" y="97620"/>
                  </a:lnTo>
                  <a:lnTo>
                    <a:pt x="1712" y="86430"/>
                  </a:lnTo>
                  <a:lnTo>
                    <a:pt x="428" y="74083"/>
                  </a:lnTo>
                  <a:lnTo>
                    <a:pt x="0" y="60192"/>
                  </a:lnTo>
                  <a:lnTo>
                    <a:pt x="428" y="45916"/>
                  </a:lnTo>
                  <a:lnTo>
                    <a:pt x="1712" y="33569"/>
                  </a:lnTo>
                  <a:lnTo>
                    <a:pt x="3532" y="22379"/>
                  </a:lnTo>
                  <a:lnTo>
                    <a:pt x="6208" y="13118"/>
                  </a:lnTo>
                  <a:lnTo>
                    <a:pt x="9313" y="6173"/>
                  </a:lnTo>
                  <a:lnTo>
                    <a:pt x="12738" y="1929"/>
                  </a:lnTo>
                  <a:lnTo>
                    <a:pt x="16592"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227" name="Shape 227"/>
            <p:cNvSpPr/>
            <p:nvPr/>
          </p:nvSpPr>
          <p:spPr>
            <a:xfrm>
              <a:off x="6983413" y="6280150"/>
              <a:ext cx="568200" cy="247500"/>
            </a:xfrm>
            <a:custGeom>
              <a:pathLst>
                <a:path extrusionOk="0" h="120000" w="120000">
                  <a:moveTo>
                    <a:pt x="26013" y="0"/>
                  </a:moveTo>
                  <a:lnTo>
                    <a:pt x="93986" y="0"/>
                  </a:lnTo>
                  <a:lnTo>
                    <a:pt x="100195" y="1543"/>
                  </a:lnTo>
                  <a:lnTo>
                    <a:pt x="105566" y="6173"/>
                  </a:lnTo>
                  <a:lnTo>
                    <a:pt x="110265" y="13504"/>
                  </a:lnTo>
                  <a:lnTo>
                    <a:pt x="114461" y="22379"/>
                  </a:lnTo>
                  <a:lnTo>
                    <a:pt x="117482" y="33569"/>
                  </a:lnTo>
                  <a:lnTo>
                    <a:pt x="119328" y="46302"/>
                  </a:lnTo>
                  <a:lnTo>
                    <a:pt x="120000" y="59807"/>
                  </a:lnTo>
                  <a:lnTo>
                    <a:pt x="119328" y="74083"/>
                  </a:lnTo>
                  <a:lnTo>
                    <a:pt x="117482" y="86430"/>
                  </a:lnTo>
                  <a:lnTo>
                    <a:pt x="114461" y="97620"/>
                  </a:lnTo>
                  <a:lnTo>
                    <a:pt x="110265" y="106881"/>
                  </a:lnTo>
                  <a:lnTo>
                    <a:pt x="105566" y="113826"/>
                  </a:lnTo>
                  <a:lnTo>
                    <a:pt x="100195" y="118070"/>
                  </a:lnTo>
                  <a:lnTo>
                    <a:pt x="93986" y="120000"/>
                  </a:lnTo>
                  <a:lnTo>
                    <a:pt x="26013" y="120000"/>
                  </a:lnTo>
                  <a:lnTo>
                    <a:pt x="19972" y="118070"/>
                  </a:lnTo>
                  <a:lnTo>
                    <a:pt x="14601" y="113826"/>
                  </a:lnTo>
                  <a:lnTo>
                    <a:pt x="9734" y="106881"/>
                  </a:lnTo>
                  <a:lnTo>
                    <a:pt x="5538" y="97620"/>
                  </a:lnTo>
                  <a:lnTo>
                    <a:pt x="2685" y="86430"/>
                  </a:lnTo>
                  <a:lnTo>
                    <a:pt x="671" y="74083"/>
                  </a:lnTo>
                  <a:lnTo>
                    <a:pt x="0" y="59807"/>
                  </a:lnTo>
                  <a:lnTo>
                    <a:pt x="671" y="46302"/>
                  </a:lnTo>
                  <a:lnTo>
                    <a:pt x="2685" y="33569"/>
                  </a:lnTo>
                  <a:lnTo>
                    <a:pt x="5538" y="22379"/>
                  </a:lnTo>
                  <a:lnTo>
                    <a:pt x="9734" y="13504"/>
                  </a:lnTo>
                  <a:lnTo>
                    <a:pt x="14601" y="6173"/>
                  </a:lnTo>
                  <a:lnTo>
                    <a:pt x="19972" y="1543"/>
                  </a:lnTo>
                  <a:lnTo>
                    <a:pt x="26013"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228" name="Shape 228"/>
            <p:cNvSpPr/>
            <p:nvPr/>
          </p:nvSpPr>
          <p:spPr>
            <a:xfrm>
              <a:off x="8421688" y="4462463"/>
              <a:ext cx="669900" cy="246000"/>
            </a:xfrm>
            <a:custGeom>
              <a:pathLst>
                <a:path extrusionOk="0" h="120000" w="120000">
                  <a:moveTo>
                    <a:pt x="22037" y="0"/>
                  </a:moveTo>
                  <a:lnTo>
                    <a:pt x="97962" y="0"/>
                  </a:lnTo>
                  <a:lnTo>
                    <a:pt x="103222" y="1929"/>
                  </a:lnTo>
                  <a:lnTo>
                    <a:pt x="107630" y="6173"/>
                  </a:lnTo>
                  <a:lnTo>
                    <a:pt x="111753" y="13118"/>
                  </a:lnTo>
                  <a:lnTo>
                    <a:pt x="115308" y="22379"/>
                  </a:lnTo>
                  <a:lnTo>
                    <a:pt x="117725" y="33569"/>
                  </a:lnTo>
                  <a:lnTo>
                    <a:pt x="119431" y="45916"/>
                  </a:lnTo>
                  <a:lnTo>
                    <a:pt x="120000" y="60192"/>
                  </a:lnTo>
                  <a:lnTo>
                    <a:pt x="119431" y="73697"/>
                  </a:lnTo>
                  <a:lnTo>
                    <a:pt x="117725" y="86430"/>
                  </a:lnTo>
                  <a:lnTo>
                    <a:pt x="115308" y="97620"/>
                  </a:lnTo>
                  <a:lnTo>
                    <a:pt x="111753" y="106495"/>
                  </a:lnTo>
                  <a:lnTo>
                    <a:pt x="107630" y="113826"/>
                  </a:lnTo>
                  <a:lnTo>
                    <a:pt x="103222" y="118456"/>
                  </a:lnTo>
                  <a:lnTo>
                    <a:pt x="97962" y="120000"/>
                  </a:lnTo>
                  <a:lnTo>
                    <a:pt x="22037" y="120000"/>
                  </a:lnTo>
                  <a:lnTo>
                    <a:pt x="16919" y="118456"/>
                  </a:lnTo>
                  <a:lnTo>
                    <a:pt x="12369" y="113826"/>
                  </a:lnTo>
                  <a:lnTo>
                    <a:pt x="8246" y="106495"/>
                  </a:lnTo>
                  <a:lnTo>
                    <a:pt x="4691" y="97620"/>
                  </a:lnTo>
                  <a:lnTo>
                    <a:pt x="2274" y="86430"/>
                  </a:lnTo>
                  <a:lnTo>
                    <a:pt x="568" y="73697"/>
                  </a:lnTo>
                  <a:lnTo>
                    <a:pt x="0" y="60192"/>
                  </a:lnTo>
                  <a:lnTo>
                    <a:pt x="568" y="45916"/>
                  </a:lnTo>
                  <a:lnTo>
                    <a:pt x="2274" y="33569"/>
                  </a:lnTo>
                  <a:lnTo>
                    <a:pt x="4691" y="22379"/>
                  </a:lnTo>
                  <a:lnTo>
                    <a:pt x="8246" y="13118"/>
                  </a:lnTo>
                  <a:lnTo>
                    <a:pt x="12369" y="6173"/>
                  </a:lnTo>
                  <a:lnTo>
                    <a:pt x="16919" y="1929"/>
                  </a:lnTo>
                  <a:lnTo>
                    <a:pt x="22037"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229" name="Shape 229"/>
            <p:cNvSpPr/>
            <p:nvPr/>
          </p:nvSpPr>
          <p:spPr>
            <a:xfrm>
              <a:off x="5448301" y="4462463"/>
              <a:ext cx="671400" cy="246000"/>
            </a:xfrm>
            <a:custGeom>
              <a:pathLst>
                <a:path extrusionOk="0" h="120000" w="120000">
                  <a:moveTo>
                    <a:pt x="21985" y="0"/>
                  </a:moveTo>
                  <a:lnTo>
                    <a:pt x="98014" y="0"/>
                  </a:lnTo>
                  <a:lnTo>
                    <a:pt x="102836" y="1929"/>
                  </a:lnTo>
                  <a:lnTo>
                    <a:pt x="107659" y="6173"/>
                  </a:lnTo>
                  <a:lnTo>
                    <a:pt x="111773" y="13118"/>
                  </a:lnTo>
                  <a:lnTo>
                    <a:pt x="115035" y="22379"/>
                  </a:lnTo>
                  <a:lnTo>
                    <a:pt x="117730" y="33569"/>
                  </a:lnTo>
                  <a:lnTo>
                    <a:pt x="119290" y="45916"/>
                  </a:lnTo>
                  <a:lnTo>
                    <a:pt x="120000" y="60192"/>
                  </a:lnTo>
                  <a:lnTo>
                    <a:pt x="119290" y="73697"/>
                  </a:lnTo>
                  <a:lnTo>
                    <a:pt x="117730" y="86430"/>
                  </a:lnTo>
                  <a:lnTo>
                    <a:pt x="115035" y="97620"/>
                  </a:lnTo>
                  <a:lnTo>
                    <a:pt x="111773" y="106495"/>
                  </a:lnTo>
                  <a:lnTo>
                    <a:pt x="107659" y="113826"/>
                  </a:lnTo>
                  <a:lnTo>
                    <a:pt x="102836" y="118456"/>
                  </a:lnTo>
                  <a:lnTo>
                    <a:pt x="98014" y="120000"/>
                  </a:lnTo>
                  <a:lnTo>
                    <a:pt x="21985" y="120000"/>
                  </a:lnTo>
                  <a:lnTo>
                    <a:pt x="17021" y="118456"/>
                  </a:lnTo>
                  <a:lnTo>
                    <a:pt x="12198" y="113826"/>
                  </a:lnTo>
                  <a:lnTo>
                    <a:pt x="8368" y="106495"/>
                  </a:lnTo>
                  <a:lnTo>
                    <a:pt x="4822" y="97620"/>
                  </a:lnTo>
                  <a:lnTo>
                    <a:pt x="2127" y="86430"/>
                  </a:lnTo>
                  <a:lnTo>
                    <a:pt x="567" y="73697"/>
                  </a:lnTo>
                  <a:lnTo>
                    <a:pt x="0" y="60192"/>
                  </a:lnTo>
                  <a:lnTo>
                    <a:pt x="567" y="45916"/>
                  </a:lnTo>
                  <a:lnTo>
                    <a:pt x="2127" y="33569"/>
                  </a:lnTo>
                  <a:lnTo>
                    <a:pt x="4822" y="22379"/>
                  </a:lnTo>
                  <a:lnTo>
                    <a:pt x="8368" y="13118"/>
                  </a:lnTo>
                  <a:lnTo>
                    <a:pt x="12198" y="6173"/>
                  </a:lnTo>
                  <a:lnTo>
                    <a:pt x="17021" y="1929"/>
                  </a:lnTo>
                  <a:lnTo>
                    <a:pt x="21985"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230" name="Shape 230"/>
            <p:cNvSpPr/>
            <p:nvPr/>
          </p:nvSpPr>
          <p:spPr>
            <a:xfrm>
              <a:off x="7146926" y="2757488"/>
              <a:ext cx="246000" cy="673200"/>
            </a:xfrm>
            <a:custGeom>
              <a:pathLst>
                <a:path extrusionOk="0" h="120000" w="120000">
                  <a:moveTo>
                    <a:pt x="59807" y="0"/>
                  </a:moveTo>
                  <a:lnTo>
                    <a:pt x="74083" y="566"/>
                  </a:lnTo>
                  <a:lnTo>
                    <a:pt x="86430" y="2266"/>
                  </a:lnTo>
                  <a:lnTo>
                    <a:pt x="97620" y="4958"/>
                  </a:lnTo>
                  <a:lnTo>
                    <a:pt x="106881" y="8217"/>
                  </a:lnTo>
                  <a:lnTo>
                    <a:pt x="113826" y="12325"/>
                  </a:lnTo>
                  <a:lnTo>
                    <a:pt x="118842" y="17142"/>
                  </a:lnTo>
                  <a:lnTo>
                    <a:pt x="120000" y="21959"/>
                  </a:lnTo>
                  <a:lnTo>
                    <a:pt x="120000" y="98040"/>
                  </a:lnTo>
                  <a:lnTo>
                    <a:pt x="118842" y="103140"/>
                  </a:lnTo>
                  <a:lnTo>
                    <a:pt x="113826" y="107674"/>
                  </a:lnTo>
                  <a:lnTo>
                    <a:pt x="106881" y="111782"/>
                  </a:lnTo>
                  <a:lnTo>
                    <a:pt x="97620" y="115324"/>
                  </a:lnTo>
                  <a:lnTo>
                    <a:pt x="86430" y="118016"/>
                  </a:lnTo>
                  <a:lnTo>
                    <a:pt x="74083" y="119574"/>
                  </a:lnTo>
                  <a:lnTo>
                    <a:pt x="59807" y="120000"/>
                  </a:lnTo>
                  <a:lnTo>
                    <a:pt x="46688" y="119574"/>
                  </a:lnTo>
                  <a:lnTo>
                    <a:pt x="33569" y="118016"/>
                  </a:lnTo>
                  <a:lnTo>
                    <a:pt x="22379" y="115324"/>
                  </a:lnTo>
                  <a:lnTo>
                    <a:pt x="13504" y="111782"/>
                  </a:lnTo>
                  <a:lnTo>
                    <a:pt x="6173" y="107674"/>
                  </a:lnTo>
                  <a:lnTo>
                    <a:pt x="1929" y="103140"/>
                  </a:lnTo>
                  <a:lnTo>
                    <a:pt x="0" y="98040"/>
                  </a:lnTo>
                  <a:lnTo>
                    <a:pt x="0" y="21959"/>
                  </a:lnTo>
                  <a:lnTo>
                    <a:pt x="1929" y="17142"/>
                  </a:lnTo>
                  <a:lnTo>
                    <a:pt x="6173" y="12325"/>
                  </a:lnTo>
                  <a:lnTo>
                    <a:pt x="13504" y="8217"/>
                  </a:lnTo>
                  <a:lnTo>
                    <a:pt x="22379" y="4958"/>
                  </a:lnTo>
                  <a:lnTo>
                    <a:pt x="33569" y="2266"/>
                  </a:lnTo>
                  <a:lnTo>
                    <a:pt x="46688" y="566"/>
                  </a:lnTo>
                  <a:lnTo>
                    <a:pt x="59807"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231" name="Shape 231"/>
            <p:cNvSpPr/>
            <p:nvPr/>
          </p:nvSpPr>
          <p:spPr>
            <a:xfrm>
              <a:off x="8047038" y="5365750"/>
              <a:ext cx="547800" cy="547800"/>
            </a:xfrm>
            <a:custGeom>
              <a:pathLst>
                <a:path extrusionOk="0" h="120000" w="120000">
                  <a:moveTo>
                    <a:pt x="26956" y="0"/>
                  </a:moveTo>
                  <a:lnTo>
                    <a:pt x="32173" y="521"/>
                  </a:lnTo>
                  <a:lnTo>
                    <a:pt x="37217" y="2086"/>
                  </a:lnTo>
                  <a:lnTo>
                    <a:pt x="41739" y="4521"/>
                  </a:lnTo>
                  <a:lnTo>
                    <a:pt x="46086" y="7826"/>
                  </a:lnTo>
                  <a:lnTo>
                    <a:pt x="111826" y="74086"/>
                  </a:lnTo>
                  <a:lnTo>
                    <a:pt x="115304" y="78086"/>
                  </a:lnTo>
                  <a:lnTo>
                    <a:pt x="117913" y="82956"/>
                  </a:lnTo>
                  <a:lnTo>
                    <a:pt x="119478" y="88000"/>
                  </a:lnTo>
                  <a:lnTo>
                    <a:pt x="120000" y="93043"/>
                  </a:lnTo>
                  <a:lnTo>
                    <a:pt x="119478" y="98260"/>
                  </a:lnTo>
                  <a:lnTo>
                    <a:pt x="117913" y="103304"/>
                  </a:lnTo>
                  <a:lnTo>
                    <a:pt x="115304" y="108000"/>
                  </a:lnTo>
                  <a:lnTo>
                    <a:pt x="111826" y="112173"/>
                  </a:lnTo>
                  <a:lnTo>
                    <a:pt x="107652" y="115826"/>
                  </a:lnTo>
                  <a:lnTo>
                    <a:pt x="102956" y="118086"/>
                  </a:lnTo>
                  <a:lnTo>
                    <a:pt x="97913" y="119478"/>
                  </a:lnTo>
                  <a:lnTo>
                    <a:pt x="92869" y="120000"/>
                  </a:lnTo>
                  <a:lnTo>
                    <a:pt x="87652" y="119478"/>
                  </a:lnTo>
                  <a:lnTo>
                    <a:pt x="82608" y="118086"/>
                  </a:lnTo>
                  <a:lnTo>
                    <a:pt x="78086" y="115826"/>
                  </a:lnTo>
                  <a:lnTo>
                    <a:pt x="73739" y="112173"/>
                  </a:lnTo>
                  <a:lnTo>
                    <a:pt x="8000" y="46260"/>
                  </a:lnTo>
                  <a:lnTo>
                    <a:pt x="4521" y="41913"/>
                  </a:lnTo>
                  <a:lnTo>
                    <a:pt x="1913" y="37217"/>
                  </a:lnTo>
                  <a:lnTo>
                    <a:pt x="521" y="32173"/>
                  </a:lnTo>
                  <a:lnTo>
                    <a:pt x="0" y="27130"/>
                  </a:lnTo>
                  <a:lnTo>
                    <a:pt x="521" y="21913"/>
                  </a:lnTo>
                  <a:lnTo>
                    <a:pt x="1913" y="16869"/>
                  </a:lnTo>
                  <a:lnTo>
                    <a:pt x="4521" y="12173"/>
                  </a:lnTo>
                  <a:lnTo>
                    <a:pt x="8000" y="7826"/>
                  </a:lnTo>
                  <a:lnTo>
                    <a:pt x="12347" y="4521"/>
                  </a:lnTo>
                  <a:lnTo>
                    <a:pt x="16869" y="2086"/>
                  </a:lnTo>
                  <a:lnTo>
                    <a:pt x="21913" y="521"/>
                  </a:lnTo>
                  <a:lnTo>
                    <a:pt x="26956"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232" name="Shape 232"/>
            <p:cNvSpPr/>
            <p:nvPr/>
          </p:nvSpPr>
          <p:spPr>
            <a:xfrm>
              <a:off x="5946776" y="3257550"/>
              <a:ext cx="546000" cy="547800"/>
            </a:xfrm>
            <a:custGeom>
              <a:pathLst>
                <a:path extrusionOk="0" h="120000" w="120000">
                  <a:moveTo>
                    <a:pt x="27034" y="0"/>
                  </a:moveTo>
                  <a:lnTo>
                    <a:pt x="32267" y="521"/>
                  </a:lnTo>
                  <a:lnTo>
                    <a:pt x="37151" y="1739"/>
                  </a:lnTo>
                  <a:lnTo>
                    <a:pt x="41860" y="4347"/>
                  </a:lnTo>
                  <a:lnTo>
                    <a:pt x="46220" y="7826"/>
                  </a:lnTo>
                  <a:lnTo>
                    <a:pt x="112151" y="73739"/>
                  </a:lnTo>
                  <a:lnTo>
                    <a:pt x="115465" y="78086"/>
                  </a:lnTo>
                  <a:lnTo>
                    <a:pt x="117906" y="82608"/>
                  </a:lnTo>
                  <a:lnTo>
                    <a:pt x="119476" y="87652"/>
                  </a:lnTo>
                  <a:lnTo>
                    <a:pt x="120000" y="93043"/>
                  </a:lnTo>
                  <a:lnTo>
                    <a:pt x="119476" y="98086"/>
                  </a:lnTo>
                  <a:lnTo>
                    <a:pt x="117906" y="103130"/>
                  </a:lnTo>
                  <a:lnTo>
                    <a:pt x="115465" y="108000"/>
                  </a:lnTo>
                  <a:lnTo>
                    <a:pt x="112151" y="112000"/>
                  </a:lnTo>
                  <a:lnTo>
                    <a:pt x="107965" y="115478"/>
                  </a:lnTo>
                  <a:lnTo>
                    <a:pt x="103081" y="118086"/>
                  </a:lnTo>
                  <a:lnTo>
                    <a:pt x="98023" y="119478"/>
                  </a:lnTo>
                  <a:lnTo>
                    <a:pt x="92965" y="120000"/>
                  </a:lnTo>
                  <a:lnTo>
                    <a:pt x="87906" y="119478"/>
                  </a:lnTo>
                  <a:lnTo>
                    <a:pt x="82848" y="118086"/>
                  </a:lnTo>
                  <a:lnTo>
                    <a:pt x="78139" y="115478"/>
                  </a:lnTo>
                  <a:lnTo>
                    <a:pt x="73779" y="112000"/>
                  </a:lnTo>
                  <a:lnTo>
                    <a:pt x="7848" y="46086"/>
                  </a:lnTo>
                  <a:lnTo>
                    <a:pt x="4534" y="41739"/>
                  </a:lnTo>
                  <a:lnTo>
                    <a:pt x="1918" y="37217"/>
                  </a:lnTo>
                  <a:lnTo>
                    <a:pt x="523" y="32173"/>
                  </a:lnTo>
                  <a:lnTo>
                    <a:pt x="0" y="27130"/>
                  </a:lnTo>
                  <a:lnTo>
                    <a:pt x="523" y="21739"/>
                  </a:lnTo>
                  <a:lnTo>
                    <a:pt x="1918" y="16695"/>
                  </a:lnTo>
                  <a:lnTo>
                    <a:pt x="4534" y="12173"/>
                  </a:lnTo>
                  <a:lnTo>
                    <a:pt x="7848" y="7826"/>
                  </a:lnTo>
                  <a:lnTo>
                    <a:pt x="12034" y="4347"/>
                  </a:lnTo>
                  <a:lnTo>
                    <a:pt x="16918" y="1739"/>
                  </a:lnTo>
                  <a:lnTo>
                    <a:pt x="21976" y="521"/>
                  </a:lnTo>
                  <a:lnTo>
                    <a:pt x="27034"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233" name="Shape 233"/>
            <p:cNvSpPr/>
            <p:nvPr/>
          </p:nvSpPr>
          <p:spPr>
            <a:xfrm>
              <a:off x="5946776" y="5365750"/>
              <a:ext cx="546000" cy="547800"/>
            </a:xfrm>
            <a:custGeom>
              <a:pathLst>
                <a:path extrusionOk="0" h="120000" w="120000">
                  <a:moveTo>
                    <a:pt x="92965" y="0"/>
                  </a:moveTo>
                  <a:lnTo>
                    <a:pt x="98197" y="521"/>
                  </a:lnTo>
                  <a:lnTo>
                    <a:pt x="103081" y="2086"/>
                  </a:lnTo>
                  <a:lnTo>
                    <a:pt x="107965" y="4521"/>
                  </a:lnTo>
                  <a:lnTo>
                    <a:pt x="112151" y="7826"/>
                  </a:lnTo>
                  <a:lnTo>
                    <a:pt x="115639" y="12173"/>
                  </a:lnTo>
                  <a:lnTo>
                    <a:pt x="117906" y="16869"/>
                  </a:lnTo>
                  <a:lnTo>
                    <a:pt x="119476" y="21913"/>
                  </a:lnTo>
                  <a:lnTo>
                    <a:pt x="120000" y="27130"/>
                  </a:lnTo>
                  <a:lnTo>
                    <a:pt x="119476" y="32173"/>
                  </a:lnTo>
                  <a:lnTo>
                    <a:pt x="117906" y="37217"/>
                  </a:lnTo>
                  <a:lnTo>
                    <a:pt x="115639" y="41913"/>
                  </a:lnTo>
                  <a:lnTo>
                    <a:pt x="112151" y="46260"/>
                  </a:lnTo>
                  <a:lnTo>
                    <a:pt x="46220" y="112173"/>
                  </a:lnTo>
                  <a:lnTo>
                    <a:pt x="41860" y="115826"/>
                  </a:lnTo>
                  <a:lnTo>
                    <a:pt x="37151" y="118086"/>
                  </a:lnTo>
                  <a:lnTo>
                    <a:pt x="32093" y="119478"/>
                  </a:lnTo>
                  <a:lnTo>
                    <a:pt x="27034" y="120000"/>
                  </a:lnTo>
                  <a:lnTo>
                    <a:pt x="21976" y="119478"/>
                  </a:lnTo>
                  <a:lnTo>
                    <a:pt x="16918" y="118086"/>
                  </a:lnTo>
                  <a:lnTo>
                    <a:pt x="12034" y="115826"/>
                  </a:lnTo>
                  <a:lnTo>
                    <a:pt x="7848" y="112173"/>
                  </a:lnTo>
                  <a:lnTo>
                    <a:pt x="4534" y="108000"/>
                  </a:lnTo>
                  <a:lnTo>
                    <a:pt x="1918" y="103130"/>
                  </a:lnTo>
                  <a:lnTo>
                    <a:pt x="523" y="98260"/>
                  </a:lnTo>
                  <a:lnTo>
                    <a:pt x="0" y="93043"/>
                  </a:lnTo>
                  <a:lnTo>
                    <a:pt x="523" y="88000"/>
                  </a:lnTo>
                  <a:lnTo>
                    <a:pt x="1918" y="82956"/>
                  </a:lnTo>
                  <a:lnTo>
                    <a:pt x="4534" y="78086"/>
                  </a:lnTo>
                  <a:lnTo>
                    <a:pt x="7848" y="74086"/>
                  </a:lnTo>
                  <a:lnTo>
                    <a:pt x="73779" y="7826"/>
                  </a:lnTo>
                  <a:lnTo>
                    <a:pt x="78139" y="4521"/>
                  </a:lnTo>
                  <a:lnTo>
                    <a:pt x="82848" y="2086"/>
                  </a:lnTo>
                  <a:lnTo>
                    <a:pt x="87906" y="521"/>
                  </a:lnTo>
                  <a:lnTo>
                    <a:pt x="92965"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234" name="Shape 234"/>
            <p:cNvSpPr/>
            <p:nvPr/>
          </p:nvSpPr>
          <p:spPr>
            <a:xfrm>
              <a:off x="8047038" y="3257550"/>
              <a:ext cx="547800" cy="547800"/>
            </a:xfrm>
            <a:custGeom>
              <a:pathLst>
                <a:path extrusionOk="0" h="120000" w="120000">
                  <a:moveTo>
                    <a:pt x="92869" y="0"/>
                  </a:moveTo>
                  <a:lnTo>
                    <a:pt x="97913" y="521"/>
                  </a:lnTo>
                  <a:lnTo>
                    <a:pt x="102956" y="1739"/>
                  </a:lnTo>
                  <a:lnTo>
                    <a:pt x="107652" y="4347"/>
                  </a:lnTo>
                  <a:lnTo>
                    <a:pt x="111826" y="7826"/>
                  </a:lnTo>
                  <a:lnTo>
                    <a:pt x="115304" y="12173"/>
                  </a:lnTo>
                  <a:lnTo>
                    <a:pt x="117913" y="16695"/>
                  </a:lnTo>
                  <a:lnTo>
                    <a:pt x="119478" y="21739"/>
                  </a:lnTo>
                  <a:lnTo>
                    <a:pt x="120000" y="27130"/>
                  </a:lnTo>
                  <a:lnTo>
                    <a:pt x="119478" y="32173"/>
                  </a:lnTo>
                  <a:lnTo>
                    <a:pt x="117913" y="37217"/>
                  </a:lnTo>
                  <a:lnTo>
                    <a:pt x="115304" y="41739"/>
                  </a:lnTo>
                  <a:lnTo>
                    <a:pt x="111826" y="46086"/>
                  </a:lnTo>
                  <a:lnTo>
                    <a:pt x="46086" y="112000"/>
                  </a:lnTo>
                  <a:lnTo>
                    <a:pt x="41739" y="115478"/>
                  </a:lnTo>
                  <a:lnTo>
                    <a:pt x="37217" y="118086"/>
                  </a:lnTo>
                  <a:lnTo>
                    <a:pt x="32173" y="119478"/>
                  </a:lnTo>
                  <a:lnTo>
                    <a:pt x="26956" y="120000"/>
                  </a:lnTo>
                  <a:lnTo>
                    <a:pt x="21913" y="119478"/>
                  </a:lnTo>
                  <a:lnTo>
                    <a:pt x="16869" y="118086"/>
                  </a:lnTo>
                  <a:lnTo>
                    <a:pt x="12347" y="115478"/>
                  </a:lnTo>
                  <a:lnTo>
                    <a:pt x="8000" y="112000"/>
                  </a:lnTo>
                  <a:lnTo>
                    <a:pt x="4521" y="108000"/>
                  </a:lnTo>
                  <a:lnTo>
                    <a:pt x="1913" y="103130"/>
                  </a:lnTo>
                  <a:lnTo>
                    <a:pt x="521" y="98086"/>
                  </a:lnTo>
                  <a:lnTo>
                    <a:pt x="0" y="93043"/>
                  </a:lnTo>
                  <a:lnTo>
                    <a:pt x="521" y="87652"/>
                  </a:lnTo>
                  <a:lnTo>
                    <a:pt x="1913" y="82608"/>
                  </a:lnTo>
                  <a:lnTo>
                    <a:pt x="4521" y="78086"/>
                  </a:lnTo>
                  <a:lnTo>
                    <a:pt x="8000" y="73739"/>
                  </a:lnTo>
                  <a:lnTo>
                    <a:pt x="73739" y="7826"/>
                  </a:lnTo>
                  <a:lnTo>
                    <a:pt x="78086" y="4347"/>
                  </a:lnTo>
                  <a:lnTo>
                    <a:pt x="82608" y="1739"/>
                  </a:lnTo>
                  <a:lnTo>
                    <a:pt x="87652" y="521"/>
                  </a:lnTo>
                  <a:lnTo>
                    <a:pt x="92869"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sp>
        <p:nvSpPr>
          <p:cNvPr id="235" name="Shape 235"/>
          <p:cNvSpPr txBox="1"/>
          <p:nvPr/>
        </p:nvSpPr>
        <p:spPr>
          <a:xfrm>
            <a:off x="457575" y="1264900"/>
            <a:ext cx="2319000" cy="542400"/>
          </a:xfrm>
          <a:prstGeom prst="rect">
            <a:avLst/>
          </a:prstGeom>
          <a:noFill/>
          <a:ln>
            <a:noFill/>
          </a:ln>
        </p:spPr>
        <p:txBody>
          <a:bodyPr anchorCtr="0" anchor="t" bIns="91425" lIns="91425" spcFirstLastPara="1" rIns="91425" wrap="square" tIns="91425">
            <a:noAutofit/>
          </a:bodyPr>
          <a:lstStyle/>
          <a:p>
            <a:pPr indent="0" lvl="0" marL="0" algn="ctr">
              <a:spcBef>
                <a:spcPts val="0"/>
              </a:spcBef>
              <a:spcAft>
                <a:spcPts val="0"/>
              </a:spcAft>
              <a:buNone/>
            </a:pPr>
            <a:r>
              <a:rPr b="1" lang="en" sz="2400">
                <a:solidFill>
                  <a:srgbClr val="073763"/>
                </a:solidFill>
                <a:latin typeface="Georgia"/>
                <a:ea typeface="Georgia"/>
                <a:cs typeface="Georgia"/>
                <a:sym typeface="Georgia"/>
              </a:rPr>
              <a:t>TIME</a:t>
            </a:r>
            <a:endParaRPr b="1" sz="2400">
              <a:solidFill>
                <a:srgbClr val="073763"/>
              </a:solidFill>
              <a:latin typeface="Georgia"/>
              <a:ea typeface="Georgia"/>
              <a:cs typeface="Georgia"/>
              <a:sym typeface="Georgia"/>
            </a:endParaRPr>
          </a:p>
        </p:txBody>
      </p:sp>
      <p:sp>
        <p:nvSpPr>
          <p:cNvPr id="236" name="Shape 236"/>
          <p:cNvSpPr txBox="1"/>
          <p:nvPr/>
        </p:nvSpPr>
        <p:spPr>
          <a:xfrm>
            <a:off x="3404175" y="1264900"/>
            <a:ext cx="2319000" cy="542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400">
                <a:solidFill>
                  <a:srgbClr val="073763"/>
                </a:solidFill>
                <a:latin typeface="Georgia"/>
                <a:ea typeface="Georgia"/>
                <a:cs typeface="Georgia"/>
                <a:sym typeface="Georgia"/>
              </a:rPr>
              <a:t>MONEY</a:t>
            </a:r>
            <a:endParaRPr b="1" sz="2400">
              <a:solidFill>
                <a:srgbClr val="073763"/>
              </a:solidFill>
              <a:latin typeface="Georgia"/>
              <a:ea typeface="Georgia"/>
              <a:cs typeface="Georgia"/>
              <a:sym typeface="Georgia"/>
            </a:endParaRPr>
          </a:p>
        </p:txBody>
      </p:sp>
      <p:sp>
        <p:nvSpPr>
          <p:cNvPr id="237" name="Shape 237"/>
          <p:cNvSpPr txBox="1"/>
          <p:nvPr/>
        </p:nvSpPr>
        <p:spPr>
          <a:xfrm>
            <a:off x="6356475" y="1264900"/>
            <a:ext cx="2319000" cy="542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400">
                <a:solidFill>
                  <a:srgbClr val="073763"/>
                </a:solidFill>
                <a:latin typeface="Georgia"/>
                <a:ea typeface="Georgia"/>
                <a:cs typeface="Georgia"/>
                <a:sym typeface="Georgia"/>
              </a:rPr>
              <a:t>RESOURCES</a:t>
            </a:r>
            <a:endParaRPr b="1" sz="2400">
              <a:solidFill>
                <a:srgbClr val="073763"/>
              </a:solidFill>
              <a:latin typeface="Georgia"/>
              <a:ea typeface="Georgia"/>
              <a:cs typeface="Georgia"/>
              <a:sym typeface="Georgia"/>
            </a:endParaRPr>
          </a:p>
        </p:txBody>
      </p:sp>
      <p:pic>
        <p:nvPicPr>
          <p:cNvPr id="238" name="Shape 238"/>
          <p:cNvPicPr preferRelativeResize="0"/>
          <p:nvPr/>
        </p:nvPicPr>
        <p:blipFill>
          <a:blip r:embed="rId3">
            <a:alphaModFix/>
          </a:blip>
          <a:stretch>
            <a:fillRect/>
          </a:stretch>
        </p:blipFill>
        <p:spPr>
          <a:xfrm rot="-2236533">
            <a:off x="8357508" y="509329"/>
            <a:ext cx="471932" cy="53933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2" name="Shape 242"/>
        <p:cNvGrpSpPr/>
        <p:nvPr/>
      </p:nvGrpSpPr>
      <p:grpSpPr>
        <a:xfrm>
          <a:off x="0" y="0"/>
          <a:ext cx="0" cy="0"/>
          <a:chOff x="0" y="0"/>
          <a:chExt cx="0" cy="0"/>
        </a:xfrm>
      </p:grpSpPr>
      <p:pic>
        <p:nvPicPr>
          <p:cNvPr id="243" name="Shape 243"/>
          <p:cNvPicPr preferRelativeResize="0"/>
          <p:nvPr/>
        </p:nvPicPr>
        <p:blipFill rotWithShape="1">
          <a:blip r:embed="rId3">
            <a:alphaModFix/>
          </a:blip>
          <a:srcRect b="14482" l="19680" r="23225" t="9251"/>
          <a:stretch/>
        </p:blipFill>
        <p:spPr>
          <a:xfrm>
            <a:off x="3614850" y="1851000"/>
            <a:ext cx="1914300" cy="2172200"/>
          </a:xfrm>
          <a:prstGeom prst="rect">
            <a:avLst/>
          </a:prstGeom>
          <a:noFill/>
          <a:ln>
            <a:noFill/>
          </a:ln>
        </p:spPr>
      </p:pic>
      <p:sp>
        <p:nvSpPr>
          <p:cNvPr id="244" name="Shape 244"/>
          <p:cNvSpPr txBox="1"/>
          <p:nvPr>
            <p:ph type="title"/>
          </p:nvPr>
        </p:nvSpPr>
        <p:spPr>
          <a:xfrm>
            <a:off x="311700" y="238050"/>
            <a:ext cx="8520600" cy="572700"/>
          </a:xfrm>
          <a:prstGeom prst="rect">
            <a:avLst/>
          </a:prstGeom>
        </p:spPr>
        <p:txBody>
          <a:bodyPr anchorCtr="0" anchor="t" bIns="91425" lIns="91425" spcFirstLastPara="1" rIns="91425" wrap="square" tIns="91425">
            <a:noAutofit/>
          </a:bodyPr>
          <a:lstStyle/>
          <a:p>
            <a:pPr indent="0" lvl="0" marL="0" algn="ctr">
              <a:spcBef>
                <a:spcPts val="0"/>
              </a:spcBef>
              <a:spcAft>
                <a:spcPts val="0"/>
              </a:spcAft>
              <a:buNone/>
            </a:pPr>
            <a:r>
              <a:rPr lang="en" sz="2400">
                <a:latin typeface="Georgia"/>
                <a:ea typeface="Georgia"/>
                <a:cs typeface="Georgia"/>
                <a:sym typeface="Georgia"/>
              </a:rPr>
              <a:t>Solution: License Key Sentry Product and Service</a:t>
            </a:r>
            <a:endParaRPr sz="2400">
              <a:latin typeface="Georgia"/>
              <a:ea typeface="Georgia"/>
              <a:cs typeface="Georgia"/>
              <a:sym typeface="Georgia"/>
            </a:endParaRPr>
          </a:p>
        </p:txBody>
      </p:sp>
      <p:sp>
        <p:nvSpPr>
          <p:cNvPr id="245" name="Shape 245"/>
          <p:cNvSpPr/>
          <p:nvPr/>
        </p:nvSpPr>
        <p:spPr>
          <a:xfrm>
            <a:off x="2809100" y="1482875"/>
            <a:ext cx="734100" cy="678900"/>
          </a:xfrm>
          <a:prstGeom prst="ellipse">
            <a:avLst/>
          </a:prstGeom>
          <a:solidFill>
            <a:srgbClr val="D8D8D8">
              <a:alpha val="78080"/>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latin typeface="Georgia"/>
              <a:ea typeface="Georgia"/>
              <a:cs typeface="Georgia"/>
              <a:sym typeface="Georgia"/>
            </a:endParaRPr>
          </a:p>
        </p:txBody>
      </p:sp>
      <p:sp>
        <p:nvSpPr>
          <p:cNvPr id="246" name="Shape 246"/>
          <p:cNvSpPr/>
          <p:nvPr/>
        </p:nvSpPr>
        <p:spPr>
          <a:xfrm>
            <a:off x="2809175" y="3703925"/>
            <a:ext cx="734100" cy="678900"/>
          </a:xfrm>
          <a:prstGeom prst="ellipse">
            <a:avLst/>
          </a:prstGeom>
          <a:solidFill>
            <a:srgbClr val="D8D8D8">
              <a:alpha val="78080"/>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latin typeface="Georgia"/>
              <a:ea typeface="Georgia"/>
              <a:cs typeface="Georgia"/>
              <a:sym typeface="Georgia"/>
            </a:endParaRPr>
          </a:p>
        </p:txBody>
      </p:sp>
      <p:sp>
        <p:nvSpPr>
          <p:cNvPr id="247" name="Shape 247"/>
          <p:cNvSpPr/>
          <p:nvPr/>
        </p:nvSpPr>
        <p:spPr>
          <a:xfrm>
            <a:off x="5596975" y="1482863"/>
            <a:ext cx="734100" cy="678900"/>
          </a:xfrm>
          <a:prstGeom prst="ellipse">
            <a:avLst/>
          </a:prstGeom>
          <a:solidFill>
            <a:srgbClr val="D8D8D8">
              <a:alpha val="78080"/>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latin typeface="Georgia"/>
              <a:ea typeface="Georgia"/>
              <a:cs typeface="Georgia"/>
              <a:sym typeface="Georgia"/>
            </a:endParaRPr>
          </a:p>
        </p:txBody>
      </p:sp>
      <p:sp>
        <p:nvSpPr>
          <p:cNvPr id="248" name="Shape 248"/>
          <p:cNvSpPr/>
          <p:nvPr/>
        </p:nvSpPr>
        <p:spPr>
          <a:xfrm>
            <a:off x="5600725" y="3704013"/>
            <a:ext cx="734100" cy="678900"/>
          </a:xfrm>
          <a:prstGeom prst="ellipse">
            <a:avLst/>
          </a:prstGeom>
          <a:solidFill>
            <a:srgbClr val="D8D8D8">
              <a:alpha val="78080"/>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latin typeface="Georgia"/>
              <a:ea typeface="Georgia"/>
              <a:cs typeface="Georgia"/>
              <a:sym typeface="Georgia"/>
            </a:endParaRPr>
          </a:p>
        </p:txBody>
      </p:sp>
      <p:grpSp>
        <p:nvGrpSpPr>
          <p:cNvPr id="249" name="Shape 249"/>
          <p:cNvGrpSpPr/>
          <p:nvPr/>
        </p:nvGrpSpPr>
        <p:grpSpPr>
          <a:xfrm>
            <a:off x="3021931" y="3875641"/>
            <a:ext cx="308443" cy="335462"/>
            <a:chOff x="5551488" y="3105150"/>
            <a:chExt cx="2430600" cy="2862300"/>
          </a:xfrm>
        </p:grpSpPr>
        <p:sp>
          <p:nvSpPr>
            <p:cNvPr id="250" name="Shape 250"/>
            <p:cNvSpPr/>
            <p:nvPr/>
          </p:nvSpPr>
          <p:spPr>
            <a:xfrm>
              <a:off x="5551488" y="3105150"/>
              <a:ext cx="2430600" cy="2862300"/>
            </a:xfrm>
            <a:custGeom>
              <a:pathLst>
                <a:path extrusionOk="0" h="120000" w="120000">
                  <a:moveTo>
                    <a:pt x="38288" y="0"/>
                  </a:moveTo>
                  <a:lnTo>
                    <a:pt x="81750" y="0"/>
                  </a:lnTo>
                  <a:lnTo>
                    <a:pt x="82769" y="66"/>
                  </a:lnTo>
                  <a:lnTo>
                    <a:pt x="83749" y="332"/>
                  </a:lnTo>
                  <a:lnTo>
                    <a:pt x="84611" y="732"/>
                  </a:lnTo>
                  <a:lnTo>
                    <a:pt x="85395" y="1297"/>
                  </a:lnTo>
                  <a:lnTo>
                    <a:pt x="86022" y="1930"/>
                  </a:lnTo>
                  <a:lnTo>
                    <a:pt x="86492" y="2695"/>
                  </a:lnTo>
                  <a:lnTo>
                    <a:pt x="86806" y="3527"/>
                  </a:lnTo>
                  <a:lnTo>
                    <a:pt x="86923" y="4425"/>
                  </a:lnTo>
                  <a:lnTo>
                    <a:pt x="86923" y="12778"/>
                  </a:lnTo>
                  <a:lnTo>
                    <a:pt x="114787" y="12778"/>
                  </a:lnTo>
                  <a:lnTo>
                    <a:pt x="115845" y="12878"/>
                  </a:lnTo>
                  <a:lnTo>
                    <a:pt x="116786" y="13144"/>
                  </a:lnTo>
                  <a:lnTo>
                    <a:pt x="117687" y="13544"/>
                  </a:lnTo>
                  <a:lnTo>
                    <a:pt x="118471" y="14076"/>
                  </a:lnTo>
                  <a:lnTo>
                    <a:pt x="119137" y="14742"/>
                  </a:lnTo>
                  <a:lnTo>
                    <a:pt x="119608" y="15474"/>
                  </a:lnTo>
                  <a:lnTo>
                    <a:pt x="119882" y="16306"/>
                  </a:lnTo>
                  <a:lnTo>
                    <a:pt x="119999" y="17204"/>
                  </a:lnTo>
                  <a:lnTo>
                    <a:pt x="119999" y="115607"/>
                  </a:lnTo>
                  <a:lnTo>
                    <a:pt x="119882" y="116472"/>
                  </a:lnTo>
                  <a:lnTo>
                    <a:pt x="119608" y="117304"/>
                  </a:lnTo>
                  <a:lnTo>
                    <a:pt x="119137" y="118036"/>
                  </a:lnTo>
                  <a:lnTo>
                    <a:pt x="118471" y="118702"/>
                  </a:lnTo>
                  <a:lnTo>
                    <a:pt x="117687" y="119234"/>
                  </a:lnTo>
                  <a:lnTo>
                    <a:pt x="116786" y="119633"/>
                  </a:lnTo>
                  <a:lnTo>
                    <a:pt x="115845" y="119900"/>
                  </a:lnTo>
                  <a:lnTo>
                    <a:pt x="114787" y="120000"/>
                  </a:lnTo>
                  <a:lnTo>
                    <a:pt x="5212" y="120000"/>
                  </a:lnTo>
                  <a:lnTo>
                    <a:pt x="4154" y="119900"/>
                  </a:lnTo>
                  <a:lnTo>
                    <a:pt x="3174" y="119633"/>
                  </a:lnTo>
                  <a:lnTo>
                    <a:pt x="2273" y="119234"/>
                  </a:lnTo>
                  <a:lnTo>
                    <a:pt x="1489" y="118702"/>
                  </a:lnTo>
                  <a:lnTo>
                    <a:pt x="901" y="118036"/>
                  </a:lnTo>
                  <a:lnTo>
                    <a:pt x="391" y="117304"/>
                  </a:lnTo>
                  <a:lnTo>
                    <a:pt x="78" y="116472"/>
                  </a:lnTo>
                  <a:lnTo>
                    <a:pt x="0" y="115607"/>
                  </a:lnTo>
                  <a:lnTo>
                    <a:pt x="0" y="17204"/>
                  </a:lnTo>
                  <a:lnTo>
                    <a:pt x="78" y="16306"/>
                  </a:lnTo>
                  <a:lnTo>
                    <a:pt x="391" y="15474"/>
                  </a:lnTo>
                  <a:lnTo>
                    <a:pt x="901" y="14742"/>
                  </a:lnTo>
                  <a:lnTo>
                    <a:pt x="1489" y="14076"/>
                  </a:lnTo>
                  <a:lnTo>
                    <a:pt x="2273" y="13544"/>
                  </a:lnTo>
                  <a:lnTo>
                    <a:pt x="3174" y="13144"/>
                  </a:lnTo>
                  <a:lnTo>
                    <a:pt x="4154" y="12878"/>
                  </a:lnTo>
                  <a:lnTo>
                    <a:pt x="5212" y="12778"/>
                  </a:lnTo>
                  <a:lnTo>
                    <a:pt x="18301" y="12778"/>
                  </a:lnTo>
                  <a:lnTo>
                    <a:pt x="19399" y="12878"/>
                  </a:lnTo>
                  <a:lnTo>
                    <a:pt x="20339" y="13144"/>
                  </a:lnTo>
                  <a:lnTo>
                    <a:pt x="21241" y="13544"/>
                  </a:lnTo>
                  <a:lnTo>
                    <a:pt x="21985" y="14076"/>
                  </a:lnTo>
                  <a:lnTo>
                    <a:pt x="22651" y="14742"/>
                  </a:lnTo>
                  <a:lnTo>
                    <a:pt x="23122" y="15474"/>
                  </a:lnTo>
                  <a:lnTo>
                    <a:pt x="23435" y="16306"/>
                  </a:lnTo>
                  <a:lnTo>
                    <a:pt x="23514" y="17204"/>
                  </a:lnTo>
                  <a:lnTo>
                    <a:pt x="23435" y="18103"/>
                  </a:lnTo>
                  <a:lnTo>
                    <a:pt x="23122" y="18901"/>
                  </a:lnTo>
                  <a:lnTo>
                    <a:pt x="22651" y="19667"/>
                  </a:lnTo>
                  <a:lnTo>
                    <a:pt x="21985" y="20332"/>
                  </a:lnTo>
                  <a:lnTo>
                    <a:pt x="21241" y="20831"/>
                  </a:lnTo>
                  <a:lnTo>
                    <a:pt x="20339" y="21264"/>
                  </a:lnTo>
                  <a:lnTo>
                    <a:pt x="19399" y="21530"/>
                  </a:lnTo>
                  <a:lnTo>
                    <a:pt x="18301" y="21597"/>
                  </a:lnTo>
                  <a:lnTo>
                    <a:pt x="10385" y="21597"/>
                  </a:lnTo>
                  <a:lnTo>
                    <a:pt x="10385" y="111181"/>
                  </a:lnTo>
                  <a:lnTo>
                    <a:pt x="109614" y="111181"/>
                  </a:lnTo>
                  <a:lnTo>
                    <a:pt x="109614" y="21597"/>
                  </a:lnTo>
                  <a:lnTo>
                    <a:pt x="81750" y="21597"/>
                  </a:lnTo>
                  <a:lnTo>
                    <a:pt x="80692" y="21530"/>
                  </a:lnTo>
                  <a:lnTo>
                    <a:pt x="79712" y="21264"/>
                  </a:lnTo>
                  <a:lnTo>
                    <a:pt x="78850" y="20831"/>
                  </a:lnTo>
                  <a:lnTo>
                    <a:pt x="78066" y="20332"/>
                  </a:lnTo>
                  <a:lnTo>
                    <a:pt x="77439" y="19667"/>
                  </a:lnTo>
                  <a:lnTo>
                    <a:pt x="76969" y="18901"/>
                  </a:lnTo>
                  <a:lnTo>
                    <a:pt x="76655" y="18103"/>
                  </a:lnTo>
                  <a:lnTo>
                    <a:pt x="76538" y="17204"/>
                  </a:lnTo>
                  <a:lnTo>
                    <a:pt x="76538" y="8851"/>
                  </a:lnTo>
                  <a:lnTo>
                    <a:pt x="43500" y="8851"/>
                  </a:lnTo>
                  <a:lnTo>
                    <a:pt x="43500" y="23227"/>
                  </a:lnTo>
                  <a:lnTo>
                    <a:pt x="70385" y="23227"/>
                  </a:lnTo>
                  <a:lnTo>
                    <a:pt x="71482" y="23294"/>
                  </a:lnTo>
                  <a:lnTo>
                    <a:pt x="72423" y="23527"/>
                  </a:lnTo>
                  <a:lnTo>
                    <a:pt x="73324" y="23993"/>
                  </a:lnTo>
                  <a:lnTo>
                    <a:pt x="74069" y="24492"/>
                  </a:lnTo>
                  <a:lnTo>
                    <a:pt x="74735" y="25158"/>
                  </a:lnTo>
                  <a:lnTo>
                    <a:pt x="75205" y="25923"/>
                  </a:lnTo>
                  <a:lnTo>
                    <a:pt x="75519" y="26722"/>
                  </a:lnTo>
                  <a:lnTo>
                    <a:pt x="75597" y="27620"/>
                  </a:lnTo>
                  <a:lnTo>
                    <a:pt x="75519" y="28519"/>
                  </a:lnTo>
                  <a:lnTo>
                    <a:pt x="75205" y="29351"/>
                  </a:lnTo>
                  <a:lnTo>
                    <a:pt x="74735" y="30083"/>
                  </a:lnTo>
                  <a:lnTo>
                    <a:pt x="74069" y="30715"/>
                  </a:lnTo>
                  <a:lnTo>
                    <a:pt x="73324" y="31281"/>
                  </a:lnTo>
                  <a:lnTo>
                    <a:pt x="72423" y="31680"/>
                  </a:lnTo>
                  <a:lnTo>
                    <a:pt x="71482" y="31946"/>
                  </a:lnTo>
                  <a:lnTo>
                    <a:pt x="70385" y="32046"/>
                  </a:lnTo>
                  <a:lnTo>
                    <a:pt x="38288" y="32046"/>
                  </a:lnTo>
                  <a:lnTo>
                    <a:pt x="37269" y="31946"/>
                  </a:lnTo>
                  <a:lnTo>
                    <a:pt x="36290" y="31680"/>
                  </a:lnTo>
                  <a:lnTo>
                    <a:pt x="35427" y="31281"/>
                  </a:lnTo>
                  <a:lnTo>
                    <a:pt x="34644" y="30715"/>
                  </a:lnTo>
                  <a:lnTo>
                    <a:pt x="33977" y="30083"/>
                  </a:lnTo>
                  <a:lnTo>
                    <a:pt x="33507" y="29351"/>
                  </a:lnTo>
                  <a:lnTo>
                    <a:pt x="33233" y="28519"/>
                  </a:lnTo>
                  <a:lnTo>
                    <a:pt x="33076" y="27620"/>
                  </a:lnTo>
                  <a:lnTo>
                    <a:pt x="33076" y="4425"/>
                  </a:lnTo>
                  <a:lnTo>
                    <a:pt x="33233" y="3527"/>
                  </a:lnTo>
                  <a:lnTo>
                    <a:pt x="33507" y="2695"/>
                  </a:lnTo>
                  <a:lnTo>
                    <a:pt x="33977" y="1930"/>
                  </a:lnTo>
                  <a:lnTo>
                    <a:pt x="34644" y="1297"/>
                  </a:lnTo>
                  <a:lnTo>
                    <a:pt x="35427" y="732"/>
                  </a:lnTo>
                  <a:lnTo>
                    <a:pt x="36290" y="332"/>
                  </a:lnTo>
                  <a:lnTo>
                    <a:pt x="37269" y="66"/>
                  </a:lnTo>
                  <a:lnTo>
                    <a:pt x="38288" y="0"/>
                  </a:lnTo>
                  <a:close/>
                </a:path>
              </a:pathLst>
            </a:custGeom>
            <a:solidFill>
              <a:srgbClr val="07376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Georgia"/>
                <a:ea typeface="Georgia"/>
                <a:cs typeface="Georgia"/>
                <a:sym typeface="Georgia"/>
              </a:endParaRPr>
            </a:p>
          </p:txBody>
        </p:sp>
        <p:sp>
          <p:nvSpPr>
            <p:cNvPr id="251" name="Shape 251"/>
            <p:cNvSpPr/>
            <p:nvPr/>
          </p:nvSpPr>
          <p:spPr>
            <a:xfrm>
              <a:off x="6251575" y="4341813"/>
              <a:ext cx="1032000" cy="771600"/>
            </a:xfrm>
            <a:custGeom>
              <a:pathLst>
                <a:path extrusionOk="0" h="120000" w="120000">
                  <a:moveTo>
                    <a:pt x="107704" y="0"/>
                  </a:moveTo>
                  <a:lnTo>
                    <a:pt x="110107" y="370"/>
                  </a:lnTo>
                  <a:lnTo>
                    <a:pt x="112326" y="1234"/>
                  </a:lnTo>
                  <a:lnTo>
                    <a:pt x="114453" y="2716"/>
                  </a:lnTo>
                  <a:lnTo>
                    <a:pt x="116394" y="4814"/>
                  </a:lnTo>
                  <a:lnTo>
                    <a:pt x="117966" y="7530"/>
                  </a:lnTo>
                  <a:lnTo>
                    <a:pt x="119075" y="10370"/>
                  </a:lnTo>
                  <a:lnTo>
                    <a:pt x="119722" y="13333"/>
                  </a:lnTo>
                  <a:lnTo>
                    <a:pt x="120000" y="16419"/>
                  </a:lnTo>
                  <a:lnTo>
                    <a:pt x="119722" y="19506"/>
                  </a:lnTo>
                  <a:lnTo>
                    <a:pt x="119075" y="22592"/>
                  </a:lnTo>
                  <a:lnTo>
                    <a:pt x="117873" y="25432"/>
                  </a:lnTo>
                  <a:lnTo>
                    <a:pt x="116394" y="28024"/>
                  </a:lnTo>
                  <a:lnTo>
                    <a:pt x="50477" y="115185"/>
                  </a:lnTo>
                  <a:lnTo>
                    <a:pt x="48536" y="117283"/>
                  </a:lnTo>
                  <a:lnTo>
                    <a:pt x="46409" y="118765"/>
                  </a:lnTo>
                  <a:lnTo>
                    <a:pt x="44191" y="119753"/>
                  </a:lnTo>
                  <a:lnTo>
                    <a:pt x="41879" y="120000"/>
                  </a:lnTo>
                  <a:lnTo>
                    <a:pt x="39383" y="119753"/>
                  </a:lnTo>
                  <a:lnTo>
                    <a:pt x="37164" y="118765"/>
                  </a:lnTo>
                  <a:lnTo>
                    <a:pt x="35038" y="117283"/>
                  </a:lnTo>
                  <a:lnTo>
                    <a:pt x="33097" y="115061"/>
                  </a:lnTo>
                  <a:lnTo>
                    <a:pt x="3513" y="75432"/>
                  </a:lnTo>
                  <a:lnTo>
                    <a:pt x="2033" y="72839"/>
                  </a:lnTo>
                  <a:lnTo>
                    <a:pt x="924" y="69876"/>
                  </a:lnTo>
                  <a:lnTo>
                    <a:pt x="184" y="66913"/>
                  </a:lnTo>
                  <a:lnTo>
                    <a:pt x="0" y="63827"/>
                  </a:lnTo>
                  <a:lnTo>
                    <a:pt x="184" y="60617"/>
                  </a:lnTo>
                  <a:lnTo>
                    <a:pt x="924" y="57530"/>
                  </a:lnTo>
                  <a:lnTo>
                    <a:pt x="2033" y="54691"/>
                  </a:lnTo>
                  <a:lnTo>
                    <a:pt x="3605" y="52098"/>
                  </a:lnTo>
                  <a:lnTo>
                    <a:pt x="5546" y="50123"/>
                  </a:lnTo>
                  <a:lnTo>
                    <a:pt x="7673" y="48641"/>
                  </a:lnTo>
                  <a:lnTo>
                    <a:pt x="9984" y="47654"/>
                  </a:lnTo>
                  <a:lnTo>
                    <a:pt x="12388" y="47407"/>
                  </a:lnTo>
                  <a:lnTo>
                    <a:pt x="14699" y="47654"/>
                  </a:lnTo>
                  <a:lnTo>
                    <a:pt x="16918" y="48641"/>
                  </a:lnTo>
                  <a:lnTo>
                    <a:pt x="19044" y="50123"/>
                  </a:lnTo>
                  <a:lnTo>
                    <a:pt x="20986" y="52345"/>
                  </a:lnTo>
                  <a:lnTo>
                    <a:pt x="41879" y="80493"/>
                  </a:lnTo>
                  <a:lnTo>
                    <a:pt x="99013" y="4814"/>
                  </a:lnTo>
                  <a:lnTo>
                    <a:pt x="100955" y="2592"/>
                  </a:lnTo>
                  <a:lnTo>
                    <a:pt x="103081" y="1111"/>
                  </a:lnTo>
                  <a:lnTo>
                    <a:pt x="105392" y="370"/>
                  </a:lnTo>
                  <a:lnTo>
                    <a:pt x="107704" y="0"/>
                  </a:lnTo>
                  <a:close/>
                </a:path>
              </a:pathLst>
            </a:custGeom>
            <a:solidFill>
              <a:srgbClr val="07376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Georgia"/>
                <a:ea typeface="Georgia"/>
                <a:cs typeface="Georgia"/>
                <a:sym typeface="Georgia"/>
              </a:endParaRPr>
            </a:p>
          </p:txBody>
        </p:sp>
      </p:grpSp>
      <p:sp>
        <p:nvSpPr>
          <p:cNvPr id="252" name="Shape 252"/>
          <p:cNvSpPr txBox="1"/>
          <p:nvPr/>
        </p:nvSpPr>
        <p:spPr>
          <a:xfrm>
            <a:off x="2375" y="1568700"/>
            <a:ext cx="2806800" cy="5070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1700">
                <a:solidFill>
                  <a:srgbClr val="073763"/>
                </a:solidFill>
                <a:latin typeface="Georgia"/>
                <a:ea typeface="Georgia"/>
                <a:cs typeface="Georgia"/>
                <a:sym typeface="Georgia"/>
              </a:rPr>
              <a:t>Exportable </a:t>
            </a:r>
            <a:r>
              <a:rPr b="1" lang="en" sz="1700">
                <a:solidFill>
                  <a:srgbClr val="073763"/>
                </a:solidFill>
                <a:latin typeface="Georgia"/>
                <a:ea typeface="Georgia"/>
                <a:cs typeface="Georgia"/>
                <a:sym typeface="Georgia"/>
              </a:rPr>
              <a:t>Utilization Log</a:t>
            </a:r>
            <a:r>
              <a:rPr lang="en" sz="1700">
                <a:solidFill>
                  <a:srgbClr val="073763"/>
                </a:solidFill>
                <a:latin typeface="Georgia"/>
                <a:ea typeface="Georgia"/>
                <a:cs typeface="Georgia"/>
                <a:sym typeface="Georgia"/>
              </a:rPr>
              <a:t> </a:t>
            </a:r>
            <a:endParaRPr b="1" sz="1700">
              <a:solidFill>
                <a:srgbClr val="073763"/>
              </a:solidFill>
              <a:latin typeface="Georgia"/>
              <a:ea typeface="Georgia"/>
              <a:cs typeface="Georgia"/>
              <a:sym typeface="Georgia"/>
            </a:endParaRPr>
          </a:p>
        </p:txBody>
      </p:sp>
      <p:sp>
        <p:nvSpPr>
          <p:cNvPr id="253" name="Shape 253"/>
          <p:cNvSpPr txBox="1"/>
          <p:nvPr/>
        </p:nvSpPr>
        <p:spPr>
          <a:xfrm>
            <a:off x="6334825" y="3911825"/>
            <a:ext cx="2806800" cy="2631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rPr lang="en" sz="1700">
                <a:solidFill>
                  <a:srgbClr val="073763"/>
                </a:solidFill>
                <a:latin typeface="Georgia"/>
                <a:ea typeface="Georgia"/>
                <a:cs typeface="Georgia"/>
                <a:sym typeface="Georgia"/>
              </a:rPr>
              <a:t>Expert </a:t>
            </a:r>
            <a:r>
              <a:rPr b="1" lang="en" sz="1700">
                <a:solidFill>
                  <a:srgbClr val="073763"/>
                </a:solidFill>
                <a:latin typeface="Georgia"/>
                <a:ea typeface="Georgia"/>
                <a:cs typeface="Georgia"/>
                <a:sym typeface="Georgia"/>
              </a:rPr>
              <a:t>Consultation</a:t>
            </a:r>
            <a:endParaRPr b="1" sz="1700">
              <a:solidFill>
                <a:srgbClr val="073763"/>
              </a:solidFill>
              <a:latin typeface="Georgia"/>
              <a:ea typeface="Georgia"/>
              <a:cs typeface="Georgia"/>
              <a:sym typeface="Georgia"/>
            </a:endParaRPr>
          </a:p>
        </p:txBody>
      </p:sp>
      <p:sp>
        <p:nvSpPr>
          <p:cNvPr id="254" name="Shape 254"/>
          <p:cNvSpPr txBox="1"/>
          <p:nvPr/>
        </p:nvSpPr>
        <p:spPr>
          <a:xfrm>
            <a:off x="6337150" y="1505925"/>
            <a:ext cx="2806800" cy="6327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Clr>
                <a:schemeClr val="dk1"/>
              </a:buClr>
              <a:buSzPts val="1100"/>
              <a:buFont typeface="Arial"/>
              <a:buNone/>
            </a:pPr>
            <a:r>
              <a:rPr lang="en" sz="1700">
                <a:solidFill>
                  <a:srgbClr val="073763"/>
                </a:solidFill>
                <a:latin typeface="Georgia"/>
                <a:ea typeface="Georgia"/>
                <a:cs typeface="Georgia"/>
                <a:sym typeface="Georgia"/>
              </a:rPr>
              <a:t>Cost-saving license allocation </a:t>
            </a:r>
            <a:r>
              <a:rPr b="1" lang="en" sz="1700">
                <a:solidFill>
                  <a:srgbClr val="073763"/>
                </a:solidFill>
                <a:latin typeface="Georgia"/>
                <a:ea typeface="Georgia"/>
                <a:cs typeface="Georgia"/>
                <a:sym typeface="Georgia"/>
              </a:rPr>
              <a:t>Strategies</a:t>
            </a:r>
            <a:endParaRPr sz="1700">
              <a:solidFill>
                <a:srgbClr val="073763"/>
              </a:solidFill>
              <a:latin typeface="Georgia"/>
              <a:ea typeface="Georgia"/>
              <a:cs typeface="Georgia"/>
              <a:sym typeface="Georgia"/>
            </a:endParaRPr>
          </a:p>
        </p:txBody>
      </p:sp>
      <p:sp>
        <p:nvSpPr>
          <p:cNvPr id="255" name="Shape 255"/>
          <p:cNvSpPr txBox="1"/>
          <p:nvPr/>
        </p:nvSpPr>
        <p:spPr>
          <a:xfrm>
            <a:off x="2375" y="3911925"/>
            <a:ext cx="2806800" cy="2631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sz="1700">
                <a:solidFill>
                  <a:srgbClr val="073763"/>
                </a:solidFill>
                <a:latin typeface="Georgia"/>
                <a:ea typeface="Georgia"/>
                <a:cs typeface="Georgia"/>
                <a:sym typeface="Georgia"/>
              </a:rPr>
              <a:t>Overuse </a:t>
            </a:r>
            <a:r>
              <a:rPr b="1" lang="en" sz="1700">
                <a:solidFill>
                  <a:srgbClr val="073763"/>
                </a:solidFill>
                <a:latin typeface="Georgia"/>
                <a:ea typeface="Georgia"/>
                <a:cs typeface="Georgia"/>
                <a:sym typeface="Georgia"/>
              </a:rPr>
              <a:t>Notifications</a:t>
            </a:r>
            <a:endParaRPr b="1" sz="1700">
              <a:solidFill>
                <a:srgbClr val="073763"/>
              </a:solidFill>
              <a:latin typeface="Georgia"/>
              <a:ea typeface="Georgia"/>
              <a:cs typeface="Georgia"/>
              <a:sym typeface="Georgia"/>
            </a:endParaRPr>
          </a:p>
        </p:txBody>
      </p:sp>
      <p:sp>
        <p:nvSpPr>
          <p:cNvPr id="256" name="Shape 256"/>
          <p:cNvSpPr/>
          <p:nvPr/>
        </p:nvSpPr>
        <p:spPr>
          <a:xfrm>
            <a:off x="3004461" y="1673560"/>
            <a:ext cx="343500" cy="297300"/>
          </a:xfrm>
          <a:custGeom>
            <a:pathLst>
              <a:path extrusionOk="0" h="120000" w="120000">
                <a:moveTo>
                  <a:pt x="43609" y="65410"/>
                </a:moveTo>
                <a:cubicBezTo>
                  <a:pt x="41966" y="65410"/>
                  <a:pt x="40902" y="66570"/>
                  <a:pt x="40902" y="68212"/>
                </a:cubicBezTo>
                <a:cubicBezTo>
                  <a:pt x="40902" y="68985"/>
                  <a:pt x="41192" y="69565"/>
                  <a:pt x="41676" y="70048"/>
                </a:cubicBezTo>
                <a:lnTo>
                  <a:pt x="58114" y="86473"/>
                </a:lnTo>
                <a:cubicBezTo>
                  <a:pt x="58597" y="86956"/>
                  <a:pt x="59178" y="87246"/>
                  <a:pt x="59951" y="87246"/>
                </a:cubicBezTo>
                <a:cubicBezTo>
                  <a:pt x="60821" y="87246"/>
                  <a:pt x="61402" y="86956"/>
                  <a:pt x="61885" y="86473"/>
                </a:cubicBezTo>
                <a:lnTo>
                  <a:pt x="78323" y="70048"/>
                </a:lnTo>
                <a:cubicBezTo>
                  <a:pt x="78807" y="69565"/>
                  <a:pt x="79097" y="68985"/>
                  <a:pt x="79097" y="68212"/>
                </a:cubicBezTo>
                <a:cubicBezTo>
                  <a:pt x="79097" y="66570"/>
                  <a:pt x="78033" y="65410"/>
                  <a:pt x="76390" y="65410"/>
                </a:cubicBezTo>
                <a:cubicBezTo>
                  <a:pt x="75519" y="65410"/>
                  <a:pt x="75036" y="65700"/>
                  <a:pt x="74456" y="66280"/>
                </a:cubicBezTo>
                <a:lnTo>
                  <a:pt x="62755" y="77971"/>
                </a:lnTo>
                <a:lnTo>
                  <a:pt x="62755" y="2705"/>
                </a:lnTo>
                <a:lnTo>
                  <a:pt x="62755" y="2705"/>
                </a:lnTo>
                <a:cubicBezTo>
                  <a:pt x="62755" y="1062"/>
                  <a:pt x="61595" y="0"/>
                  <a:pt x="59951" y="0"/>
                </a:cubicBezTo>
                <a:cubicBezTo>
                  <a:pt x="58404" y="0"/>
                  <a:pt x="57244" y="1062"/>
                  <a:pt x="57244" y="2705"/>
                </a:cubicBezTo>
                <a:lnTo>
                  <a:pt x="57244" y="77971"/>
                </a:lnTo>
                <a:lnTo>
                  <a:pt x="45543" y="66280"/>
                </a:lnTo>
                <a:cubicBezTo>
                  <a:pt x="44963" y="65700"/>
                  <a:pt x="44480" y="65410"/>
                  <a:pt x="43609" y="65410"/>
                </a:cubicBezTo>
                <a:close/>
                <a:moveTo>
                  <a:pt x="114585" y="27246"/>
                </a:moveTo>
                <a:lnTo>
                  <a:pt x="70878" y="27246"/>
                </a:lnTo>
                <a:cubicBezTo>
                  <a:pt x="69234" y="27246"/>
                  <a:pt x="68170" y="28405"/>
                  <a:pt x="68170" y="30048"/>
                </a:cubicBezTo>
                <a:cubicBezTo>
                  <a:pt x="68170" y="31594"/>
                  <a:pt x="69234" y="32753"/>
                  <a:pt x="70878" y="32753"/>
                </a:cubicBezTo>
                <a:lnTo>
                  <a:pt x="114585" y="32753"/>
                </a:lnTo>
                <a:lnTo>
                  <a:pt x="114585" y="43671"/>
                </a:lnTo>
                <a:lnTo>
                  <a:pt x="70878" y="43671"/>
                </a:lnTo>
                <a:cubicBezTo>
                  <a:pt x="69234" y="43671"/>
                  <a:pt x="68170" y="44734"/>
                  <a:pt x="68170" y="46376"/>
                </a:cubicBezTo>
                <a:cubicBezTo>
                  <a:pt x="68170" y="48019"/>
                  <a:pt x="69234" y="49082"/>
                  <a:pt x="70878" y="49082"/>
                </a:cubicBezTo>
                <a:lnTo>
                  <a:pt x="103658" y="49082"/>
                </a:lnTo>
                <a:lnTo>
                  <a:pt x="103658" y="114492"/>
                </a:lnTo>
                <a:lnTo>
                  <a:pt x="16341" y="114492"/>
                </a:lnTo>
                <a:lnTo>
                  <a:pt x="16341" y="49082"/>
                </a:lnTo>
                <a:lnTo>
                  <a:pt x="49121" y="49082"/>
                </a:lnTo>
                <a:cubicBezTo>
                  <a:pt x="50668" y="49082"/>
                  <a:pt x="51829" y="48019"/>
                  <a:pt x="51829" y="46376"/>
                </a:cubicBezTo>
                <a:cubicBezTo>
                  <a:pt x="51829" y="44734"/>
                  <a:pt x="50668" y="43671"/>
                  <a:pt x="49121" y="43671"/>
                </a:cubicBezTo>
                <a:lnTo>
                  <a:pt x="5414" y="43671"/>
                </a:lnTo>
                <a:lnTo>
                  <a:pt x="5414" y="32753"/>
                </a:lnTo>
                <a:lnTo>
                  <a:pt x="49121" y="32753"/>
                </a:lnTo>
                <a:cubicBezTo>
                  <a:pt x="50668" y="32753"/>
                  <a:pt x="51829" y="31594"/>
                  <a:pt x="51829" y="30048"/>
                </a:cubicBezTo>
                <a:cubicBezTo>
                  <a:pt x="51829" y="28405"/>
                  <a:pt x="50668" y="27246"/>
                  <a:pt x="49121" y="27246"/>
                </a:cubicBezTo>
                <a:lnTo>
                  <a:pt x="5414" y="27246"/>
                </a:lnTo>
                <a:cubicBezTo>
                  <a:pt x="2417" y="27246"/>
                  <a:pt x="0" y="29758"/>
                  <a:pt x="0" y="32753"/>
                </a:cubicBezTo>
                <a:lnTo>
                  <a:pt x="0" y="43671"/>
                </a:lnTo>
                <a:cubicBezTo>
                  <a:pt x="0" y="46666"/>
                  <a:pt x="2417" y="49082"/>
                  <a:pt x="5414" y="49082"/>
                </a:cubicBezTo>
                <a:lnTo>
                  <a:pt x="10829" y="49082"/>
                </a:lnTo>
                <a:lnTo>
                  <a:pt x="10829" y="114492"/>
                </a:lnTo>
                <a:cubicBezTo>
                  <a:pt x="10829" y="117487"/>
                  <a:pt x="13344" y="120000"/>
                  <a:pt x="16341" y="120000"/>
                </a:cubicBezTo>
                <a:lnTo>
                  <a:pt x="103658" y="120000"/>
                </a:lnTo>
                <a:cubicBezTo>
                  <a:pt x="106655" y="120000"/>
                  <a:pt x="109073" y="117487"/>
                  <a:pt x="109073" y="114492"/>
                </a:cubicBezTo>
                <a:lnTo>
                  <a:pt x="109073" y="49082"/>
                </a:lnTo>
                <a:lnTo>
                  <a:pt x="114585" y="49082"/>
                </a:lnTo>
                <a:cubicBezTo>
                  <a:pt x="117582" y="49082"/>
                  <a:pt x="120000" y="46666"/>
                  <a:pt x="120000" y="43671"/>
                </a:cubicBezTo>
                <a:lnTo>
                  <a:pt x="120000" y="32753"/>
                </a:lnTo>
                <a:cubicBezTo>
                  <a:pt x="120000" y="29758"/>
                  <a:pt x="117582" y="27246"/>
                  <a:pt x="114585" y="27246"/>
                </a:cubicBezTo>
                <a:close/>
              </a:path>
            </a:pathLst>
          </a:custGeom>
          <a:solidFill>
            <a:srgbClr val="07376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7" name="Shape 257"/>
          <p:cNvSpPr/>
          <p:nvPr/>
        </p:nvSpPr>
        <p:spPr>
          <a:xfrm>
            <a:off x="5877054" y="3870796"/>
            <a:ext cx="181200" cy="252000"/>
          </a:xfrm>
          <a:custGeom>
            <a:pathLst>
              <a:path extrusionOk="0" h="120000" w="120000">
                <a:moveTo>
                  <a:pt x="60407" y="0"/>
                </a:moveTo>
                <a:lnTo>
                  <a:pt x="64265" y="64"/>
                </a:lnTo>
                <a:lnTo>
                  <a:pt x="67952" y="289"/>
                </a:lnTo>
                <a:lnTo>
                  <a:pt x="71382" y="740"/>
                </a:lnTo>
                <a:lnTo>
                  <a:pt x="74598" y="1352"/>
                </a:lnTo>
                <a:lnTo>
                  <a:pt x="77599" y="2028"/>
                </a:lnTo>
                <a:lnTo>
                  <a:pt x="80385" y="2834"/>
                </a:lnTo>
                <a:lnTo>
                  <a:pt x="82958" y="3735"/>
                </a:lnTo>
                <a:lnTo>
                  <a:pt x="85316" y="4734"/>
                </a:lnTo>
                <a:lnTo>
                  <a:pt x="87931" y="5958"/>
                </a:lnTo>
                <a:lnTo>
                  <a:pt x="90332" y="7181"/>
                </a:lnTo>
                <a:lnTo>
                  <a:pt x="92390" y="8438"/>
                </a:lnTo>
                <a:lnTo>
                  <a:pt x="94105" y="9597"/>
                </a:lnTo>
                <a:lnTo>
                  <a:pt x="95562" y="10756"/>
                </a:lnTo>
                <a:lnTo>
                  <a:pt x="96806" y="11819"/>
                </a:lnTo>
                <a:lnTo>
                  <a:pt x="97792" y="12721"/>
                </a:lnTo>
                <a:lnTo>
                  <a:pt x="98520" y="13526"/>
                </a:lnTo>
                <a:lnTo>
                  <a:pt x="99078" y="14074"/>
                </a:lnTo>
                <a:lnTo>
                  <a:pt x="99335" y="14460"/>
                </a:lnTo>
                <a:lnTo>
                  <a:pt x="99506" y="14621"/>
                </a:lnTo>
                <a:lnTo>
                  <a:pt x="99592" y="14621"/>
                </a:lnTo>
                <a:lnTo>
                  <a:pt x="99849" y="14621"/>
                </a:lnTo>
                <a:lnTo>
                  <a:pt x="100235" y="14685"/>
                </a:lnTo>
                <a:lnTo>
                  <a:pt x="100836" y="14814"/>
                </a:lnTo>
                <a:lnTo>
                  <a:pt x="101564" y="14943"/>
                </a:lnTo>
                <a:lnTo>
                  <a:pt x="102379" y="15136"/>
                </a:lnTo>
                <a:lnTo>
                  <a:pt x="103279" y="15426"/>
                </a:lnTo>
                <a:lnTo>
                  <a:pt x="104180" y="15813"/>
                </a:lnTo>
                <a:lnTo>
                  <a:pt x="105251" y="16231"/>
                </a:lnTo>
                <a:lnTo>
                  <a:pt x="106323" y="16779"/>
                </a:lnTo>
                <a:lnTo>
                  <a:pt x="107481" y="17455"/>
                </a:lnTo>
                <a:lnTo>
                  <a:pt x="108510" y="18260"/>
                </a:lnTo>
                <a:lnTo>
                  <a:pt x="109667" y="19194"/>
                </a:lnTo>
                <a:lnTo>
                  <a:pt x="110739" y="20225"/>
                </a:lnTo>
                <a:lnTo>
                  <a:pt x="111725" y="21449"/>
                </a:lnTo>
                <a:lnTo>
                  <a:pt x="112711" y="22801"/>
                </a:lnTo>
                <a:lnTo>
                  <a:pt x="113612" y="24347"/>
                </a:lnTo>
                <a:lnTo>
                  <a:pt x="114426" y="26086"/>
                </a:lnTo>
                <a:lnTo>
                  <a:pt x="115155" y="28051"/>
                </a:lnTo>
                <a:lnTo>
                  <a:pt x="115755" y="30144"/>
                </a:lnTo>
                <a:lnTo>
                  <a:pt x="116227" y="32463"/>
                </a:lnTo>
                <a:lnTo>
                  <a:pt x="116484" y="35040"/>
                </a:lnTo>
                <a:lnTo>
                  <a:pt x="116570" y="37809"/>
                </a:lnTo>
                <a:lnTo>
                  <a:pt x="116484" y="40837"/>
                </a:lnTo>
                <a:lnTo>
                  <a:pt x="116227" y="44154"/>
                </a:lnTo>
                <a:lnTo>
                  <a:pt x="115755" y="47729"/>
                </a:lnTo>
                <a:lnTo>
                  <a:pt x="114983" y="51529"/>
                </a:lnTo>
                <a:lnTo>
                  <a:pt x="114083" y="54363"/>
                </a:lnTo>
                <a:lnTo>
                  <a:pt x="112968" y="57198"/>
                </a:lnTo>
                <a:lnTo>
                  <a:pt x="113869" y="57198"/>
                </a:lnTo>
                <a:lnTo>
                  <a:pt x="114683" y="57198"/>
                </a:lnTo>
                <a:lnTo>
                  <a:pt x="115584" y="57326"/>
                </a:lnTo>
                <a:lnTo>
                  <a:pt x="116398" y="57552"/>
                </a:lnTo>
                <a:lnTo>
                  <a:pt x="117213" y="57874"/>
                </a:lnTo>
                <a:lnTo>
                  <a:pt x="117942" y="58357"/>
                </a:lnTo>
                <a:lnTo>
                  <a:pt x="118628" y="58904"/>
                </a:lnTo>
                <a:lnTo>
                  <a:pt x="119099" y="59645"/>
                </a:lnTo>
                <a:lnTo>
                  <a:pt x="119614" y="60579"/>
                </a:lnTo>
                <a:lnTo>
                  <a:pt x="119828" y="61674"/>
                </a:lnTo>
                <a:lnTo>
                  <a:pt x="120000" y="62930"/>
                </a:lnTo>
                <a:lnTo>
                  <a:pt x="120000" y="64380"/>
                </a:lnTo>
                <a:lnTo>
                  <a:pt x="119828" y="66119"/>
                </a:lnTo>
                <a:lnTo>
                  <a:pt x="119442" y="68083"/>
                </a:lnTo>
                <a:lnTo>
                  <a:pt x="118756" y="70241"/>
                </a:lnTo>
                <a:lnTo>
                  <a:pt x="117942" y="72689"/>
                </a:lnTo>
                <a:lnTo>
                  <a:pt x="116827" y="75523"/>
                </a:lnTo>
                <a:lnTo>
                  <a:pt x="115669" y="77906"/>
                </a:lnTo>
                <a:lnTo>
                  <a:pt x="114598" y="79935"/>
                </a:lnTo>
                <a:lnTo>
                  <a:pt x="113526" y="81610"/>
                </a:lnTo>
                <a:lnTo>
                  <a:pt x="112540" y="82962"/>
                </a:lnTo>
                <a:lnTo>
                  <a:pt x="111554" y="84025"/>
                </a:lnTo>
                <a:lnTo>
                  <a:pt x="110568" y="84798"/>
                </a:lnTo>
                <a:lnTo>
                  <a:pt x="109667" y="85314"/>
                </a:lnTo>
                <a:lnTo>
                  <a:pt x="108767" y="85668"/>
                </a:lnTo>
                <a:lnTo>
                  <a:pt x="107952" y="85797"/>
                </a:lnTo>
                <a:lnTo>
                  <a:pt x="107224" y="88373"/>
                </a:lnTo>
                <a:lnTo>
                  <a:pt x="106237" y="91078"/>
                </a:lnTo>
                <a:lnTo>
                  <a:pt x="104908" y="93784"/>
                </a:lnTo>
                <a:lnTo>
                  <a:pt x="103365" y="96489"/>
                </a:lnTo>
                <a:lnTo>
                  <a:pt x="101479" y="99194"/>
                </a:lnTo>
                <a:lnTo>
                  <a:pt x="99335" y="101900"/>
                </a:lnTo>
                <a:lnTo>
                  <a:pt x="96891" y="104476"/>
                </a:lnTo>
                <a:lnTo>
                  <a:pt x="94190" y="107020"/>
                </a:lnTo>
                <a:lnTo>
                  <a:pt x="91232" y="109404"/>
                </a:lnTo>
                <a:lnTo>
                  <a:pt x="88017" y="111626"/>
                </a:lnTo>
                <a:lnTo>
                  <a:pt x="84587" y="113655"/>
                </a:lnTo>
                <a:lnTo>
                  <a:pt x="80900" y="115426"/>
                </a:lnTo>
                <a:lnTo>
                  <a:pt x="76956" y="117037"/>
                </a:lnTo>
                <a:lnTo>
                  <a:pt x="72797" y="118325"/>
                </a:lnTo>
                <a:lnTo>
                  <a:pt x="68595" y="119259"/>
                </a:lnTo>
                <a:lnTo>
                  <a:pt x="64265" y="119806"/>
                </a:lnTo>
                <a:lnTo>
                  <a:pt x="59892" y="120000"/>
                </a:lnTo>
                <a:lnTo>
                  <a:pt x="55562" y="119806"/>
                </a:lnTo>
                <a:lnTo>
                  <a:pt x="51318" y="119323"/>
                </a:lnTo>
                <a:lnTo>
                  <a:pt x="47031" y="118389"/>
                </a:lnTo>
                <a:lnTo>
                  <a:pt x="42872" y="117101"/>
                </a:lnTo>
                <a:lnTo>
                  <a:pt x="38842" y="115491"/>
                </a:lnTo>
                <a:lnTo>
                  <a:pt x="35155" y="113719"/>
                </a:lnTo>
                <a:lnTo>
                  <a:pt x="31725" y="111690"/>
                </a:lnTo>
                <a:lnTo>
                  <a:pt x="28510" y="109468"/>
                </a:lnTo>
                <a:lnTo>
                  <a:pt x="25551" y="107085"/>
                </a:lnTo>
                <a:lnTo>
                  <a:pt x="22851" y="104541"/>
                </a:lnTo>
                <a:lnTo>
                  <a:pt x="20493" y="101964"/>
                </a:lnTo>
                <a:lnTo>
                  <a:pt x="18349" y="99259"/>
                </a:lnTo>
                <a:lnTo>
                  <a:pt x="16548" y="96553"/>
                </a:lnTo>
                <a:lnTo>
                  <a:pt x="15005" y="93784"/>
                </a:lnTo>
                <a:lnTo>
                  <a:pt x="13676" y="91078"/>
                </a:lnTo>
                <a:lnTo>
                  <a:pt x="12690" y="88373"/>
                </a:lnTo>
                <a:lnTo>
                  <a:pt x="12047" y="85797"/>
                </a:lnTo>
                <a:lnTo>
                  <a:pt x="11232" y="85668"/>
                </a:lnTo>
                <a:lnTo>
                  <a:pt x="10332" y="85314"/>
                </a:lnTo>
                <a:lnTo>
                  <a:pt x="9431" y="84798"/>
                </a:lnTo>
                <a:lnTo>
                  <a:pt x="8445" y="84025"/>
                </a:lnTo>
                <a:lnTo>
                  <a:pt x="7459" y="82962"/>
                </a:lnTo>
                <a:lnTo>
                  <a:pt x="6387" y="81610"/>
                </a:lnTo>
                <a:lnTo>
                  <a:pt x="5401" y="79935"/>
                </a:lnTo>
                <a:lnTo>
                  <a:pt x="4330" y="77906"/>
                </a:lnTo>
                <a:lnTo>
                  <a:pt x="3172" y="75523"/>
                </a:lnTo>
                <a:lnTo>
                  <a:pt x="2100" y="72689"/>
                </a:lnTo>
                <a:lnTo>
                  <a:pt x="1200" y="70241"/>
                </a:lnTo>
                <a:lnTo>
                  <a:pt x="643" y="68083"/>
                </a:lnTo>
                <a:lnTo>
                  <a:pt x="214" y="66119"/>
                </a:lnTo>
                <a:lnTo>
                  <a:pt x="0" y="64380"/>
                </a:lnTo>
                <a:lnTo>
                  <a:pt x="0" y="62930"/>
                </a:lnTo>
                <a:lnTo>
                  <a:pt x="128" y="61674"/>
                </a:lnTo>
                <a:lnTo>
                  <a:pt x="471" y="60579"/>
                </a:lnTo>
                <a:lnTo>
                  <a:pt x="900" y="59645"/>
                </a:lnTo>
                <a:lnTo>
                  <a:pt x="1457" y="58904"/>
                </a:lnTo>
                <a:lnTo>
                  <a:pt x="2015" y="58357"/>
                </a:lnTo>
                <a:lnTo>
                  <a:pt x="2786" y="57874"/>
                </a:lnTo>
                <a:lnTo>
                  <a:pt x="3601" y="57552"/>
                </a:lnTo>
                <a:lnTo>
                  <a:pt x="4415" y="57326"/>
                </a:lnTo>
                <a:lnTo>
                  <a:pt x="5316" y="57198"/>
                </a:lnTo>
                <a:lnTo>
                  <a:pt x="6216" y="57198"/>
                </a:lnTo>
                <a:lnTo>
                  <a:pt x="7116" y="57198"/>
                </a:lnTo>
                <a:lnTo>
                  <a:pt x="5873" y="54363"/>
                </a:lnTo>
                <a:lnTo>
                  <a:pt x="5058" y="51529"/>
                </a:lnTo>
                <a:lnTo>
                  <a:pt x="4330" y="48341"/>
                </a:lnTo>
                <a:lnTo>
                  <a:pt x="3815" y="45217"/>
                </a:lnTo>
                <a:lnTo>
                  <a:pt x="3601" y="42190"/>
                </a:lnTo>
                <a:lnTo>
                  <a:pt x="3687" y="39162"/>
                </a:lnTo>
                <a:lnTo>
                  <a:pt x="4158" y="36231"/>
                </a:lnTo>
                <a:lnTo>
                  <a:pt x="4887" y="33333"/>
                </a:lnTo>
                <a:lnTo>
                  <a:pt x="6130" y="30144"/>
                </a:lnTo>
                <a:lnTo>
                  <a:pt x="7674" y="27117"/>
                </a:lnTo>
                <a:lnTo>
                  <a:pt x="9474" y="24283"/>
                </a:lnTo>
                <a:lnTo>
                  <a:pt x="11618" y="21642"/>
                </a:lnTo>
                <a:lnTo>
                  <a:pt x="13933" y="19194"/>
                </a:lnTo>
                <a:lnTo>
                  <a:pt x="16463" y="16908"/>
                </a:lnTo>
                <a:lnTo>
                  <a:pt x="19078" y="14750"/>
                </a:lnTo>
                <a:lnTo>
                  <a:pt x="22036" y="12495"/>
                </a:lnTo>
                <a:lnTo>
                  <a:pt x="25294" y="10402"/>
                </a:lnTo>
                <a:lnTo>
                  <a:pt x="28681" y="8438"/>
                </a:lnTo>
                <a:lnTo>
                  <a:pt x="32111" y="6634"/>
                </a:lnTo>
                <a:lnTo>
                  <a:pt x="35069" y="5217"/>
                </a:lnTo>
                <a:lnTo>
                  <a:pt x="38199" y="3929"/>
                </a:lnTo>
                <a:lnTo>
                  <a:pt x="41457" y="2769"/>
                </a:lnTo>
                <a:lnTo>
                  <a:pt x="44844" y="1771"/>
                </a:lnTo>
                <a:lnTo>
                  <a:pt x="48531" y="966"/>
                </a:lnTo>
                <a:lnTo>
                  <a:pt x="52390" y="418"/>
                </a:lnTo>
                <a:lnTo>
                  <a:pt x="56377" y="128"/>
                </a:lnTo>
                <a:lnTo>
                  <a:pt x="60407" y="0"/>
                </a:lnTo>
                <a:close/>
              </a:path>
            </a:pathLst>
          </a:custGeom>
          <a:solidFill>
            <a:srgbClr val="07376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258" name="Shape 258"/>
          <p:cNvSpPr/>
          <p:nvPr/>
        </p:nvSpPr>
        <p:spPr>
          <a:xfrm>
            <a:off x="5796016" y="4112050"/>
            <a:ext cx="343500" cy="183300"/>
          </a:xfrm>
          <a:custGeom>
            <a:pathLst>
              <a:path extrusionOk="0" h="120000" w="120000">
                <a:moveTo>
                  <a:pt x="38695" y="0"/>
                </a:moveTo>
                <a:lnTo>
                  <a:pt x="48199" y="58938"/>
                </a:lnTo>
                <a:lnTo>
                  <a:pt x="50032" y="69992"/>
                </a:lnTo>
                <a:lnTo>
                  <a:pt x="50054" y="69815"/>
                </a:lnTo>
                <a:lnTo>
                  <a:pt x="51616" y="79189"/>
                </a:lnTo>
                <a:lnTo>
                  <a:pt x="56639" y="51333"/>
                </a:lnTo>
                <a:lnTo>
                  <a:pt x="55440" y="47885"/>
                </a:lnTo>
                <a:lnTo>
                  <a:pt x="54399" y="44568"/>
                </a:lnTo>
                <a:lnTo>
                  <a:pt x="53562" y="41650"/>
                </a:lnTo>
                <a:lnTo>
                  <a:pt x="52928" y="38865"/>
                </a:lnTo>
                <a:lnTo>
                  <a:pt x="52408" y="36300"/>
                </a:lnTo>
                <a:lnTo>
                  <a:pt x="52046" y="34045"/>
                </a:lnTo>
                <a:lnTo>
                  <a:pt x="51842" y="31923"/>
                </a:lnTo>
                <a:lnTo>
                  <a:pt x="51751" y="29977"/>
                </a:lnTo>
                <a:lnTo>
                  <a:pt x="51797" y="28209"/>
                </a:lnTo>
                <a:lnTo>
                  <a:pt x="51932" y="26705"/>
                </a:lnTo>
                <a:lnTo>
                  <a:pt x="52181" y="25246"/>
                </a:lnTo>
                <a:lnTo>
                  <a:pt x="52521" y="24053"/>
                </a:lnTo>
                <a:lnTo>
                  <a:pt x="52928" y="22991"/>
                </a:lnTo>
                <a:lnTo>
                  <a:pt x="53358" y="22063"/>
                </a:lnTo>
                <a:lnTo>
                  <a:pt x="53878" y="21179"/>
                </a:lnTo>
                <a:lnTo>
                  <a:pt x="54444" y="20427"/>
                </a:lnTo>
                <a:lnTo>
                  <a:pt x="54987" y="19941"/>
                </a:lnTo>
                <a:lnTo>
                  <a:pt x="55598" y="19410"/>
                </a:lnTo>
                <a:lnTo>
                  <a:pt x="56209" y="19012"/>
                </a:lnTo>
                <a:lnTo>
                  <a:pt x="56820" y="18658"/>
                </a:lnTo>
                <a:lnTo>
                  <a:pt x="57386" y="18393"/>
                </a:lnTo>
                <a:lnTo>
                  <a:pt x="57929" y="18260"/>
                </a:lnTo>
                <a:lnTo>
                  <a:pt x="58427" y="18172"/>
                </a:lnTo>
                <a:lnTo>
                  <a:pt x="58902" y="18084"/>
                </a:lnTo>
                <a:lnTo>
                  <a:pt x="59287" y="17995"/>
                </a:lnTo>
                <a:lnTo>
                  <a:pt x="59626" y="17995"/>
                </a:lnTo>
                <a:lnTo>
                  <a:pt x="59852" y="17995"/>
                </a:lnTo>
                <a:lnTo>
                  <a:pt x="59966" y="17995"/>
                </a:lnTo>
                <a:lnTo>
                  <a:pt x="60101" y="17995"/>
                </a:lnTo>
                <a:lnTo>
                  <a:pt x="60373" y="17995"/>
                </a:lnTo>
                <a:lnTo>
                  <a:pt x="60712" y="17995"/>
                </a:lnTo>
                <a:lnTo>
                  <a:pt x="61097" y="18084"/>
                </a:lnTo>
                <a:lnTo>
                  <a:pt x="61527" y="18172"/>
                </a:lnTo>
                <a:lnTo>
                  <a:pt x="62047" y="18260"/>
                </a:lnTo>
                <a:lnTo>
                  <a:pt x="62613" y="18393"/>
                </a:lnTo>
                <a:lnTo>
                  <a:pt x="63179" y="18658"/>
                </a:lnTo>
                <a:lnTo>
                  <a:pt x="63790" y="19012"/>
                </a:lnTo>
                <a:lnTo>
                  <a:pt x="64378" y="19410"/>
                </a:lnTo>
                <a:lnTo>
                  <a:pt x="64989" y="19941"/>
                </a:lnTo>
                <a:lnTo>
                  <a:pt x="65555" y="20427"/>
                </a:lnTo>
                <a:lnTo>
                  <a:pt x="66121" y="21179"/>
                </a:lnTo>
                <a:lnTo>
                  <a:pt x="66641" y="22063"/>
                </a:lnTo>
                <a:lnTo>
                  <a:pt x="67071" y="22991"/>
                </a:lnTo>
                <a:lnTo>
                  <a:pt x="67456" y="24053"/>
                </a:lnTo>
                <a:lnTo>
                  <a:pt x="67795" y="25246"/>
                </a:lnTo>
                <a:lnTo>
                  <a:pt x="68067" y="26705"/>
                </a:lnTo>
                <a:lnTo>
                  <a:pt x="68202" y="28209"/>
                </a:lnTo>
                <a:lnTo>
                  <a:pt x="68248" y="29977"/>
                </a:lnTo>
                <a:lnTo>
                  <a:pt x="68157" y="31923"/>
                </a:lnTo>
                <a:lnTo>
                  <a:pt x="67931" y="34045"/>
                </a:lnTo>
                <a:lnTo>
                  <a:pt x="67591" y="36300"/>
                </a:lnTo>
                <a:lnTo>
                  <a:pt x="67071" y="38865"/>
                </a:lnTo>
                <a:lnTo>
                  <a:pt x="66415" y="41650"/>
                </a:lnTo>
                <a:lnTo>
                  <a:pt x="65600" y="44568"/>
                </a:lnTo>
                <a:lnTo>
                  <a:pt x="64559" y="47885"/>
                </a:lnTo>
                <a:lnTo>
                  <a:pt x="63360" y="51333"/>
                </a:lnTo>
                <a:lnTo>
                  <a:pt x="68361" y="79189"/>
                </a:lnTo>
                <a:lnTo>
                  <a:pt x="69922" y="69815"/>
                </a:lnTo>
                <a:lnTo>
                  <a:pt x="69967" y="69992"/>
                </a:lnTo>
                <a:lnTo>
                  <a:pt x="71778" y="58938"/>
                </a:lnTo>
                <a:lnTo>
                  <a:pt x="81304" y="0"/>
                </a:lnTo>
                <a:lnTo>
                  <a:pt x="81395" y="176"/>
                </a:lnTo>
                <a:lnTo>
                  <a:pt x="81644" y="530"/>
                </a:lnTo>
                <a:lnTo>
                  <a:pt x="82096" y="1105"/>
                </a:lnTo>
                <a:lnTo>
                  <a:pt x="82685" y="1857"/>
                </a:lnTo>
                <a:lnTo>
                  <a:pt x="83477" y="2785"/>
                </a:lnTo>
                <a:lnTo>
                  <a:pt x="84337" y="3802"/>
                </a:lnTo>
                <a:lnTo>
                  <a:pt x="85423" y="5084"/>
                </a:lnTo>
                <a:lnTo>
                  <a:pt x="86577" y="6411"/>
                </a:lnTo>
                <a:lnTo>
                  <a:pt x="87889" y="7870"/>
                </a:lnTo>
                <a:lnTo>
                  <a:pt x="89315" y="9373"/>
                </a:lnTo>
                <a:lnTo>
                  <a:pt x="90831" y="10876"/>
                </a:lnTo>
                <a:lnTo>
                  <a:pt x="92460" y="12512"/>
                </a:lnTo>
                <a:lnTo>
                  <a:pt x="94248" y="14104"/>
                </a:lnTo>
                <a:lnTo>
                  <a:pt x="96058" y="15696"/>
                </a:lnTo>
                <a:lnTo>
                  <a:pt x="97959" y="17332"/>
                </a:lnTo>
                <a:lnTo>
                  <a:pt x="99950" y="18924"/>
                </a:lnTo>
                <a:lnTo>
                  <a:pt x="102032" y="20338"/>
                </a:lnTo>
                <a:lnTo>
                  <a:pt x="104159" y="21798"/>
                </a:lnTo>
                <a:lnTo>
                  <a:pt x="106354" y="23124"/>
                </a:lnTo>
                <a:lnTo>
                  <a:pt x="108572" y="24318"/>
                </a:lnTo>
                <a:lnTo>
                  <a:pt x="110247" y="25335"/>
                </a:lnTo>
                <a:lnTo>
                  <a:pt x="111763" y="26705"/>
                </a:lnTo>
                <a:lnTo>
                  <a:pt x="113143" y="28297"/>
                </a:lnTo>
                <a:lnTo>
                  <a:pt x="114365" y="30154"/>
                </a:lnTo>
                <a:lnTo>
                  <a:pt x="115406" y="32188"/>
                </a:lnTo>
                <a:lnTo>
                  <a:pt x="116311" y="34443"/>
                </a:lnTo>
                <a:lnTo>
                  <a:pt x="117126" y="36919"/>
                </a:lnTo>
                <a:lnTo>
                  <a:pt x="117827" y="39439"/>
                </a:lnTo>
                <a:lnTo>
                  <a:pt x="118393" y="42048"/>
                </a:lnTo>
                <a:lnTo>
                  <a:pt x="118868" y="44745"/>
                </a:lnTo>
                <a:lnTo>
                  <a:pt x="119207" y="47531"/>
                </a:lnTo>
                <a:lnTo>
                  <a:pt x="119524" y="50228"/>
                </a:lnTo>
                <a:lnTo>
                  <a:pt x="119728" y="53014"/>
                </a:lnTo>
                <a:lnTo>
                  <a:pt x="119864" y="55711"/>
                </a:lnTo>
                <a:lnTo>
                  <a:pt x="119954" y="58364"/>
                </a:lnTo>
                <a:lnTo>
                  <a:pt x="120000" y="60972"/>
                </a:lnTo>
                <a:lnTo>
                  <a:pt x="120000" y="63316"/>
                </a:lnTo>
                <a:lnTo>
                  <a:pt x="119954" y="65615"/>
                </a:lnTo>
                <a:lnTo>
                  <a:pt x="119909" y="67737"/>
                </a:lnTo>
                <a:lnTo>
                  <a:pt x="119909" y="67958"/>
                </a:lnTo>
                <a:lnTo>
                  <a:pt x="119864" y="68798"/>
                </a:lnTo>
                <a:lnTo>
                  <a:pt x="119818" y="70081"/>
                </a:lnTo>
                <a:lnTo>
                  <a:pt x="119728" y="71672"/>
                </a:lnTo>
                <a:lnTo>
                  <a:pt x="119637" y="73706"/>
                </a:lnTo>
                <a:lnTo>
                  <a:pt x="119547" y="75917"/>
                </a:lnTo>
                <a:lnTo>
                  <a:pt x="119434" y="78260"/>
                </a:lnTo>
                <a:lnTo>
                  <a:pt x="119298" y="80825"/>
                </a:lnTo>
                <a:lnTo>
                  <a:pt x="119162" y="83257"/>
                </a:lnTo>
                <a:lnTo>
                  <a:pt x="119049" y="85777"/>
                </a:lnTo>
                <a:lnTo>
                  <a:pt x="118913" y="88076"/>
                </a:lnTo>
                <a:lnTo>
                  <a:pt x="118732" y="90287"/>
                </a:lnTo>
                <a:lnTo>
                  <a:pt x="118597" y="92144"/>
                </a:lnTo>
                <a:lnTo>
                  <a:pt x="118483" y="92188"/>
                </a:lnTo>
                <a:lnTo>
                  <a:pt x="118212" y="92630"/>
                </a:lnTo>
                <a:lnTo>
                  <a:pt x="117737" y="93117"/>
                </a:lnTo>
                <a:lnTo>
                  <a:pt x="117058" y="93913"/>
                </a:lnTo>
                <a:lnTo>
                  <a:pt x="116221" y="94841"/>
                </a:lnTo>
                <a:lnTo>
                  <a:pt x="115180" y="95902"/>
                </a:lnTo>
                <a:lnTo>
                  <a:pt x="113980" y="97096"/>
                </a:lnTo>
                <a:lnTo>
                  <a:pt x="112600" y="98378"/>
                </a:lnTo>
                <a:lnTo>
                  <a:pt x="110993" y="99793"/>
                </a:lnTo>
                <a:lnTo>
                  <a:pt x="109251" y="101341"/>
                </a:lnTo>
                <a:lnTo>
                  <a:pt x="107350" y="102844"/>
                </a:lnTo>
                <a:lnTo>
                  <a:pt x="105268" y="104436"/>
                </a:lnTo>
                <a:lnTo>
                  <a:pt x="103028" y="106072"/>
                </a:lnTo>
                <a:lnTo>
                  <a:pt x="100652" y="107663"/>
                </a:lnTo>
                <a:lnTo>
                  <a:pt x="98095" y="109255"/>
                </a:lnTo>
                <a:lnTo>
                  <a:pt x="95379" y="110803"/>
                </a:lnTo>
                <a:lnTo>
                  <a:pt x="92460" y="112218"/>
                </a:lnTo>
                <a:lnTo>
                  <a:pt x="89451" y="113633"/>
                </a:lnTo>
                <a:lnTo>
                  <a:pt x="86237" y="115003"/>
                </a:lnTo>
                <a:lnTo>
                  <a:pt x="82911" y="116197"/>
                </a:lnTo>
                <a:lnTo>
                  <a:pt x="79449" y="117302"/>
                </a:lnTo>
                <a:lnTo>
                  <a:pt x="75806" y="118231"/>
                </a:lnTo>
                <a:lnTo>
                  <a:pt x="72095" y="118894"/>
                </a:lnTo>
                <a:lnTo>
                  <a:pt x="68157" y="119469"/>
                </a:lnTo>
                <a:lnTo>
                  <a:pt x="64129" y="119823"/>
                </a:lnTo>
                <a:lnTo>
                  <a:pt x="59966" y="119999"/>
                </a:lnTo>
                <a:lnTo>
                  <a:pt x="55779" y="119823"/>
                </a:lnTo>
                <a:lnTo>
                  <a:pt x="51751" y="119469"/>
                </a:lnTo>
                <a:lnTo>
                  <a:pt x="47859" y="118894"/>
                </a:lnTo>
                <a:lnTo>
                  <a:pt x="44103" y="118142"/>
                </a:lnTo>
                <a:lnTo>
                  <a:pt x="40460" y="117214"/>
                </a:lnTo>
                <a:lnTo>
                  <a:pt x="36997" y="116197"/>
                </a:lnTo>
                <a:lnTo>
                  <a:pt x="33671" y="115003"/>
                </a:lnTo>
                <a:lnTo>
                  <a:pt x="30503" y="113633"/>
                </a:lnTo>
                <a:lnTo>
                  <a:pt x="27471" y="112218"/>
                </a:lnTo>
                <a:lnTo>
                  <a:pt x="24574" y="110803"/>
                </a:lnTo>
                <a:lnTo>
                  <a:pt x="21859" y="109167"/>
                </a:lnTo>
                <a:lnTo>
                  <a:pt x="19302" y="107575"/>
                </a:lnTo>
                <a:lnTo>
                  <a:pt x="16881" y="106072"/>
                </a:lnTo>
                <a:lnTo>
                  <a:pt x="14618" y="104436"/>
                </a:lnTo>
                <a:lnTo>
                  <a:pt x="12558" y="102844"/>
                </a:lnTo>
                <a:lnTo>
                  <a:pt x="10635" y="101341"/>
                </a:lnTo>
                <a:lnTo>
                  <a:pt x="8915" y="99793"/>
                </a:lnTo>
                <a:lnTo>
                  <a:pt x="7354" y="98378"/>
                </a:lnTo>
                <a:lnTo>
                  <a:pt x="5973" y="97096"/>
                </a:lnTo>
                <a:lnTo>
                  <a:pt x="4752" y="95858"/>
                </a:lnTo>
                <a:lnTo>
                  <a:pt x="3711" y="94841"/>
                </a:lnTo>
                <a:lnTo>
                  <a:pt x="2851" y="93913"/>
                </a:lnTo>
                <a:lnTo>
                  <a:pt x="2217" y="93117"/>
                </a:lnTo>
                <a:lnTo>
                  <a:pt x="1719" y="92542"/>
                </a:lnTo>
                <a:lnTo>
                  <a:pt x="1425" y="92188"/>
                </a:lnTo>
                <a:lnTo>
                  <a:pt x="1335" y="92144"/>
                </a:lnTo>
                <a:lnTo>
                  <a:pt x="1221" y="90287"/>
                </a:lnTo>
                <a:lnTo>
                  <a:pt x="1040" y="88076"/>
                </a:lnTo>
                <a:lnTo>
                  <a:pt x="905" y="85777"/>
                </a:lnTo>
                <a:lnTo>
                  <a:pt x="769" y="83257"/>
                </a:lnTo>
                <a:lnTo>
                  <a:pt x="656" y="80825"/>
                </a:lnTo>
                <a:lnTo>
                  <a:pt x="520" y="78260"/>
                </a:lnTo>
                <a:lnTo>
                  <a:pt x="384" y="75917"/>
                </a:lnTo>
                <a:lnTo>
                  <a:pt x="294" y="73706"/>
                </a:lnTo>
                <a:lnTo>
                  <a:pt x="226" y="71672"/>
                </a:lnTo>
                <a:lnTo>
                  <a:pt x="181" y="70081"/>
                </a:lnTo>
                <a:lnTo>
                  <a:pt x="135" y="68798"/>
                </a:lnTo>
                <a:lnTo>
                  <a:pt x="90" y="67958"/>
                </a:lnTo>
                <a:lnTo>
                  <a:pt x="90" y="67737"/>
                </a:lnTo>
                <a:lnTo>
                  <a:pt x="45" y="65615"/>
                </a:lnTo>
                <a:lnTo>
                  <a:pt x="0" y="63316"/>
                </a:lnTo>
                <a:lnTo>
                  <a:pt x="0" y="60884"/>
                </a:lnTo>
                <a:lnTo>
                  <a:pt x="45" y="58364"/>
                </a:lnTo>
                <a:lnTo>
                  <a:pt x="135" y="55711"/>
                </a:lnTo>
                <a:lnTo>
                  <a:pt x="248" y="53014"/>
                </a:lnTo>
                <a:lnTo>
                  <a:pt x="475" y="50228"/>
                </a:lnTo>
                <a:lnTo>
                  <a:pt x="769" y="47442"/>
                </a:lnTo>
                <a:lnTo>
                  <a:pt x="1131" y="44745"/>
                </a:lnTo>
                <a:lnTo>
                  <a:pt x="1606" y="41960"/>
                </a:lnTo>
                <a:lnTo>
                  <a:pt x="2172" y="39351"/>
                </a:lnTo>
                <a:lnTo>
                  <a:pt x="2851" y="36831"/>
                </a:lnTo>
                <a:lnTo>
                  <a:pt x="3688" y="34443"/>
                </a:lnTo>
                <a:lnTo>
                  <a:pt x="4593" y="32188"/>
                </a:lnTo>
                <a:lnTo>
                  <a:pt x="5634" y="30154"/>
                </a:lnTo>
                <a:lnTo>
                  <a:pt x="6833" y="28297"/>
                </a:lnTo>
                <a:lnTo>
                  <a:pt x="8214" y="26705"/>
                </a:lnTo>
                <a:lnTo>
                  <a:pt x="9730" y="25335"/>
                </a:lnTo>
                <a:lnTo>
                  <a:pt x="11382" y="24318"/>
                </a:lnTo>
                <a:lnTo>
                  <a:pt x="13622" y="23124"/>
                </a:lnTo>
                <a:lnTo>
                  <a:pt x="15840" y="21798"/>
                </a:lnTo>
                <a:lnTo>
                  <a:pt x="17967" y="20338"/>
                </a:lnTo>
                <a:lnTo>
                  <a:pt x="20026" y="18924"/>
                </a:lnTo>
                <a:lnTo>
                  <a:pt x="22017" y="17332"/>
                </a:lnTo>
                <a:lnTo>
                  <a:pt x="23918" y="15696"/>
                </a:lnTo>
                <a:lnTo>
                  <a:pt x="25751" y="14104"/>
                </a:lnTo>
                <a:lnTo>
                  <a:pt x="27516" y="12512"/>
                </a:lnTo>
                <a:lnTo>
                  <a:pt x="29168" y="10876"/>
                </a:lnTo>
                <a:lnTo>
                  <a:pt x="30684" y="9373"/>
                </a:lnTo>
                <a:lnTo>
                  <a:pt x="32110" y="7870"/>
                </a:lnTo>
                <a:lnTo>
                  <a:pt x="33399" y="6411"/>
                </a:lnTo>
                <a:lnTo>
                  <a:pt x="34576" y="5084"/>
                </a:lnTo>
                <a:lnTo>
                  <a:pt x="35662" y="3802"/>
                </a:lnTo>
                <a:lnTo>
                  <a:pt x="36522" y="2785"/>
                </a:lnTo>
                <a:lnTo>
                  <a:pt x="37292" y="1857"/>
                </a:lnTo>
                <a:lnTo>
                  <a:pt x="37903" y="1105"/>
                </a:lnTo>
                <a:lnTo>
                  <a:pt x="38333" y="530"/>
                </a:lnTo>
                <a:lnTo>
                  <a:pt x="38604" y="176"/>
                </a:lnTo>
                <a:lnTo>
                  <a:pt x="38695" y="0"/>
                </a:lnTo>
                <a:close/>
              </a:path>
            </a:pathLst>
          </a:custGeom>
          <a:solidFill>
            <a:srgbClr val="07376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259" name="Shape 259"/>
          <p:cNvSpPr/>
          <p:nvPr/>
        </p:nvSpPr>
        <p:spPr>
          <a:xfrm>
            <a:off x="5847629" y="1615723"/>
            <a:ext cx="232800" cy="413100"/>
          </a:xfrm>
          <a:custGeom>
            <a:pathLst>
              <a:path extrusionOk="0" h="120000" w="120000">
                <a:moveTo>
                  <a:pt x="52474" y="0"/>
                </a:moveTo>
                <a:lnTo>
                  <a:pt x="69845" y="0"/>
                </a:lnTo>
                <a:lnTo>
                  <a:pt x="70979" y="80"/>
                </a:lnTo>
                <a:lnTo>
                  <a:pt x="71958" y="267"/>
                </a:lnTo>
                <a:lnTo>
                  <a:pt x="72783" y="589"/>
                </a:lnTo>
                <a:lnTo>
                  <a:pt x="73453" y="1045"/>
                </a:lnTo>
                <a:lnTo>
                  <a:pt x="73814" y="1554"/>
                </a:lnTo>
                <a:lnTo>
                  <a:pt x="73917" y="2143"/>
                </a:lnTo>
                <a:lnTo>
                  <a:pt x="73917" y="13934"/>
                </a:lnTo>
                <a:lnTo>
                  <a:pt x="78814" y="14256"/>
                </a:lnTo>
                <a:lnTo>
                  <a:pt x="83505" y="14765"/>
                </a:lnTo>
                <a:lnTo>
                  <a:pt x="88195" y="15462"/>
                </a:lnTo>
                <a:lnTo>
                  <a:pt x="91443" y="16025"/>
                </a:lnTo>
                <a:lnTo>
                  <a:pt x="94381" y="16614"/>
                </a:lnTo>
                <a:lnTo>
                  <a:pt x="97010" y="17150"/>
                </a:lnTo>
                <a:lnTo>
                  <a:pt x="99329" y="17713"/>
                </a:lnTo>
                <a:lnTo>
                  <a:pt x="103556" y="18892"/>
                </a:lnTo>
                <a:lnTo>
                  <a:pt x="107525" y="20205"/>
                </a:lnTo>
                <a:lnTo>
                  <a:pt x="109278" y="20875"/>
                </a:lnTo>
                <a:lnTo>
                  <a:pt x="110670" y="21411"/>
                </a:lnTo>
                <a:lnTo>
                  <a:pt x="111752" y="21840"/>
                </a:lnTo>
                <a:lnTo>
                  <a:pt x="112525" y="22161"/>
                </a:lnTo>
                <a:lnTo>
                  <a:pt x="113608" y="22670"/>
                </a:lnTo>
                <a:lnTo>
                  <a:pt x="114432" y="23126"/>
                </a:lnTo>
                <a:lnTo>
                  <a:pt x="115257" y="23689"/>
                </a:lnTo>
                <a:lnTo>
                  <a:pt x="115721" y="24332"/>
                </a:lnTo>
                <a:lnTo>
                  <a:pt x="115618" y="24975"/>
                </a:lnTo>
                <a:lnTo>
                  <a:pt x="115051" y="25645"/>
                </a:lnTo>
                <a:lnTo>
                  <a:pt x="104690" y="35426"/>
                </a:lnTo>
                <a:lnTo>
                  <a:pt x="104123" y="35855"/>
                </a:lnTo>
                <a:lnTo>
                  <a:pt x="103402" y="36203"/>
                </a:lnTo>
                <a:lnTo>
                  <a:pt x="102628" y="36418"/>
                </a:lnTo>
                <a:lnTo>
                  <a:pt x="101752" y="36498"/>
                </a:lnTo>
                <a:lnTo>
                  <a:pt x="100515" y="36525"/>
                </a:lnTo>
                <a:lnTo>
                  <a:pt x="99381" y="36364"/>
                </a:lnTo>
                <a:lnTo>
                  <a:pt x="98298" y="36016"/>
                </a:lnTo>
                <a:lnTo>
                  <a:pt x="97835" y="35855"/>
                </a:lnTo>
                <a:lnTo>
                  <a:pt x="97216" y="35560"/>
                </a:lnTo>
                <a:lnTo>
                  <a:pt x="96391" y="35212"/>
                </a:lnTo>
                <a:lnTo>
                  <a:pt x="95515" y="34863"/>
                </a:lnTo>
                <a:lnTo>
                  <a:pt x="94381" y="34461"/>
                </a:lnTo>
                <a:lnTo>
                  <a:pt x="92989" y="33979"/>
                </a:lnTo>
                <a:lnTo>
                  <a:pt x="91340" y="33443"/>
                </a:lnTo>
                <a:lnTo>
                  <a:pt x="87680" y="32344"/>
                </a:lnTo>
                <a:lnTo>
                  <a:pt x="83814" y="31299"/>
                </a:lnTo>
                <a:lnTo>
                  <a:pt x="80979" y="30683"/>
                </a:lnTo>
                <a:lnTo>
                  <a:pt x="77835" y="30093"/>
                </a:lnTo>
                <a:lnTo>
                  <a:pt x="74278" y="29531"/>
                </a:lnTo>
                <a:lnTo>
                  <a:pt x="70567" y="29129"/>
                </a:lnTo>
                <a:lnTo>
                  <a:pt x="66855" y="28887"/>
                </a:lnTo>
                <a:lnTo>
                  <a:pt x="63298" y="28807"/>
                </a:lnTo>
                <a:lnTo>
                  <a:pt x="59329" y="28887"/>
                </a:lnTo>
                <a:lnTo>
                  <a:pt x="55567" y="29102"/>
                </a:lnTo>
                <a:lnTo>
                  <a:pt x="52216" y="29504"/>
                </a:lnTo>
                <a:lnTo>
                  <a:pt x="48969" y="30066"/>
                </a:lnTo>
                <a:lnTo>
                  <a:pt x="46082" y="30790"/>
                </a:lnTo>
                <a:lnTo>
                  <a:pt x="43298" y="31674"/>
                </a:lnTo>
                <a:lnTo>
                  <a:pt x="41237" y="32505"/>
                </a:lnTo>
                <a:lnTo>
                  <a:pt x="39587" y="33443"/>
                </a:lnTo>
                <a:lnTo>
                  <a:pt x="38144" y="34435"/>
                </a:lnTo>
                <a:lnTo>
                  <a:pt x="37010" y="35506"/>
                </a:lnTo>
                <a:lnTo>
                  <a:pt x="36237" y="36632"/>
                </a:lnTo>
                <a:lnTo>
                  <a:pt x="35773" y="37838"/>
                </a:lnTo>
                <a:lnTo>
                  <a:pt x="35618" y="39097"/>
                </a:lnTo>
                <a:lnTo>
                  <a:pt x="35773" y="40223"/>
                </a:lnTo>
                <a:lnTo>
                  <a:pt x="36134" y="41295"/>
                </a:lnTo>
                <a:lnTo>
                  <a:pt x="36649" y="42340"/>
                </a:lnTo>
                <a:lnTo>
                  <a:pt x="37577" y="43278"/>
                </a:lnTo>
                <a:lnTo>
                  <a:pt x="38865" y="44189"/>
                </a:lnTo>
                <a:lnTo>
                  <a:pt x="40463" y="45073"/>
                </a:lnTo>
                <a:lnTo>
                  <a:pt x="43092" y="46306"/>
                </a:lnTo>
                <a:lnTo>
                  <a:pt x="45567" y="47297"/>
                </a:lnTo>
                <a:lnTo>
                  <a:pt x="46907" y="47753"/>
                </a:lnTo>
                <a:lnTo>
                  <a:pt x="48608" y="48289"/>
                </a:lnTo>
                <a:lnTo>
                  <a:pt x="50515" y="48798"/>
                </a:lnTo>
                <a:lnTo>
                  <a:pt x="52783" y="49388"/>
                </a:lnTo>
                <a:lnTo>
                  <a:pt x="55103" y="49924"/>
                </a:lnTo>
                <a:lnTo>
                  <a:pt x="57113" y="50406"/>
                </a:lnTo>
                <a:lnTo>
                  <a:pt x="58969" y="50861"/>
                </a:lnTo>
                <a:lnTo>
                  <a:pt x="60515" y="51183"/>
                </a:lnTo>
                <a:lnTo>
                  <a:pt x="62216" y="51558"/>
                </a:lnTo>
                <a:lnTo>
                  <a:pt x="64278" y="51960"/>
                </a:lnTo>
                <a:lnTo>
                  <a:pt x="66752" y="52469"/>
                </a:lnTo>
                <a:lnTo>
                  <a:pt x="69536" y="53005"/>
                </a:lnTo>
                <a:lnTo>
                  <a:pt x="72783" y="53675"/>
                </a:lnTo>
                <a:lnTo>
                  <a:pt x="75567" y="54238"/>
                </a:lnTo>
                <a:lnTo>
                  <a:pt x="77938" y="54720"/>
                </a:lnTo>
                <a:lnTo>
                  <a:pt x="80000" y="55149"/>
                </a:lnTo>
                <a:lnTo>
                  <a:pt x="81958" y="55578"/>
                </a:lnTo>
                <a:lnTo>
                  <a:pt x="84226" y="56114"/>
                </a:lnTo>
                <a:lnTo>
                  <a:pt x="86855" y="56730"/>
                </a:lnTo>
                <a:lnTo>
                  <a:pt x="89742" y="57454"/>
                </a:lnTo>
                <a:lnTo>
                  <a:pt x="92680" y="58231"/>
                </a:lnTo>
                <a:lnTo>
                  <a:pt x="95257" y="58981"/>
                </a:lnTo>
                <a:lnTo>
                  <a:pt x="97577" y="59678"/>
                </a:lnTo>
                <a:lnTo>
                  <a:pt x="99484" y="60321"/>
                </a:lnTo>
                <a:lnTo>
                  <a:pt x="101958" y="61286"/>
                </a:lnTo>
                <a:lnTo>
                  <a:pt x="104536" y="62384"/>
                </a:lnTo>
                <a:lnTo>
                  <a:pt x="107422" y="63671"/>
                </a:lnTo>
                <a:lnTo>
                  <a:pt x="110206" y="65064"/>
                </a:lnTo>
                <a:lnTo>
                  <a:pt x="112474" y="66511"/>
                </a:lnTo>
                <a:lnTo>
                  <a:pt x="114278" y="67932"/>
                </a:lnTo>
                <a:lnTo>
                  <a:pt x="115773" y="69486"/>
                </a:lnTo>
                <a:lnTo>
                  <a:pt x="117113" y="71174"/>
                </a:lnTo>
                <a:lnTo>
                  <a:pt x="118298" y="73050"/>
                </a:lnTo>
                <a:lnTo>
                  <a:pt x="119226" y="75060"/>
                </a:lnTo>
                <a:lnTo>
                  <a:pt x="119793" y="77150"/>
                </a:lnTo>
                <a:lnTo>
                  <a:pt x="120000" y="79347"/>
                </a:lnTo>
                <a:lnTo>
                  <a:pt x="119845" y="81598"/>
                </a:lnTo>
                <a:lnTo>
                  <a:pt x="119381" y="83769"/>
                </a:lnTo>
                <a:lnTo>
                  <a:pt x="118608" y="85859"/>
                </a:lnTo>
                <a:lnTo>
                  <a:pt x="117474" y="87869"/>
                </a:lnTo>
                <a:lnTo>
                  <a:pt x="116030" y="89852"/>
                </a:lnTo>
                <a:lnTo>
                  <a:pt x="114278" y="91728"/>
                </a:lnTo>
                <a:lnTo>
                  <a:pt x="112268" y="93577"/>
                </a:lnTo>
                <a:lnTo>
                  <a:pt x="109896" y="95292"/>
                </a:lnTo>
                <a:lnTo>
                  <a:pt x="107164" y="96980"/>
                </a:lnTo>
                <a:lnTo>
                  <a:pt x="104278" y="98561"/>
                </a:lnTo>
                <a:lnTo>
                  <a:pt x="101185" y="100008"/>
                </a:lnTo>
                <a:lnTo>
                  <a:pt x="97835" y="101295"/>
                </a:lnTo>
                <a:lnTo>
                  <a:pt x="94329" y="102474"/>
                </a:lnTo>
                <a:lnTo>
                  <a:pt x="90567" y="103465"/>
                </a:lnTo>
                <a:lnTo>
                  <a:pt x="86701" y="104350"/>
                </a:lnTo>
                <a:lnTo>
                  <a:pt x="82680" y="105073"/>
                </a:lnTo>
                <a:lnTo>
                  <a:pt x="78350" y="105663"/>
                </a:lnTo>
                <a:lnTo>
                  <a:pt x="73917" y="106145"/>
                </a:lnTo>
                <a:lnTo>
                  <a:pt x="73917" y="117856"/>
                </a:lnTo>
                <a:lnTo>
                  <a:pt x="73814" y="118445"/>
                </a:lnTo>
                <a:lnTo>
                  <a:pt x="73453" y="118954"/>
                </a:lnTo>
                <a:lnTo>
                  <a:pt x="72783" y="119410"/>
                </a:lnTo>
                <a:lnTo>
                  <a:pt x="71958" y="119732"/>
                </a:lnTo>
                <a:lnTo>
                  <a:pt x="70979" y="119919"/>
                </a:lnTo>
                <a:lnTo>
                  <a:pt x="69845" y="120000"/>
                </a:lnTo>
                <a:lnTo>
                  <a:pt x="52474" y="120000"/>
                </a:lnTo>
                <a:lnTo>
                  <a:pt x="51443" y="119919"/>
                </a:lnTo>
                <a:lnTo>
                  <a:pt x="50412" y="119705"/>
                </a:lnTo>
                <a:lnTo>
                  <a:pt x="49587" y="119356"/>
                </a:lnTo>
                <a:lnTo>
                  <a:pt x="48865" y="118928"/>
                </a:lnTo>
                <a:lnTo>
                  <a:pt x="48453" y="118418"/>
                </a:lnTo>
                <a:lnTo>
                  <a:pt x="48402" y="117856"/>
                </a:lnTo>
                <a:lnTo>
                  <a:pt x="48402" y="106145"/>
                </a:lnTo>
                <a:lnTo>
                  <a:pt x="42731" y="105636"/>
                </a:lnTo>
                <a:lnTo>
                  <a:pt x="37319" y="104939"/>
                </a:lnTo>
                <a:lnTo>
                  <a:pt x="31958" y="104055"/>
                </a:lnTo>
                <a:lnTo>
                  <a:pt x="28144" y="103305"/>
                </a:lnTo>
                <a:lnTo>
                  <a:pt x="24742" y="102581"/>
                </a:lnTo>
                <a:lnTo>
                  <a:pt x="21649" y="101831"/>
                </a:lnTo>
                <a:lnTo>
                  <a:pt x="18917" y="101080"/>
                </a:lnTo>
                <a:lnTo>
                  <a:pt x="15567" y="100035"/>
                </a:lnTo>
                <a:lnTo>
                  <a:pt x="12422" y="98963"/>
                </a:lnTo>
                <a:lnTo>
                  <a:pt x="9381" y="97865"/>
                </a:lnTo>
                <a:lnTo>
                  <a:pt x="7731" y="97221"/>
                </a:lnTo>
                <a:lnTo>
                  <a:pt x="6340" y="96632"/>
                </a:lnTo>
                <a:lnTo>
                  <a:pt x="5154" y="96150"/>
                </a:lnTo>
                <a:lnTo>
                  <a:pt x="4123" y="95694"/>
                </a:lnTo>
                <a:lnTo>
                  <a:pt x="3350" y="95346"/>
                </a:lnTo>
                <a:lnTo>
                  <a:pt x="2474" y="94863"/>
                </a:lnTo>
                <a:lnTo>
                  <a:pt x="1649" y="94461"/>
                </a:lnTo>
                <a:lnTo>
                  <a:pt x="1185" y="94113"/>
                </a:lnTo>
                <a:lnTo>
                  <a:pt x="309" y="93416"/>
                </a:lnTo>
                <a:lnTo>
                  <a:pt x="0" y="92773"/>
                </a:lnTo>
                <a:lnTo>
                  <a:pt x="206" y="92076"/>
                </a:lnTo>
                <a:lnTo>
                  <a:pt x="876" y="91406"/>
                </a:lnTo>
                <a:lnTo>
                  <a:pt x="14175" y="82376"/>
                </a:lnTo>
                <a:lnTo>
                  <a:pt x="14845" y="81974"/>
                </a:lnTo>
                <a:lnTo>
                  <a:pt x="15876" y="81706"/>
                </a:lnTo>
                <a:lnTo>
                  <a:pt x="17113" y="81572"/>
                </a:lnTo>
                <a:lnTo>
                  <a:pt x="18350" y="81572"/>
                </a:lnTo>
                <a:lnTo>
                  <a:pt x="19329" y="81732"/>
                </a:lnTo>
                <a:lnTo>
                  <a:pt x="20154" y="82161"/>
                </a:lnTo>
                <a:lnTo>
                  <a:pt x="20463" y="82295"/>
                </a:lnTo>
                <a:lnTo>
                  <a:pt x="24587" y="84091"/>
                </a:lnTo>
                <a:lnTo>
                  <a:pt x="28917" y="85672"/>
                </a:lnTo>
                <a:lnTo>
                  <a:pt x="33298" y="87065"/>
                </a:lnTo>
                <a:lnTo>
                  <a:pt x="37731" y="88298"/>
                </a:lnTo>
                <a:lnTo>
                  <a:pt x="42319" y="89289"/>
                </a:lnTo>
                <a:lnTo>
                  <a:pt x="46958" y="90040"/>
                </a:lnTo>
                <a:lnTo>
                  <a:pt x="51701" y="90683"/>
                </a:lnTo>
                <a:lnTo>
                  <a:pt x="56443" y="91085"/>
                </a:lnTo>
                <a:lnTo>
                  <a:pt x="61237" y="91192"/>
                </a:lnTo>
                <a:lnTo>
                  <a:pt x="64639" y="91112"/>
                </a:lnTo>
                <a:lnTo>
                  <a:pt x="67886" y="90897"/>
                </a:lnTo>
                <a:lnTo>
                  <a:pt x="70979" y="90495"/>
                </a:lnTo>
                <a:lnTo>
                  <a:pt x="74020" y="89906"/>
                </a:lnTo>
                <a:lnTo>
                  <a:pt x="76804" y="89209"/>
                </a:lnTo>
                <a:lnTo>
                  <a:pt x="79484" y="88325"/>
                </a:lnTo>
                <a:lnTo>
                  <a:pt x="81597" y="87440"/>
                </a:lnTo>
                <a:lnTo>
                  <a:pt x="83402" y="86476"/>
                </a:lnTo>
                <a:lnTo>
                  <a:pt x="84845" y="85430"/>
                </a:lnTo>
                <a:lnTo>
                  <a:pt x="85979" y="84251"/>
                </a:lnTo>
                <a:lnTo>
                  <a:pt x="86752" y="82965"/>
                </a:lnTo>
                <a:lnTo>
                  <a:pt x="87268" y="81598"/>
                </a:lnTo>
                <a:lnTo>
                  <a:pt x="87474" y="80125"/>
                </a:lnTo>
                <a:lnTo>
                  <a:pt x="87268" y="78919"/>
                </a:lnTo>
                <a:lnTo>
                  <a:pt x="86546" y="77740"/>
                </a:lnTo>
                <a:lnTo>
                  <a:pt x="85515" y="76614"/>
                </a:lnTo>
                <a:lnTo>
                  <a:pt x="84175" y="75542"/>
                </a:lnTo>
                <a:lnTo>
                  <a:pt x="82731" y="74631"/>
                </a:lnTo>
                <a:lnTo>
                  <a:pt x="81185" y="73774"/>
                </a:lnTo>
                <a:lnTo>
                  <a:pt x="79845" y="73184"/>
                </a:lnTo>
                <a:lnTo>
                  <a:pt x="78144" y="72594"/>
                </a:lnTo>
                <a:lnTo>
                  <a:pt x="76134" y="71924"/>
                </a:lnTo>
                <a:lnTo>
                  <a:pt x="73711" y="71281"/>
                </a:lnTo>
                <a:lnTo>
                  <a:pt x="71237" y="70611"/>
                </a:lnTo>
                <a:lnTo>
                  <a:pt x="68969" y="70075"/>
                </a:lnTo>
                <a:lnTo>
                  <a:pt x="67010" y="69539"/>
                </a:lnTo>
                <a:lnTo>
                  <a:pt x="65206" y="69138"/>
                </a:lnTo>
                <a:lnTo>
                  <a:pt x="63711" y="68816"/>
                </a:lnTo>
                <a:lnTo>
                  <a:pt x="61958" y="68414"/>
                </a:lnTo>
                <a:lnTo>
                  <a:pt x="59896" y="67958"/>
                </a:lnTo>
                <a:lnTo>
                  <a:pt x="57577" y="67503"/>
                </a:lnTo>
                <a:lnTo>
                  <a:pt x="54896" y="66940"/>
                </a:lnTo>
                <a:lnTo>
                  <a:pt x="52525" y="66458"/>
                </a:lnTo>
                <a:lnTo>
                  <a:pt x="50412" y="65975"/>
                </a:lnTo>
                <a:lnTo>
                  <a:pt x="48608" y="65627"/>
                </a:lnTo>
                <a:lnTo>
                  <a:pt x="46958" y="65279"/>
                </a:lnTo>
                <a:lnTo>
                  <a:pt x="45412" y="64957"/>
                </a:lnTo>
                <a:lnTo>
                  <a:pt x="43608" y="64555"/>
                </a:lnTo>
                <a:lnTo>
                  <a:pt x="41494" y="64073"/>
                </a:lnTo>
                <a:lnTo>
                  <a:pt x="39072" y="63537"/>
                </a:lnTo>
                <a:lnTo>
                  <a:pt x="36649" y="62947"/>
                </a:lnTo>
                <a:lnTo>
                  <a:pt x="34536" y="62384"/>
                </a:lnTo>
                <a:lnTo>
                  <a:pt x="32628" y="61902"/>
                </a:lnTo>
                <a:lnTo>
                  <a:pt x="31030" y="61420"/>
                </a:lnTo>
                <a:lnTo>
                  <a:pt x="28917" y="60777"/>
                </a:lnTo>
                <a:lnTo>
                  <a:pt x="26443" y="59973"/>
                </a:lnTo>
                <a:lnTo>
                  <a:pt x="23762" y="59035"/>
                </a:lnTo>
                <a:lnTo>
                  <a:pt x="21134" y="58097"/>
                </a:lnTo>
                <a:lnTo>
                  <a:pt x="18814" y="57132"/>
                </a:lnTo>
                <a:lnTo>
                  <a:pt x="16907" y="56221"/>
                </a:lnTo>
                <a:lnTo>
                  <a:pt x="15103" y="55230"/>
                </a:lnTo>
                <a:lnTo>
                  <a:pt x="13247" y="54158"/>
                </a:lnTo>
                <a:lnTo>
                  <a:pt x="11288" y="52952"/>
                </a:lnTo>
                <a:lnTo>
                  <a:pt x="9484" y="51665"/>
                </a:lnTo>
                <a:lnTo>
                  <a:pt x="7938" y="50326"/>
                </a:lnTo>
                <a:lnTo>
                  <a:pt x="6752" y="49039"/>
                </a:lnTo>
                <a:lnTo>
                  <a:pt x="5721" y="47646"/>
                </a:lnTo>
                <a:lnTo>
                  <a:pt x="4845" y="46172"/>
                </a:lnTo>
                <a:lnTo>
                  <a:pt x="4020" y="44618"/>
                </a:lnTo>
                <a:lnTo>
                  <a:pt x="3453" y="42903"/>
                </a:lnTo>
                <a:lnTo>
                  <a:pt x="3092" y="41161"/>
                </a:lnTo>
                <a:lnTo>
                  <a:pt x="2938" y="39338"/>
                </a:lnTo>
                <a:lnTo>
                  <a:pt x="3144" y="37114"/>
                </a:lnTo>
                <a:lnTo>
                  <a:pt x="3711" y="34917"/>
                </a:lnTo>
                <a:lnTo>
                  <a:pt x="4690" y="32773"/>
                </a:lnTo>
                <a:lnTo>
                  <a:pt x="6134" y="30683"/>
                </a:lnTo>
                <a:lnTo>
                  <a:pt x="7886" y="28700"/>
                </a:lnTo>
                <a:lnTo>
                  <a:pt x="10000" y="26797"/>
                </a:lnTo>
                <a:lnTo>
                  <a:pt x="12628" y="24948"/>
                </a:lnTo>
                <a:lnTo>
                  <a:pt x="15515" y="23153"/>
                </a:lnTo>
                <a:lnTo>
                  <a:pt x="18814" y="21491"/>
                </a:lnTo>
                <a:lnTo>
                  <a:pt x="22371" y="19991"/>
                </a:lnTo>
                <a:lnTo>
                  <a:pt x="26082" y="18624"/>
                </a:lnTo>
                <a:lnTo>
                  <a:pt x="30051" y="17418"/>
                </a:lnTo>
                <a:lnTo>
                  <a:pt x="34278" y="16400"/>
                </a:lnTo>
                <a:lnTo>
                  <a:pt x="38711" y="15515"/>
                </a:lnTo>
                <a:lnTo>
                  <a:pt x="43402" y="14765"/>
                </a:lnTo>
                <a:lnTo>
                  <a:pt x="48298" y="14175"/>
                </a:lnTo>
                <a:lnTo>
                  <a:pt x="48298" y="2143"/>
                </a:lnTo>
                <a:lnTo>
                  <a:pt x="48453" y="1581"/>
                </a:lnTo>
                <a:lnTo>
                  <a:pt x="48865" y="1071"/>
                </a:lnTo>
                <a:lnTo>
                  <a:pt x="49587" y="643"/>
                </a:lnTo>
                <a:lnTo>
                  <a:pt x="50412" y="267"/>
                </a:lnTo>
                <a:lnTo>
                  <a:pt x="51443" y="80"/>
                </a:lnTo>
                <a:lnTo>
                  <a:pt x="52474" y="0"/>
                </a:lnTo>
                <a:close/>
              </a:path>
            </a:pathLst>
          </a:custGeom>
          <a:solidFill>
            <a:srgbClr val="07376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263" name="Shape 263"/>
        <p:cNvGrpSpPr/>
        <p:nvPr/>
      </p:nvGrpSpPr>
      <p:grpSpPr>
        <a:xfrm>
          <a:off x="0" y="0"/>
          <a:ext cx="0" cy="0"/>
          <a:chOff x="0" y="0"/>
          <a:chExt cx="0" cy="0"/>
        </a:xfrm>
      </p:grpSpPr>
      <p:sp>
        <p:nvSpPr>
          <p:cNvPr id="264" name="Shape 264"/>
          <p:cNvSpPr txBox="1"/>
          <p:nvPr>
            <p:ph type="title"/>
          </p:nvPr>
        </p:nvSpPr>
        <p:spPr>
          <a:xfrm rot="14085">
            <a:off x="1612093" y="408202"/>
            <a:ext cx="3807632" cy="640206"/>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b="0" lang="en" sz="2400">
                <a:solidFill>
                  <a:srgbClr val="FFFFFF"/>
                </a:solidFill>
              </a:rPr>
              <a:t>licensekeysentry.com</a:t>
            </a:r>
            <a:endParaRPr b="0" sz="2400">
              <a:solidFill>
                <a:srgbClr val="FFFFFF"/>
              </a:solidFill>
            </a:endParaRPr>
          </a:p>
        </p:txBody>
      </p:sp>
      <p:sp>
        <p:nvSpPr>
          <p:cNvPr id="265" name="Shape 265"/>
          <p:cNvSpPr txBox="1"/>
          <p:nvPr>
            <p:ph idx="1" type="body"/>
          </p:nvPr>
        </p:nvSpPr>
        <p:spPr>
          <a:xfrm rot="13929">
            <a:off x="1141281" y="1031367"/>
            <a:ext cx="4590638" cy="946808"/>
          </a:xfrm>
          <a:prstGeom prst="rect">
            <a:avLst/>
          </a:prstGeom>
        </p:spPr>
        <p:txBody>
          <a:bodyPr anchorCtr="0" anchor="t" bIns="91425" lIns="91425" spcFirstLastPara="1" rIns="91425" wrap="square" tIns="91425">
            <a:noAutofit/>
          </a:bodyPr>
          <a:lstStyle/>
          <a:p>
            <a:pPr indent="0" lvl="0" marL="0" rtl="0">
              <a:lnSpc>
                <a:spcPct val="100000"/>
              </a:lnSpc>
              <a:spcBef>
                <a:spcPts val="0"/>
              </a:spcBef>
              <a:spcAft>
                <a:spcPts val="0"/>
              </a:spcAft>
              <a:buNone/>
            </a:pPr>
            <a:r>
              <a:rPr b="1" i="1" lang="en" sz="2400">
                <a:solidFill>
                  <a:srgbClr val="FFFFFF"/>
                </a:solidFill>
              </a:rPr>
              <a:t>License Key Sentry</a:t>
            </a:r>
            <a:endParaRPr b="1" i="1" sz="2400">
              <a:solidFill>
                <a:srgbClr val="FFFFFF"/>
              </a:solidFill>
            </a:endParaRPr>
          </a:p>
          <a:p>
            <a:pPr indent="0" lvl="0" marL="0" rtl="0">
              <a:lnSpc>
                <a:spcPct val="100000"/>
              </a:lnSpc>
              <a:spcBef>
                <a:spcPts val="0"/>
              </a:spcBef>
              <a:spcAft>
                <a:spcPts val="0"/>
              </a:spcAft>
              <a:buNone/>
            </a:pPr>
            <a:r>
              <a:rPr b="1" i="1" lang="en" sz="2400">
                <a:solidFill>
                  <a:srgbClr val="FFFFFF"/>
                </a:solidFill>
              </a:rPr>
              <a:t>Platform</a:t>
            </a:r>
            <a:endParaRPr b="1" i="1" sz="2400">
              <a:solidFill>
                <a:srgbClr val="FFFFFF"/>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9" name="Shape 269"/>
        <p:cNvGrpSpPr/>
        <p:nvPr/>
      </p:nvGrpSpPr>
      <p:grpSpPr>
        <a:xfrm>
          <a:off x="0" y="0"/>
          <a:ext cx="0" cy="0"/>
          <a:chOff x="0" y="0"/>
          <a:chExt cx="0" cy="0"/>
        </a:xfrm>
      </p:grpSpPr>
      <p:sp>
        <p:nvSpPr>
          <p:cNvPr id="270" name="Shape 270"/>
          <p:cNvSpPr txBox="1"/>
          <p:nvPr>
            <p:ph type="title"/>
          </p:nvPr>
        </p:nvSpPr>
        <p:spPr>
          <a:xfrm>
            <a:off x="311700" y="-57625"/>
            <a:ext cx="8520600" cy="584400"/>
          </a:xfrm>
          <a:prstGeom prst="rect">
            <a:avLst/>
          </a:prstGeom>
        </p:spPr>
        <p:txBody>
          <a:bodyPr anchorCtr="0" anchor="t" bIns="91425" lIns="91425" spcFirstLastPara="1" rIns="91425" wrap="square" tIns="91425">
            <a:noAutofit/>
          </a:bodyPr>
          <a:lstStyle/>
          <a:p>
            <a:pPr indent="0" lvl="0" marL="0" algn="ctr">
              <a:spcBef>
                <a:spcPts val="0"/>
              </a:spcBef>
              <a:spcAft>
                <a:spcPts val="0"/>
              </a:spcAft>
              <a:buNone/>
            </a:pPr>
            <a:r>
              <a:rPr lang="en">
                <a:latin typeface="Georgia"/>
                <a:ea typeface="Georgia"/>
                <a:cs typeface="Georgia"/>
                <a:sym typeface="Georgia"/>
              </a:rPr>
              <a:t>Data Model Overview</a:t>
            </a:r>
            <a:endParaRPr>
              <a:latin typeface="Georgia"/>
              <a:ea typeface="Georgia"/>
              <a:cs typeface="Georgia"/>
              <a:sym typeface="Georgia"/>
            </a:endParaRPr>
          </a:p>
        </p:txBody>
      </p:sp>
      <p:pic>
        <p:nvPicPr>
          <p:cNvPr id="271" name="Shape 271"/>
          <p:cNvPicPr preferRelativeResize="0"/>
          <p:nvPr/>
        </p:nvPicPr>
        <p:blipFill>
          <a:blip r:embed="rId3">
            <a:alphaModFix/>
          </a:blip>
          <a:stretch>
            <a:fillRect/>
          </a:stretch>
        </p:blipFill>
        <p:spPr>
          <a:xfrm>
            <a:off x="745225" y="526775"/>
            <a:ext cx="7653546" cy="461672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5" name="Shape 275"/>
        <p:cNvGrpSpPr/>
        <p:nvPr/>
      </p:nvGrpSpPr>
      <p:grpSpPr>
        <a:xfrm>
          <a:off x="0" y="0"/>
          <a:ext cx="0" cy="0"/>
          <a:chOff x="0" y="0"/>
          <a:chExt cx="0" cy="0"/>
        </a:xfrm>
      </p:grpSpPr>
      <p:sp>
        <p:nvSpPr>
          <p:cNvPr id="276" name="Shape 27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rPr lang="en"/>
              <a:t>W</a:t>
            </a:r>
            <a:r>
              <a:rPr lang="en"/>
              <a:t>hat is the overall architecture? (MIS 2501)</a:t>
            </a:r>
            <a:endParaRPr/>
          </a:p>
        </p:txBody>
      </p:sp>
      <p:pic>
        <p:nvPicPr>
          <p:cNvPr id="277" name="Shape 277"/>
          <p:cNvPicPr preferRelativeResize="0"/>
          <p:nvPr/>
        </p:nvPicPr>
        <p:blipFill rotWithShape="1">
          <a:blip r:embed="rId3">
            <a:alphaModFix/>
          </a:blip>
          <a:srcRect b="8287" l="0" r="0" t="14042"/>
          <a:stretch/>
        </p:blipFill>
        <p:spPr>
          <a:xfrm>
            <a:off x="270475" y="735338"/>
            <a:ext cx="8603050" cy="4250675"/>
          </a:xfrm>
          <a:prstGeom prst="rect">
            <a:avLst/>
          </a:prstGeom>
          <a:noFill/>
          <a:ln>
            <a:noFill/>
          </a:ln>
        </p:spPr>
      </p:pic>
      <p:sp>
        <p:nvSpPr>
          <p:cNvPr id="278" name="Shape 278"/>
          <p:cNvSpPr txBox="1"/>
          <p:nvPr>
            <p:ph type="title"/>
          </p:nvPr>
        </p:nvSpPr>
        <p:spPr>
          <a:xfrm>
            <a:off x="311700" y="90500"/>
            <a:ext cx="8520600" cy="572700"/>
          </a:xfrm>
          <a:prstGeom prst="rect">
            <a:avLst/>
          </a:prstGeom>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lang="en" sz="3000">
                <a:solidFill>
                  <a:srgbClr val="073763"/>
                </a:solidFill>
              </a:rPr>
              <a:t>Systems Architecture</a:t>
            </a:r>
            <a:endParaRPr sz="3000">
              <a:solidFill>
                <a:srgbClr val="073763"/>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2" name="Shape 282"/>
        <p:cNvGrpSpPr/>
        <p:nvPr/>
      </p:nvGrpSpPr>
      <p:grpSpPr>
        <a:xfrm>
          <a:off x="0" y="0"/>
          <a:ext cx="0" cy="0"/>
          <a:chOff x="0" y="0"/>
          <a:chExt cx="0" cy="0"/>
        </a:xfrm>
      </p:grpSpPr>
      <p:sp>
        <p:nvSpPr>
          <p:cNvPr id="283" name="Shape 283"/>
          <p:cNvSpPr txBox="1"/>
          <p:nvPr>
            <p:ph type="title"/>
          </p:nvPr>
        </p:nvSpPr>
        <p:spPr>
          <a:xfrm>
            <a:off x="311700" y="-35725"/>
            <a:ext cx="8520600" cy="505200"/>
          </a:xfrm>
          <a:prstGeom prst="rect">
            <a:avLst/>
          </a:prstGeom>
        </p:spPr>
        <p:txBody>
          <a:bodyPr anchorCtr="0" anchor="t" bIns="91425" lIns="91425" spcFirstLastPara="1" rIns="91425" wrap="square" tIns="91425">
            <a:noAutofit/>
          </a:bodyPr>
          <a:lstStyle/>
          <a:p>
            <a:pPr indent="0" lvl="0" marL="0" algn="ctr">
              <a:spcBef>
                <a:spcPts val="0"/>
              </a:spcBef>
              <a:spcAft>
                <a:spcPts val="0"/>
              </a:spcAft>
              <a:buNone/>
            </a:pPr>
            <a:r>
              <a:rPr b="0" lang="en">
                <a:solidFill>
                  <a:srgbClr val="FFFFFF"/>
                </a:solidFill>
                <a:latin typeface="Georgia"/>
                <a:ea typeface="Georgia"/>
                <a:cs typeface="Georgia"/>
                <a:sym typeface="Georgia"/>
              </a:rPr>
              <a:t>Competitive Market Analysis</a:t>
            </a:r>
            <a:endParaRPr b="0">
              <a:solidFill>
                <a:srgbClr val="FFFFFF"/>
              </a:solidFill>
              <a:latin typeface="Georgia"/>
              <a:ea typeface="Georgia"/>
              <a:cs typeface="Georgia"/>
              <a:sym typeface="Georgia"/>
            </a:endParaRPr>
          </a:p>
        </p:txBody>
      </p:sp>
      <p:sp>
        <p:nvSpPr>
          <p:cNvPr id="284" name="Shape 284"/>
          <p:cNvSpPr txBox="1"/>
          <p:nvPr>
            <p:ph idx="4294967295" type="body"/>
          </p:nvPr>
        </p:nvSpPr>
        <p:spPr>
          <a:xfrm>
            <a:off x="0" y="4656925"/>
            <a:ext cx="9144000" cy="482400"/>
          </a:xfrm>
          <a:prstGeom prst="rect">
            <a:avLst/>
          </a:prstGeom>
        </p:spPr>
        <p:txBody>
          <a:bodyPr anchorCtr="0" anchor="t" bIns="91425" lIns="91425" spcFirstLastPara="1" rIns="91425" wrap="square" tIns="91425">
            <a:noAutofit/>
          </a:bodyPr>
          <a:lstStyle/>
          <a:p>
            <a:pPr indent="0" lvl="0" marL="0" algn="ctr">
              <a:spcBef>
                <a:spcPts val="0"/>
              </a:spcBef>
              <a:spcAft>
                <a:spcPts val="1600"/>
              </a:spcAft>
              <a:buNone/>
            </a:pPr>
            <a:r>
              <a:rPr b="1" lang="en" sz="1400"/>
              <a:t>SaaS (Software as a service) Firms → Products make more work for companies that buy them!</a:t>
            </a:r>
            <a:endParaRPr b="1" sz="1400"/>
          </a:p>
        </p:txBody>
      </p:sp>
      <p:graphicFrame>
        <p:nvGraphicFramePr>
          <p:cNvPr id="285" name="Shape 285"/>
          <p:cNvGraphicFramePr/>
          <p:nvPr/>
        </p:nvGraphicFramePr>
        <p:xfrm>
          <a:off x="270163" y="777238"/>
          <a:ext cx="3000000" cy="3000000"/>
        </p:xfrm>
        <a:graphic>
          <a:graphicData uri="http://schemas.openxmlformats.org/drawingml/2006/table">
            <a:tbl>
              <a:tblPr>
                <a:noFill/>
                <a:tableStyleId>{B10F0383-DDF4-40C7-9502-AA0BD53288E4}</a:tableStyleId>
              </a:tblPr>
              <a:tblGrid>
                <a:gridCol w="1210350"/>
                <a:gridCol w="1639150"/>
                <a:gridCol w="863550"/>
                <a:gridCol w="1865400"/>
                <a:gridCol w="936650"/>
                <a:gridCol w="2088550"/>
              </a:tblGrid>
              <a:tr h="359000">
                <a:tc>
                  <a:txBody>
                    <a:bodyPr>
                      <a:noAutofit/>
                    </a:bodyPr>
                    <a:lstStyle/>
                    <a:p>
                      <a:pPr indent="0" lvl="0" marL="0">
                        <a:spcBef>
                          <a:spcPts val="0"/>
                        </a:spcBef>
                        <a:spcAft>
                          <a:spcPts val="0"/>
                        </a:spcAft>
                        <a:buNone/>
                      </a:pPr>
                      <a:r>
                        <a:rPr b="1" lang="en">
                          <a:solidFill>
                            <a:srgbClr val="073763"/>
                          </a:solidFill>
                          <a:latin typeface="Georgia"/>
                          <a:ea typeface="Georgia"/>
                          <a:cs typeface="Georgia"/>
                          <a:sym typeface="Georgia"/>
                        </a:rPr>
                        <a:t>Product: →</a:t>
                      </a:r>
                      <a:endParaRPr b="1">
                        <a:solidFill>
                          <a:srgbClr val="073763"/>
                        </a:solidFill>
                        <a:latin typeface="Georgia"/>
                        <a:ea typeface="Georgia"/>
                        <a:cs typeface="Georgia"/>
                        <a:sym typeface="Georgia"/>
                      </a:endParaRPr>
                    </a:p>
                  </a:txBody>
                  <a:tcPr marT="91425" marB="91425" marR="91425" marL="91425">
                    <a:lnL cap="flat" cmpd="sng" w="9525">
                      <a:solidFill>
                        <a:srgbClr val="073763"/>
                      </a:solidFill>
                      <a:prstDash val="solid"/>
                      <a:round/>
                      <a:headEnd len="sm" w="sm" type="none"/>
                      <a:tailEnd len="sm" w="sm" type="none"/>
                    </a:lnL>
                    <a:lnR cap="flat" cmpd="sng" w="9525">
                      <a:solidFill>
                        <a:srgbClr val="073763"/>
                      </a:solidFill>
                      <a:prstDash val="solid"/>
                      <a:round/>
                      <a:headEnd len="sm" w="sm" type="none"/>
                      <a:tailEnd len="sm" w="sm" type="none"/>
                    </a:lnR>
                    <a:lnT cap="flat" cmpd="sng" w="9525">
                      <a:solidFill>
                        <a:srgbClr val="073763"/>
                      </a:solidFill>
                      <a:prstDash val="solid"/>
                      <a:round/>
                      <a:headEnd len="sm" w="sm" type="none"/>
                      <a:tailEnd len="sm" w="sm" type="none"/>
                    </a:lnT>
                    <a:lnB cap="flat" cmpd="sng" w="9525">
                      <a:solidFill>
                        <a:srgbClr val="073763"/>
                      </a:solidFill>
                      <a:prstDash val="solid"/>
                      <a:round/>
                      <a:headEnd len="sm" w="sm" type="none"/>
                      <a:tailEnd len="sm" w="sm" type="none"/>
                    </a:lnB>
                    <a:solidFill>
                      <a:srgbClr val="CFE2F3"/>
                    </a:solidFill>
                  </a:tcPr>
                </a:tc>
                <a:tc>
                  <a:txBody>
                    <a:bodyPr>
                      <a:noAutofit/>
                    </a:bodyPr>
                    <a:lstStyle/>
                    <a:p>
                      <a:pPr indent="0" lvl="0" marL="0" algn="ctr">
                        <a:spcBef>
                          <a:spcPts val="0"/>
                        </a:spcBef>
                        <a:spcAft>
                          <a:spcPts val="0"/>
                        </a:spcAft>
                        <a:buNone/>
                      </a:pPr>
                      <a:r>
                        <a:rPr b="1" lang="en">
                          <a:solidFill>
                            <a:srgbClr val="073763"/>
                          </a:solidFill>
                          <a:latin typeface="Georgia"/>
                          <a:ea typeface="Georgia"/>
                          <a:cs typeface="Georgia"/>
                          <a:sym typeface="Georgia"/>
                        </a:rPr>
                        <a:t>Manage Engine</a:t>
                      </a:r>
                      <a:endParaRPr b="1">
                        <a:solidFill>
                          <a:srgbClr val="073763"/>
                        </a:solidFill>
                        <a:latin typeface="Georgia"/>
                        <a:ea typeface="Georgia"/>
                        <a:cs typeface="Georgia"/>
                        <a:sym typeface="Georgia"/>
                      </a:endParaRPr>
                    </a:p>
                  </a:txBody>
                  <a:tcPr marT="91425" marB="91425" marR="91425" marL="91425">
                    <a:lnL cap="flat" cmpd="sng" w="9525">
                      <a:solidFill>
                        <a:srgbClr val="073763"/>
                      </a:solidFill>
                      <a:prstDash val="solid"/>
                      <a:round/>
                      <a:headEnd len="sm" w="sm" type="none"/>
                      <a:tailEnd len="sm" w="sm" type="none"/>
                    </a:lnL>
                    <a:lnR cap="flat" cmpd="sng" w="9525">
                      <a:solidFill>
                        <a:srgbClr val="073763"/>
                      </a:solidFill>
                      <a:prstDash val="solid"/>
                      <a:round/>
                      <a:headEnd len="sm" w="sm" type="none"/>
                      <a:tailEnd len="sm" w="sm" type="none"/>
                    </a:lnR>
                    <a:lnT cap="flat" cmpd="sng" w="9525">
                      <a:solidFill>
                        <a:srgbClr val="073763"/>
                      </a:solidFill>
                      <a:prstDash val="solid"/>
                      <a:round/>
                      <a:headEnd len="sm" w="sm" type="none"/>
                      <a:tailEnd len="sm" w="sm" type="none"/>
                    </a:lnT>
                    <a:lnB cap="flat" cmpd="sng" w="9525">
                      <a:solidFill>
                        <a:srgbClr val="073763"/>
                      </a:solidFill>
                      <a:prstDash val="solid"/>
                      <a:round/>
                      <a:headEnd len="sm" w="sm" type="none"/>
                      <a:tailEnd len="sm" w="sm" type="none"/>
                    </a:lnB>
                    <a:solidFill>
                      <a:srgbClr val="CFE2F3"/>
                    </a:solidFill>
                  </a:tcPr>
                </a:tc>
                <a:tc>
                  <a:txBody>
                    <a:bodyPr>
                      <a:noAutofit/>
                    </a:bodyPr>
                    <a:lstStyle/>
                    <a:p>
                      <a:pPr indent="0" lvl="0" marL="0" algn="ctr">
                        <a:spcBef>
                          <a:spcPts val="0"/>
                        </a:spcBef>
                        <a:spcAft>
                          <a:spcPts val="0"/>
                        </a:spcAft>
                        <a:buNone/>
                      </a:pPr>
                      <a:r>
                        <a:rPr b="1" lang="en">
                          <a:solidFill>
                            <a:srgbClr val="073763"/>
                          </a:solidFill>
                          <a:latin typeface="Georgia"/>
                          <a:ea typeface="Georgia"/>
                          <a:cs typeface="Georgia"/>
                          <a:sym typeface="Georgia"/>
                        </a:rPr>
                        <a:t>SNOW</a:t>
                      </a:r>
                      <a:endParaRPr b="1">
                        <a:solidFill>
                          <a:srgbClr val="073763"/>
                        </a:solidFill>
                        <a:latin typeface="Georgia"/>
                        <a:ea typeface="Georgia"/>
                        <a:cs typeface="Georgia"/>
                        <a:sym typeface="Georgia"/>
                      </a:endParaRPr>
                    </a:p>
                  </a:txBody>
                  <a:tcPr marT="91425" marB="91425" marR="91425" marL="91425">
                    <a:lnL cap="flat" cmpd="sng" w="9525">
                      <a:solidFill>
                        <a:srgbClr val="073763"/>
                      </a:solidFill>
                      <a:prstDash val="solid"/>
                      <a:round/>
                      <a:headEnd len="sm" w="sm" type="none"/>
                      <a:tailEnd len="sm" w="sm" type="none"/>
                    </a:lnL>
                    <a:lnR cap="flat" cmpd="sng" w="9525">
                      <a:solidFill>
                        <a:srgbClr val="073763"/>
                      </a:solidFill>
                      <a:prstDash val="solid"/>
                      <a:round/>
                      <a:headEnd len="sm" w="sm" type="none"/>
                      <a:tailEnd len="sm" w="sm" type="none"/>
                    </a:lnR>
                    <a:lnT cap="flat" cmpd="sng" w="9525">
                      <a:solidFill>
                        <a:srgbClr val="073763"/>
                      </a:solidFill>
                      <a:prstDash val="solid"/>
                      <a:round/>
                      <a:headEnd len="sm" w="sm" type="none"/>
                      <a:tailEnd len="sm" w="sm" type="none"/>
                    </a:lnT>
                    <a:lnB cap="flat" cmpd="sng" w="9525">
                      <a:solidFill>
                        <a:srgbClr val="073763"/>
                      </a:solidFill>
                      <a:prstDash val="solid"/>
                      <a:round/>
                      <a:headEnd len="sm" w="sm" type="none"/>
                      <a:tailEnd len="sm" w="sm" type="none"/>
                    </a:lnB>
                    <a:solidFill>
                      <a:srgbClr val="CFE2F3"/>
                    </a:solidFill>
                  </a:tcPr>
                </a:tc>
                <a:tc>
                  <a:txBody>
                    <a:bodyPr>
                      <a:noAutofit/>
                    </a:bodyPr>
                    <a:lstStyle/>
                    <a:p>
                      <a:pPr indent="0" lvl="0" marL="0" algn="ctr">
                        <a:spcBef>
                          <a:spcPts val="0"/>
                        </a:spcBef>
                        <a:spcAft>
                          <a:spcPts val="0"/>
                        </a:spcAft>
                        <a:buNone/>
                      </a:pPr>
                      <a:r>
                        <a:rPr b="1" lang="en">
                          <a:solidFill>
                            <a:srgbClr val="073763"/>
                          </a:solidFill>
                          <a:latin typeface="Georgia"/>
                          <a:ea typeface="Georgia"/>
                          <a:cs typeface="Georgia"/>
                          <a:sym typeface="Georgia"/>
                        </a:rPr>
                        <a:t>Reprise Software</a:t>
                      </a:r>
                      <a:endParaRPr b="1">
                        <a:solidFill>
                          <a:srgbClr val="073763"/>
                        </a:solidFill>
                        <a:latin typeface="Georgia"/>
                        <a:ea typeface="Georgia"/>
                        <a:cs typeface="Georgia"/>
                        <a:sym typeface="Georgia"/>
                      </a:endParaRPr>
                    </a:p>
                  </a:txBody>
                  <a:tcPr marT="91425" marB="91425" marR="91425" marL="91425">
                    <a:lnL cap="flat" cmpd="sng" w="9525">
                      <a:solidFill>
                        <a:srgbClr val="073763"/>
                      </a:solidFill>
                      <a:prstDash val="solid"/>
                      <a:round/>
                      <a:headEnd len="sm" w="sm" type="none"/>
                      <a:tailEnd len="sm" w="sm" type="none"/>
                    </a:lnL>
                    <a:lnR cap="flat" cmpd="sng" w="9525">
                      <a:solidFill>
                        <a:srgbClr val="073763"/>
                      </a:solidFill>
                      <a:prstDash val="solid"/>
                      <a:round/>
                      <a:headEnd len="sm" w="sm" type="none"/>
                      <a:tailEnd len="sm" w="sm" type="none"/>
                    </a:lnR>
                    <a:lnT cap="flat" cmpd="sng" w="9525">
                      <a:solidFill>
                        <a:srgbClr val="073763"/>
                      </a:solidFill>
                      <a:prstDash val="solid"/>
                      <a:round/>
                      <a:headEnd len="sm" w="sm" type="none"/>
                      <a:tailEnd len="sm" w="sm" type="none"/>
                    </a:lnT>
                    <a:lnB cap="flat" cmpd="sng" w="9525">
                      <a:solidFill>
                        <a:srgbClr val="073763"/>
                      </a:solidFill>
                      <a:prstDash val="solid"/>
                      <a:round/>
                      <a:headEnd len="sm" w="sm" type="none"/>
                      <a:tailEnd len="sm" w="sm" type="none"/>
                    </a:lnB>
                    <a:solidFill>
                      <a:srgbClr val="CFE2F3"/>
                    </a:solidFill>
                  </a:tcPr>
                </a:tc>
                <a:tc>
                  <a:txBody>
                    <a:bodyPr>
                      <a:noAutofit/>
                    </a:bodyPr>
                    <a:lstStyle/>
                    <a:p>
                      <a:pPr indent="0" lvl="0" marL="0" algn="ctr">
                        <a:spcBef>
                          <a:spcPts val="0"/>
                        </a:spcBef>
                        <a:spcAft>
                          <a:spcPts val="0"/>
                        </a:spcAft>
                        <a:buNone/>
                      </a:pPr>
                      <a:r>
                        <a:rPr b="1" lang="en">
                          <a:solidFill>
                            <a:srgbClr val="073763"/>
                          </a:solidFill>
                          <a:latin typeface="Georgia"/>
                          <a:ea typeface="Georgia"/>
                          <a:cs typeface="Georgia"/>
                          <a:sym typeface="Georgia"/>
                        </a:rPr>
                        <a:t>Intelex</a:t>
                      </a:r>
                      <a:endParaRPr b="1">
                        <a:solidFill>
                          <a:srgbClr val="073763"/>
                        </a:solidFill>
                        <a:latin typeface="Georgia"/>
                        <a:ea typeface="Georgia"/>
                        <a:cs typeface="Georgia"/>
                        <a:sym typeface="Georgia"/>
                      </a:endParaRPr>
                    </a:p>
                  </a:txBody>
                  <a:tcPr marT="91425" marB="91425" marR="91425" marL="91425">
                    <a:lnL cap="flat" cmpd="sng" w="9525">
                      <a:solidFill>
                        <a:srgbClr val="073763"/>
                      </a:solidFill>
                      <a:prstDash val="solid"/>
                      <a:round/>
                      <a:headEnd len="sm" w="sm" type="none"/>
                      <a:tailEnd len="sm" w="sm" type="none"/>
                    </a:lnL>
                    <a:lnR cap="flat" cmpd="sng" w="9525">
                      <a:solidFill>
                        <a:srgbClr val="073763"/>
                      </a:solidFill>
                      <a:prstDash val="solid"/>
                      <a:round/>
                      <a:headEnd len="sm" w="sm" type="none"/>
                      <a:tailEnd len="sm" w="sm" type="none"/>
                    </a:lnR>
                    <a:lnT cap="flat" cmpd="sng" w="9525">
                      <a:solidFill>
                        <a:srgbClr val="073763"/>
                      </a:solidFill>
                      <a:prstDash val="solid"/>
                      <a:round/>
                      <a:headEnd len="sm" w="sm" type="none"/>
                      <a:tailEnd len="sm" w="sm" type="none"/>
                    </a:lnT>
                    <a:lnB cap="flat" cmpd="sng" w="9525">
                      <a:solidFill>
                        <a:srgbClr val="073763"/>
                      </a:solidFill>
                      <a:prstDash val="solid"/>
                      <a:round/>
                      <a:headEnd len="sm" w="sm" type="none"/>
                      <a:tailEnd len="sm" w="sm" type="none"/>
                    </a:lnB>
                    <a:solidFill>
                      <a:srgbClr val="CFE2F3"/>
                    </a:solidFill>
                  </a:tcPr>
                </a:tc>
                <a:tc>
                  <a:txBody>
                    <a:bodyPr>
                      <a:noAutofit/>
                    </a:bodyPr>
                    <a:lstStyle/>
                    <a:p>
                      <a:pPr indent="0" lvl="0" marL="0" rtl="0" algn="ctr">
                        <a:spcBef>
                          <a:spcPts val="0"/>
                        </a:spcBef>
                        <a:spcAft>
                          <a:spcPts val="0"/>
                        </a:spcAft>
                        <a:buNone/>
                      </a:pPr>
                      <a:r>
                        <a:rPr b="1" i="1" lang="en" u="sng">
                          <a:solidFill>
                            <a:srgbClr val="FFFFFF"/>
                          </a:solidFill>
                          <a:latin typeface="Georgia"/>
                          <a:ea typeface="Georgia"/>
                          <a:cs typeface="Georgia"/>
                          <a:sym typeface="Georgia"/>
                        </a:rPr>
                        <a:t>License Key Sentry</a:t>
                      </a:r>
                      <a:endParaRPr b="1" i="1" u="sng">
                        <a:solidFill>
                          <a:srgbClr val="FFFFFF"/>
                        </a:solidFill>
                        <a:latin typeface="Georgia"/>
                        <a:ea typeface="Georgia"/>
                        <a:cs typeface="Georgia"/>
                        <a:sym typeface="Georgia"/>
                      </a:endParaRPr>
                    </a:p>
                  </a:txBody>
                  <a:tcPr marT="91425" marB="91425" marR="91425" marL="91425">
                    <a:lnL cap="flat" cmpd="sng" w="9525">
                      <a:solidFill>
                        <a:srgbClr val="073763"/>
                      </a:solidFill>
                      <a:prstDash val="solid"/>
                      <a:round/>
                      <a:headEnd len="sm" w="sm" type="none"/>
                      <a:tailEnd len="sm" w="sm" type="none"/>
                    </a:lnL>
                    <a:lnR cap="flat" cmpd="sng" w="9525">
                      <a:solidFill>
                        <a:srgbClr val="073763"/>
                      </a:solidFill>
                      <a:prstDash val="solid"/>
                      <a:round/>
                      <a:headEnd len="sm" w="sm" type="none"/>
                      <a:tailEnd len="sm" w="sm" type="none"/>
                    </a:lnR>
                    <a:lnT cap="flat" cmpd="sng" w="9525">
                      <a:solidFill>
                        <a:srgbClr val="073763"/>
                      </a:solidFill>
                      <a:prstDash val="solid"/>
                      <a:round/>
                      <a:headEnd len="sm" w="sm" type="none"/>
                      <a:tailEnd len="sm" w="sm" type="none"/>
                    </a:lnT>
                    <a:lnB cap="flat" cmpd="sng" w="9525">
                      <a:solidFill>
                        <a:srgbClr val="073763"/>
                      </a:solidFill>
                      <a:prstDash val="solid"/>
                      <a:round/>
                      <a:headEnd len="sm" w="sm" type="none"/>
                      <a:tailEnd len="sm" w="sm" type="none"/>
                    </a:lnB>
                    <a:solidFill>
                      <a:srgbClr val="073763"/>
                    </a:solidFill>
                  </a:tcPr>
                </a:tc>
              </a:tr>
              <a:tr h="381000">
                <a:tc>
                  <a:txBody>
                    <a:bodyPr>
                      <a:noAutofit/>
                    </a:bodyPr>
                    <a:lstStyle/>
                    <a:p>
                      <a:pPr indent="0" lvl="0" marL="0">
                        <a:spcBef>
                          <a:spcPts val="0"/>
                        </a:spcBef>
                        <a:spcAft>
                          <a:spcPts val="0"/>
                        </a:spcAft>
                        <a:buNone/>
                      </a:pPr>
                      <a:r>
                        <a:rPr i="1" lang="en">
                          <a:solidFill>
                            <a:srgbClr val="073763"/>
                          </a:solidFill>
                          <a:latin typeface="Georgia"/>
                          <a:ea typeface="Georgia"/>
                          <a:cs typeface="Georgia"/>
                          <a:sym typeface="Georgia"/>
                        </a:rPr>
                        <a:t>Cloud-Based</a:t>
                      </a:r>
                      <a:endParaRPr i="1">
                        <a:solidFill>
                          <a:srgbClr val="073763"/>
                        </a:solidFill>
                        <a:latin typeface="Georgia"/>
                        <a:ea typeface="Georgia"/>
                        <a:cs typeface="Georgia"/>
                        <a:sym typeface="Georgia"/>
                      </a:endParaRPr>
                    </a:p>
                  </a:txBody>
                  <a:tcPr marT="91425" marB="91425" marR="91425" marL="91425">
                    <a:lnL cap="flat" cmpd="sng" w="9525">
                      <a:solidFill>
                        <a:srgbClr val="073763"/>
                      </a:solidFill>
                      <a:prstDash val="solid"/>
                      <a:round/>
                      <a:headEnd len="sm" w="sm" type="none"/>
                      <a:tailEnd len="sm" w="sm" type="none"/>
                    </a:lnL>
                    <a:lnR cap="flat" cmpd="sng" w="9525">
                      <a:solidFill>
                        <a:srgbClr val="073763"/>
                      </a:solidFill>
                      <a:prstDash val="solid"/>
                      <a:round/>
                      <a:headEnd len="sm" w="sm" type="none"/>
                      <a:tailEnd len="sm" w="sm" type="none"/>
                    </a:lnR>
                    <a:lnT cap="flat" cmpd="sng" w="9525">
                      <a:solidFill>
                        <a:srgbClr val="073763"/>
                      </a:solidFill>
                      <a:prstDash val="solid"/>
                      <a:round/>
                      <a:headEnd len="sm" w="sm" type="none"/>
                      <a:tailEnd len="sm" w="sm" type="none"/>
                    </a:lnT>
                    <a:lnB cap="flat" cmpd="sng" w="9525">
                      <a:solidFill>
                        <a:srgbClr val="073763"/>
                      </a:solidFill>
                      <a:prstDash val="solid"/>
                      <a:round/>
                      <a:headEnd len="sm" w="sm" type="none"/>
                      <a:tailEnd len="sm" w="sm" type="none"/>
                    </a:lnB>
                    <a:solidFill>
                      <a:srgbClr val="CFE2F3"/>
                    </a:solidFill>
                  </a:tcPr>
                </a:tc>
                <a:tc>
                  <a:txBody>
                    <a:bodyPr>
                      <a:noAutofit/>
                    </a:bodyPr>
                    <a:lstStyle/>
                    <a:p>
                      <a:pPr indent="0" lvl="0" marL="0" algn="ctr">
                        <a:spcBef>
                          <a:spcPts val="0"/>
                        </a:spcBef>
                        <a:spcAft>
                          <a:spcPts val="0"/>
                        </a:spcAft>
                        <a:buNone/>
                      </a:pPr>
                      <a:r>
                        <a:t/>
                      </a:r>
                      <a:endParaRPr>
                        <a:solidFill>
                          <a:srgbClr val="073763"/>
                        </a:solidFill>
                        <a:latin typeface="Georgia"/>
                        <a:ea typeface="Georgia"/>
                        <a:cs typeface="Georgia"/>
                        <a:sym typeface="Georgia"/>
                      </a:endParaRPr>
                    </a:p>
                  </a:txBody>
                  <a:tcPr marT="91425" marB="91425" marR="91425" marL="91425">
                    <a:lnL cap="flat" cmpd="sng" w="9525">
                      <a:solidFill>
                        <a:srgbClr val="073763"/>
                      </a:solidFill>
                      <a:prstDash val="solid"/>
                      <a:round/>
                      <a:headEnd len="sm" w="sm" type="none"/>
                      <a:tailEnd len="sm" w="sm" type="none"/>
                    </a:lnL>
                    <a:lnR cap="flat" cmpd="sng" w="9525">
                      <a:solidFill>
                        <a:srgbClr val="073763"/>
                      </a:solidFill>
                      <a:prstDash val="solid"/>
                      <a:round/>
                      <a:headEnd len="sm" w="sm" type="none"/>
                      <a:tailEnd len="sm" w="sm" type="none"/>
                    </a:lnR>
                    <a:lnT cap="flat" cmpd="sng" w="9525">
                      <a:solidFill>
                        <a:srgbClr val="073763"/>
                      </a:solidFill>
                      <a:prstDash val="solid"/>
                      <a:round/>
                      <a:headEnd len="sm" w="sm" type="none"/>
                      <a:tailEnd len="sm" w="sm" type="none"/>
                    </a:lnT>
                    <a:lnB cap="flat" cmpd="sng" w="9525">
                      <a:solidFill>
                        <a:srgbClr val="073763"/>
                      </a:solidFill>
                      <a:prstDash val="solid"/>
                      <a:round/>
                      <a:headEnd len="sm" w="sm" type="none"/>
                      <a:tailEnd len="sm" w="sm" type="none"/>
                    </a:lnB>
                  </a:tcPr>
                </a:tc>
                <a:tc>
                  <a:txBody>
                    <a:bodyPr>
                      <a:noAutofit/>
                    </a:bodyPr>
                    <a:lstStyle/>
                    <a:p>
                      <a:pPr indent="0" lvl="0" marL="0" algn="ctr">
                        <a:spcBef>
                          <a:spcPts val="0"/>
                        </a:spcBef>
                        <a:spcAft>
                          <a:spcPts val="0"/>
                        </a:spcAft>
                        <a:buNone/>
                      </a:pPr>
                      <a:r>
                        <a:rPr lang="en">
                          <a:solidFill>
                            <a:srgbClr val="073763"/>
                          </a:solidFill>
                          <a:latin typeface="Georgia"/>
                          <a:ea typeface="Georgia"/>
                          <a:cs typeface="Georgia"/>
                          <a:sym typeface="Georgia"/>
                        </a:rPr>
                        <a:t>X</a:t>
                      </a:r>
                      <a:endParaRPr>
                        <a:solidFill>
                          <a:srgbClr val="073763"/>
                        </a:solidFill>
                        <a:latin typeface="Georgia"/>
                        <a:ea typeface="Georgia"/>
                        <a:cs typeface="Georgia"/>
                        <a:sym typeface="Georgia"/>
                      </a:endParaRPr>
                    </a:p>
                  </a:txBody>
                  <a:tcPr marT="91425" marB="91425" marR="91425" marL="91425">
                    <a:lnL cap="flat" cmpd="sng" w="9525">
                      <a:solidFill>
                        <a:srgbClr val="073763"/>
                      </a:solidFill>
                      <a:prstDash val="solid"/>
                      <a:round/>
                      <a:headEnd len="sm" w="sm" type="none"/>
                      <a:tailEnd len="sm" w="sm" type="none"/>
                    </a:lnL>
                    <a:lnR cap="flat" cmpd="sng" w="9525">
                      <a:solidFill>
                        <a:srgbClr val="073763"/>
                      </a:solidFill>
                      <a:prstDash val="solid"/>
                      <a:round/>
                      <a:headEnd len="sm" w="sm" type="none"/>
                      <a:tailEnd len="sm" w="sm" type="none"/>
                    </a:lnR>
                    <a:lnT cap="flat" cmpd="sng" w="9525">
                      <a:solidFill>
                        <a:srgbClr val="073763"/>
                      </a:solidFill>
                      <a:prstDash val="solid"/>
                      <a:round/>
                      <a:headEnd len="sm" w="sm" type="none"/>
                      <a:tailEnd len="sm" w="sm" type="none"/>
                    </a:lnT>
                    <a:lnB cap="flat" cmpd="sng" w="9525">
                      <a:solidFill>
                        <a:srgbClr val="073763"/>
                      </a:solidFill>
                      <a:prstDash val="solid"/>
                      <a:round/>
                      <a:headEnd len="sm" w="sm" type="none"/>
                      <a:tailEnd len="sm" w="sm" type="none"/>
                    </a:lnB>
                  </a:tcPr>
                </a:tc>
                <a:tc>
                  <a:txBody>
                    <a:bodyPr>
                      <a:noAutofit/>
                    </a:bodyPr>
                    <a:lstStyle/>
                    <a:p>
                      <a:pPr indent="0" lvl="0" marL="0" algn="ctr">
                        <a:spcBef>
                          <a:spcPts val="0"/>
                        </a:spcBef>
                        <a:spcAft>
                          <a:spcPts val="0"/>
                        </a:spcAft>
                        <a:buNone/>
                      </a:pPr>
                      <a:r>
                        <a:rPr lang="en">
                          <a:solidFill>
                            <a:srgbClr val="073763"/>
                          </a:solidFill>
                          <a:latin typeface="Georgia"/>
                          <a:ea typeface="Georgia"/>
                          <a:cs typeface="Georgia"/>
                          <a:sym typeface="Georgia"/>
                        </a:rPr>
                        <a:t>O</a:t>
                      </a:r>
                      <a:endParaRPr>
                        <a:solidFill>
                          <a:srgbClr val="073763"/>
                        </a:solidFill>
                        <a:latin typeface="Georgia"/>
                        <a:ea typeface="Georgia"/>
                        <a:cs typeface="Georgia"/>
                        <a:sym typeface="Georgia"/>
                      </a:endParaRPr>
                    </a:p>
                  </a:txBody>
                  <a:tcPr marT="91425" marB="91425" marR="91425" marL="91425">
                    <a:lnL cap="flat" cmpd="sng" w="9525">
                      <a:solidFill>
                        <a:srgbClr val="073763"/>
                      </a:solidFill>
                      <a:prstDash val="solid"/>
                      <a:round/>
                      <a:headEnd len="sm" w="sm" type="none"/>
                      <a:tailEnd len="sm" w="sm" type="none"/>
                    </a:lnL>
                    <a:lnR cap="flat" cmpd="sng" w="9525">
                      <a:solidFill>
                        <a:srgbClr val="073763"/>
                      </a:solidFill>
                      <a:prstDash val="solid"/>
                      <a:round/>
                      <a:headEnd len="sm" w="sm" type="none"/>
                      <a:tailEnd len="sm" w="sm" type="none"/>
                    </a:lnR>
                    <a:lnT cap="flat" cmpd="sng" w="9525">
                      <a:solidFill>
                        <a:srgbClr val="073763"/>
                      </a:solidFill>
                      <a:prstDash val="solid"/>
                      <a:round/>
                      <a:headEnd len="sm" w="sm" type="none"/>
                      <a:tailEnd len="sm" w="sm" type="none"/>
                    </a:lnT>
                    <a:lnB cap="flat" cmpd="sng" w="9525">
                      <a:solidFill>
                        <a:srgbClr val="073763"/>
                      </a:solidFill>
                      <a:prstDash val="solid"/>
                      <a:round/>
                      <a:headEnd len="sm" w="sm" type="none"/>
                      <a:tailEnd len="sm" w="sm" type="none"/>
                    </a:lnB>
                  </a:tcPr>
                </a:tc>
                <a:tc>
                  <a:txBody>
                    <a:bodyPr>
                      <a:noAutofit/>
                    </a:bodyPr>
                    <a:lstStyle/>
                    <a:p>
                      <a:pPr indent="0" lvl="0" marL="0" algn="ctr">
                        <a:spcBef>
                          <a:spcPts val="0"/>
                        </a:spcBef>
                        <a:spcAft>
                          <a:spcPts val="0"/>
                        </a:spcAft>
                        <a:buNone/>
                      </a:pPr>
                      <a:r>
                        <a:t/>
                      </a:r>
                      <a:endParaRPr>
                        <a:solidFill>
                          <a:srgbClr val="073763"/>
                        </a:solidFill>
                        <a:latin typeface="Georgia"/>
                        <a:ea typeface="Georgia"/>
                        <a:cs typeface="Georgia"/>
                        <a:sym typeface="Georgia"/>
                      </a:endParaRPr>
                    </a:p>
                  </a:txBody>
                  <a:tcPr marT="91425" marB="91425" marR="91425" marL="91425" anchor="ctr">
                    <a:lnL cap="flat" cmpd="sng" w="9525">
                      <a:solidFill>
                        <a:srgbClr val="073763"/>
                      </a:solidFill>
                      <a:prstDash val="solid"/>
                      <a:round/>
                      <a:headEnd len="sm" w="sm" type="none"/>
                      <a:tailEnd len="sm" w="sm" type="none"/>
                    </a:lnL>
                    <a:lnR cap="flat" cmpd="sng" w="9525">
                      <a:solidFill>
                        <a:srgbClr val="073763"/>
                      </a:solidFill>
                      <a:prstDash val="solid"/>
                      <a:round/>
                      <a:headEnd len="sm" w="sm" type="none"/>
                      <a:tailEnd len="sm" w="sm" type="none"/>
                    </a:lnR>
                    <a:lnT cap="flat" cmpd="sng" w="9525">
                      <a:solidFill>
                        <a:srgbClr val="073763"/>
                      </a:solidFill>
                      <a:prstDash val="solid"/>
                      <a:round/>
                      <a:headEnd len="sm" w="sm" type="none"/>
                      <a:tailEnd len="sm" w="sm" type="none"/>
                    </a:lnT>
                    <a:lnB cap="flat" cmpd="sng" w="9525">
                      <a:solidFill>
                        <a:srgbClr val="073763"/>
                      </a:solidFill>
                      <a:prstDash val="solid"/>
                      <a:round/>
                      <a:headEnd len="sm" w="sm" type="none"/>
                      <a:tailEnd len="sm" w="sm" type="none"/>
                    </a:lnB>
                  </a:tcPr>
                </a:tc>
                <a:tc>
                  <a:txBody>
                    <a:bodyPr>
                      <a:noAutofit/>
                    </a:bodyPr>
                    <a:lstStyle/>
                    <a:p>
                      <a:pPr indent="0" lvl="0" marL="0" algn="ctr">
                        <a:spcBef>
                          <a:spcPts val="0"/>
                        </a:spcBef>
                        <a:spcAft>
                          <a:spcPts val="0"/>
                        </a:spcAft>
                        <a:buNone/>
                      </a:pPr>
                      <a:r>
                        <a:rPr b="1" lang="en">
                          <a:solidFill>
                            <a:srgbClr val="FFFFFF"/>
                          </a:solidFill>
                          <a:latin typeface="Georgia"/>
                          <a:ea typeface="Georgia"/>
                          <a:cs typeface="Georgia"/>
                          <a:sym typeface="Georgia"/>
                        </a:rPr>
                        <a:t>X</a:t>
                      </a:r>
                      <a:endParaRPr b="1">
                        <a:solidFill>
                          <a:srgbClr val="FFFFFF"/>
                        </a:solidFill>
                        <a:latin typeface="Georgia"/>
                        <a:ea typeface="Georgia"/>
                        <a:cs typeface="Georgia"/>
                        <a:sym typeface="Georgia"/>
                      </a:endParaRPr>
                    </a:p>
                  </a:txBody>
                  <a:tcPr marT="91425" marB="91425" marR="91425" marL="91425" anchor="ctr">
                    <a:lnL cap="flat" cmpd="sng" w="9525">
                      <a:solidFill>
                        <a:srgbClr val="073763"/>
                      </a:solidFill>
                      <a:prstDash val="solid"/>
                      <a:round/>
                      <a:headEnd len="sm" w="sm" type="none"/>
                      <a:tailEnd len="sm" w="sm" type="none"/>
                    </a:lnL>
                    <a:lnR cap="flat" cmpd="sng" w="9525">
                      <a:solidFill>
                        <a:srgbClr val="073763"/>
                      </a:solidFill>
                      <a:prstDash val="solid"/>
                      <a:round/>
                      <a:headEnd len="sm" w="sm" type="none"/>
                      <a:tailEnd len="sm" w="sm" type="none"/>
                    </a:lnR>
                    <a:lnT cap="flat" cmpd="sng" w="9525">
                      <a:solidFill>
                        <a:srgbClr val="073763"/>
                      </a:solidFill>
                      <a:prstDash val="solid"/>
                      <a:round/>
                      <a:headEnd len="sm" w="sm" type="none"/>
                      <a:tailEnd len="sm" w="sm" type="none"/>
                    </a:lnT>
                    <a:lnB cap="flat" cmpd="sng" w="9525">
                      <a:solidFill>
                        <a:srgbClr val="073763"/>
                      </a:solidFill>
                      <a:prstDash val="solid"/>
                      <a:round/>
                      <a:headEnd len="sm" w="sm" type="none"/>
                      <a:tailEnd len="sm" w="sm" type="none"/>
                    </a:lnB>
                    <a:solidFill>
                      <a:srgbClr val="073763"/>
                    </a:solidFill>
                  </a:tcPr>
                </a:tc>
              </a:tr>
              <a:tr h="396200">
                <a:tc>
                  <a:txBody>
                    <a:bodyPr>
                      <a:noAutofit/>
                    </a:bodyPr>
                    <a:lstStyle/>
                    <a:p>
                      <a:pPr indent="0" lvl="0" marL="0">
                        <a:spcBef>
                          <a:spcPts val="0"/>
                        </a:spcBef>
                        <a:spcAft>
                          <a:spcPts val="0"/>
                        </a:spcAft>
                        <a:buNone/>
                      </a:pPr>
                      <a:r>
                        <a:rPr i="1" lang="en">
                          <a:solidFill>
                            <a:srgbClr val="073763"/>
                          </a:solidFill>
                          <a:latin typeface="Georgia"/>
                          <a:ea typeface="Georgia"/>
                          <a:cs typeface="Georgia"/>
                          <a:sym typeface="Georgia"/>
                        </a:rPr>
                        <a:t>Software Discovery</a:t>
                      </a:r>
                      <a:endParaRPr i="1">
                        <a:solidFill>
                          <a:srgbClr val="073763"/>
                        </a:solidFill>
                        <a:latin typeface="Georgia"/>
                        <a:ea typeface="Georgia"/>
                        <a:cs typeface="Georgia"/>
                        <a:sym typeface="Georgia"/>
                      </a:endParaRPr>
                    </a:p>
                  </a:txBody>
                  <a:tcPr marT="91425" marB="91425" marR="91425" marL="91425">
                    <a:lnL cap="flat" cmpd="sng" w="9525">
                      <a:solidFill>
                        <a:srgbClr val="073763"/>
                      </a:solidFill>
                      <a:prstDash val="solid"/>
                      <a:round/>
                      <a:headEnd len="sm" w="sm" type="none"/>
                      <a:tailEnd len="sm" w="sm" type="none"/>
                    </a:lnL>
                    <a:lnR cap="flat" cmpd="sng" w="9525">
                      <a:solidFill>
                        <a:srgbClr val="073763"/>
                      </a:solidFill>
                      <a:prstDash val="solid"/>
                      <a:round/>
                      <a:headEnd len="sm" w="sm" type="none"/>
                      <a:tailEnd len="sm" w="sm" type="none"/>
                    </a:lnR>
                    <a:lnT cap="flat" cmpd="sng" w="9525">
                      <a:solidFill>
                        <a:srgbClr val="073763"/>
                      </a:solidFill>
                      <a:prstDash val="solid"/>
                      <a:round/>
                      <a:headEnd len="sm" w="sm" type="none"/>
                      <a:tailEnd len="sm" w="sm" type="none"/>
                    </a:lnT>
                    <a:lnB cap="flat" cmpd="sng" w="9525">
                      <a:solidFill>
                        <a:srgbClr val="073763"/>
                      </a:solidFill>
                      <a:prstDash val="solid"/>
                      <a:round/>
                      <a:headEnd len="sm" w="sm" type="none"/>
                      <a:tailEnd len="sm" w="sm" type="none"/>
                    </a:lnB>
                    <a:solidFill>
                      <a:srgbClr val="CFE2F3"/>
                    </a:solidFill>
                  </a:tcPr>
                </a:tc>
                <a:tc>
                  <a:txBody>
                    <a:bodyPr>
                      <a:noAutofit/>
                    </a:bodyPr>
                    <a:lstStyle/>
                    <a:p>
                      <a:pPr indent="0" lvl="0" marL="0" algn="ctr">
                        <a:spcBef>
                          <a:spcPts val="0"/>
                        </a:spcBef>
                        <a:spcAft>
                          <a:spcPts val="0"/>
                        </a:spcAft>
                        <a:buNone/>
                      </a:pPr>
                      <a:r>
                        <a:rPr lang="en">
                          <a:solidFill>
                            <a:srgbClr val="073763"/>
                          </a:solidFill>
                          <a:latin typeface="Georgia"/>
                          <a:ea typeface="Georgia"/>
                          <a:cs typeface="Georgia"/>
                          <a:sym typeface="Georgia"/>
                        </a:rPr>
                        <a:t>X</a:t>
                      </a:r>
                      <a:endParaRPr>
                        <a:solidFill>
                          <a:srgbClr val="073763"/>
                        </a:solidFill>
                        <a:latin typeface="Georgia"/>
                        <a:ea typeface="Georgia"/>
                        <a:cs typeface="Georgia"/>
                        <a:sym typeface="Georgia"/>
                      </a:endParaRPr>
                    </a:p>
                  </a:txBody>
                  <a:tcPr marT="91425" marB="91425" marR="91425" marL="91425" anchor="ctr">
                    <a:lnL cap="flat" cmpd="sng" w="9525">
                      <a:solidFill>
                        <a:srgbClr val="073763"/>
                      </a:solidFill>
                      <a:prstDash val="solid"/>
                      <a:round/>
                      <a:headEnd len="sm" w="sm" type="none"/>
                      <a:tailEnd len="sm" w="sm" type="none"/>
                    </a:lnL>
                    <a:lnR cap="flat" cmpd="sng" w="9525">
                      <a:solidFill>
                        <a:srgbClr val="073763"/>
                      </a:solidFill>
                      <a:prstDash val="solid"/>
                      <a:round/>
                      <a:headEnd len="sm" w="sm" type="none"/>
                      <a:tailEnd len="sm" w="sm" type="none"/>
                    </a:lnR>
                    <a:lnT cap="flat" cmpd="sng" w="9525">
                      <a:solidFill>
                        <a:srgbClr val="073763"/>
                      </a:solidFill>
                      <a:prstDash val="solid"/>
                      <a:round/>
                      <a:headEnd len="sm" w="sm" type="none"/>
                      <a:tailEnd len="sm" w="sm" type="none"/>
                    </a:lnT>
                    <a:lnB cap="flat" cmpd="sng" w="9525">
                      <a:solidFill>
                        <a:srgbClr val="073763"/>
                      </a:solidFill>
                      <a:prstDash val="solid"/>
                      <a:round/>
                      <a:headEnd len="sm" w="sm" type="none"/>
                      <a:tailEnd len="sm" w="sm" type="none"/>
                    </a:lnB>
                  </a:tcPr>
                </a:tc>
                <a:tc>
                  <a:txBody>
                    <a:bodyPr>
                      <a:noAutofit/>
                    </a:bodyPr>
                    <a:lstStyle/>
                    <a:p>
                      <a:pPr indent="0" lvl="0" marL="0" algn="ctr">
                        <a:spcBef>
                          <a:spcPts val="0"/>
                        </a:spcBef>
                        <a:spcAft>
                          <a:spcPts val="0"/>
                        </a:spcAft>
                        <a:buNone/>
                      </a:pPr>
                      <a:r>
                        <a:rPr lang="en">
                          <a:solidFill>
                            <a:srgbClr val="073763"/>
                          </a:solidFill>
                          <a:latin typeface="Georgia"/>
                          <a:ea typeface="Georgia"/>
                          <a:cs typeface="Georgia"/>
                          <a:sym typeface="Georgia"/>
                        </a:rPr>
                        <a:t>X</a:t>
                      </a:r>
                      <a:endParaRPr>
                        <a:solidFill>
                          <a:srgbClr val="073763"/>
                        </a:solidFill>
                        <a:latin typeface="Georgia"/>
                        <a:ea typeface="Georgia"/>
                        <a:cs typeface="Georgia"/>
                        <a:sym typeface="Georgia"/>
                      </a:endParaRPr>
                    </a:p>
                  </a:txBody>
                  <a:tcPr marT="91425" marB="91425" marR="91425" marL="91425" anchor="ctr">
                    <a:lnL cap="flat" cmpd="sng" w="9525">
                      <a:solidFill>
                        <a:srgbClr val="073763"/>
                      </a:solidFill>
                      <a:prstDash val="solid"/>
                      <a:round/>
                      <a:headEnd len="sm" w="sm" type="none"/>
                      <a:tailEnd len="sm" w="sm" type="none"/>
                    </a:lnL>
                    <a:lnR cap="flat" cmpd="sng" w="9525">
                      <a:solidFill>
                        <a:srgbClr val="073763"/>
                      </a:solidFill>
                      <a:prstDash val="solid"/>
                      <a:round/>
                      <a:headEnd len="sm" w="sm" type="none"/>
                      <a:tailEnd len="sm" w="sm" type="none"/>
                    </a:lnR>
                    <a:lnT cap="flat" cmpd="sng" w="9525">
                      <a:solidFill>
                        <a:srgbClr val="073763"/>
                      </a:solidFill>
                      <a:prstDash val="solid"/>
                      <a:round/>
                      <a:headEnd len="sm" w="sm" type="none"/>
                      <a:tailEnd len="sm" w="sm" type="none"/>
                    </a:lnT>
                    <a:lnB cap="flat" cmpd="sng" w="9525">
                      <a:solidFill>
                        <a:srgbClr val="073763"/>
                      </a:solidFill>
                      <a:prstDash val="solid"/>
                      <a:round/>
                      <a:headEnd len="sm" w="sm" type="none"/>
                      <a:tailEnd len="sm" w="sm" type="none"/>
                    </a:lnB>
                  </a:tcPr>
                </a:tc>
                <a:tc>
                  <a:txBody>
                    <a:bodyPr>
                      <a:noAutofit/>
                    </a:bodyPr>
                    <a:lstStyle/>
                    <a:p>
                      <a:pPr indent="0" lvl="0" marL="0" algn="ctr">
                        <a:spcBef>
                          <a:spcPts val="0"/>
                        </a:spcBef>
                        <a:spcAft>
                          <a:spcPts val="0"/>
                        </a:spcAft>
                        <a:buNone/>
                      </a:pPr>
                      <a:r>
                        <a:t/>
                      </a:r>
                      <a:endParaRPr>
                        <a:solidFill>
                          <a:srgbClr val="073763"/>
                        </a:solidFill>
                        <a:latin typeface="Georgia"/>
                        <a:ea typeface="Georgia"/>
                        <a:cs typeface="Georgia"/>
                        <a:sym typeface="Georgia"/>
                      </a:endParaRPr>
                    </a:p>
                  </a:txBody>
                  <a:tcPr marT="91425" marB="91425" marR="91425" marL="91425" anchor="ctr">
                    <a:lnL cap="flat" cmpd="sng" w="9525">
                      <a:solidFill>
                        <a:srgbClr val="073763"/>
                      </a:solidFill>
                      <a:prstDash val="solid"/>
                      <a:round/>
                      <a:headEnd len="sm" w="sm" type="none"/>
                      <a:tailEnd len="sm" w="sm" type="none"/>
                    </a:lnL>
                    <a:lnR cap="flat" cmpd="sng" w="9525">
                      <a:solidFill>
                        <a:srgbClr val="073763"/>
                      </a:solidFill>
                      <a:prstDash val="solid"/>
                      <a:round/>
                      <a:headEnd len="sm" w="sm" type="none"/>
                      <a:tailEnd len="sm" w="sm" type="none"/>
                    </a:lnR>
                    <a:lnT cap="flat" cmpd="sng" w="9525">
                      <a:solidFill>
                        <a:srgbClr val="073763"/>
                      </a:solidFill>
                      <a:prstDash val="solid"/>
                      <a:round/>
                      <a:headEnd len="sm" w="sm" type="none"/>
                      <a:tailEnd len="sm" w="sm" type="none"/>
                    </a:lnT>
                    <a:lnB cap="flat" cmpd="sng" w="9525">
                      <a:solidFill>
                        <a:srgbClr val="073763"/>
                      </a:solidFill>
                      <a:prstDash val="solid"/>
                      <a:round/>
                      <a:headEnd len="sm" w="sm" type="none"/>
                      <a:tailEnd len="sm" w="sm" type="none"/>
                    </a:lnB>
                  </a:tcPr>
                </a:tc>
                <a:tc>
                  <a:txBody>
                    <a:bodyPr>
                      <a:noAutofit/>
                    </a:bodyPr>
                    <a:lstStyle/>
                    <a:p>
                      <a:pPr indent="0" lvl="0" marL="0" algn="ctr">
                        <a:spcBef>
                          <a:spcPts val="0"/>
                        </a:spcBef>
                        <a:spcAft>
                          <a:spcPts val="0"/>
                        </a:spcAft>
                        <a:buNone/>
                      </a:pPr>
                      <a:r>
                        <a:rPr lang="en">
                          <a:solidFill>
                            <a:srgbClr val="073763"/>
                          </a:solidFill>
                          <a:latin typeface="Georgia"/>
                          <a:ea typeface="Georgia"/>
                          <a:cs typeface="Georgia"/>
                          <a:sym typeface="Georgia"/>
                        </a:rPr>
                        <a:t>X</a:t>
                      </a:r>
                      <a:endParaRPr>
                        <a:solidFill>
                          <a:srgbClr val="073763"/>
                        </a:solidFill>
                        <a:latin typeface="Georgia"/>
                        <a:ea typeface="Georgia"/>
                        <a:cs typeface="Georgia"/>
                        <a:sym typeface="Georgia"/>
                      </a:endParaRPr>
                    </a:p>
                  </a:txBody>
                  <a:tcPr marT="91425" marB="91425" marR="91425" marL="91425" anchor="ctr">
                    <a:lnL cap="flat" cmpd="sng" w="9525">
                      <a:solidFill>
                        <a:srgbClr val="073763"/>
                      </a:solidFill>
                      <a:prstDash val="solid"/>
                      <a:round/>
                      <a:headEnd len="sm" w="sm" type="none"/>
                      <a:tailEnd len="sm" w="sm" type="none"/>
                    </a:lnL>
                    <a:lnR cap="flat" cmpd="sng" w="9525">
                      <a:solidFill>
                        <a:srgbClr val="073763"/>
                      </a:solidFill>
                      <a:prstDash val="solid"/>
                      <a:round/>
                      <a:headEnd len="sm" w="sm" type="none"/>
                      <a:tailEnd len="sm" w="sm" type="none"/>
                    </a:lnR>
                    <a:lnT cap="flat" cmpd="sng" w="9525">
                      <a:solidFill>
                        <a:srgbClr val="073763"/>
                      </a:solidFill>
                      <a:prstDash val="solid"/>
                      <a:round/>
                      <a:headEnd len="sm" w="sm" type="none"/>
                      <a:tailEnd len="sm" w="sm" type="none"/>
                    </a:lnT>
                    <a:lnB cap="flat" cmpd="sng" w="9525">
                      <a:solidFill>
                        <a:srgbClr val="073763"/>
                      </a:solidFill>
                      <a:prstDash val="solid"/>
                      <a:round/>
                      <a:headEnd len="sm" w="sm" type="none"/>
                      <a:tailEnd len="sm" w="sm" type="none"/>
                    </a:lnB>
                  </a:tcPr>
                </a:tc>
                <a:tc>
                  <a:txBody>
                    <a:bodyPr>
                      <a:noAutofit/>
                    </a:bodyPr>
                    <a:lstStyle/>
                    <a:p>
                      <a:pPr indent="0" lvl="0" marL="0" algn="ctr">
                        <a:spcBef>
                          <a:spcPts val="0"/>
                        </a:spcBef>
                        <a:spcAft>
                          <a:spcPts val="0"/>
                        </a:spcAft>
                        <a:buNone/>
                      </a:pPr>
                      <a:r>
                        <a:rPr b="1" lang="en">
                          <a:solidFill>
                            <a:srgbClr val="FFFFFF"/>
                          </a:solidFill>
                          <a:latin typeface="Georgia"/>
                          <a:ea typeface="Georgia"/>
                          <a:cs typeface="Georgia"/>
                          <a:sym typeface="Georgia"/>
                        </a:rPr>
                        <a:t>X</a:t>
                      </a:r>
                      <a:endParaRPr b="1">
                        <a:solidFill>
                          <a:srgbClr val="FFFFFF"/>
                        </a:solidFill>
                        <a:latin typeface="Georgia"/>
                        <a:ea typeface="Georgia"/>
                        <a:cs typeface="Georgia"/>
                        <a:sym typeface="Georgia"/>
                      </a:endParaRPr>
                    </a:p>
                  </a:txBody>
                  <a:tcPr marT="91425" marB="91425" marR="91425" marL="91425" anchor="ctr">
                    <a:lnL cap="flat" cmpd="sng" w="9525">
                      <a:solidFill>
                        <a:srgbClr val="073763"/>
                      </a:solidFill>
                      <a:prstDash val="solid"/>
                      <a:round/>
                      <a:headEnd len="sm" w="sm" type="none"/>
                      <a:tailEnd len="sm" w="sm" type="none"/>
                    </a:lnL>
                    <a:lnR cap="flat" cmpd="sng" w="9525">
                      <a:solidFill>
                        <a:srgbClr val="073763"/>
                      </a:solidFill>
                      <a:prstDash val="solid"/>
                      <a:round/>
                      <a:headEnd len="sm" w="sm" type="none"/>
                      <a:tailEnd len="sm" w="sm" type="none"/>
                    </a:lnR>
                    <a:lnT cap="flat" cmpd="sng" w="9525">
                      <a:solidFill>
                        <a:srgbClr val="073763"/>
                      </a:solidFill>
                      <a:prstDash val="solid"/>
                      <a:round/>
                      <a:headEnd len="sm" w="sm" type="none"/>
                      <a:tailEnd len="sm" w="sm" type="none"/>
                    </a:lnT>
                    <a:lnB cap="flat" cmpd="sng" w="9525">
                      <a:solidFill>
                        <a:srgbClr val="073763"/>
                      </a:solidFill>
                      <a:prstDash val="solid"/>
                      <a:round/>
                      <a:headEnd len="sm" w="sm" type="none"/>
                      <a:tailEnd len="sm" w="sm" type="none"/>
                    </a:lnB>
                    <a:solidFill>
                      <a:srgbClr val="073763"/>
                    </a:solidFill>
                  </a:tcPr>
                </a:tc>
              </a:tr>
              <a:tr h="396200">
                <a:tc>
                  <a:txBody>
                    <a:bodyPr>
                      <a:noAutofit/>
                    </a:bodyPr>
                    <a:lstStyle/>
                    <a:p>
                      <a:pPr indent="0" lvl="0" marL="0">
                        <a:spcBef>
                          <a:spcPts val="0"/>
                        </a:spcBef>
                        <a:spcAft>
                          <a:spcPts val="0"/>
                        </a:spcAft>
                        <a:buNone/>
                      </a:pPr>
                      <a:r>
                        <a:rPr i="1" lang="en">
                          <a:solidFill>
                            <a:srgbClr val="073763"/>
                          </a:solidFill>
                          <a:latin typeface="Georgia"/>
                          <a:ea typeface="Georgia"/>
                          <a:cs typeface="Georgia"/>
                          <a:sym typeface="Georgia"/>
                        </a:rPr>
                        <a:t>Utilization Metrics</a:t>
                      </a:r>
                      <a:endParaRPr i="1">
                        <a:solidFill>
                          <a:srgbClr val="073763"/>
                        </a:solidFill>
                        <a:latin typeface="Georgia"/>
                        <a:ea typeface="Georgia"/>
                        <a:cs typeface="Georgia"/>
                        <a:sym typeface="Georgia"/>
                      </a:endParaRPr>
                    </a:p>
                  </a:txBody>
                  <a:tcPr marT="91425" marB="91425" marR="91425" marL="91425">
                    <a:lnL cap="flat" cmpd="sng" w="9525">
                      <a:solidFill>
                        <a:srgbClr val="073763"/>
                      </a:solidFill>
                      <a:prstDash val="solid"/>
                      <a:round/>
                      <a:headEnd len="sm" w="sm" type="none"/>
                      <a:tailEnd len="sm" w="sm" type="none"/>
                    </a:lnL>
                    <a:lnR cap="flat" cmpd="sng" w="9525">
                      <a:solidFill>
                        <a:srgbClr val="073763"/>
                      </a:solidFill>
                      <a:prstDash val="solid"/>
                      <a:round/>
                      <a:headEnd len="sm" w="sm" type="none"/>
                      <a:tailEnd len="sm" w="sm" type="none"/>
                    </a:lnR>
                    <a:lnT cap="flat" cmpd="sng" w="9525">
                      <a:solidFill>
                        <a:srgbClr val="073763"/>
                      </a:solidFill>
                      <a:prstDash val="solid"/>
                      <a:round/>
                      <a:headEnd len="sm" w="sm" type="none"/>
                      <a:tailEnd len="sm" w="sm" type="none"/>
                    </a:lnT>
                    <a:lnB cap="flat" cmpd="sng" w="9525">
                      <a:solidFill>
                        <a:srgbClr val="073763"/>
                      </a:solidFill>
                      <a:prstDash val="solid"/>
                      <a:round/>
                      <a:headEnd len="sm" w="sm" type="none"/>
                      <a:tailEnd len="sm" w="sm" type="none"/>
                    </a:lnB>
                    <a:solidFill>
                      <a:srgbClr val="CFE2F3"/>
                    </a:solidFill>
                  </a:tcPr>
                </a:tc>
                <a:tc>
                  <a:txBody>
                    <a:bodyPr>
                      <a:noAutofit/>
                    </a:bodyPr>
                    <a:lstStyle/>
                    <a:p>
                      <a:pPr indent="0" lvl="0" marL="0" algn="ctr">
                        <a:spcBef>
                          <a:spcPts val="0"/>
                        </a:spcBef>
                        <a:spcAft>
                          <a:spcPts val="0"/>
                        </a:spcAft>
                        <a:buNone/>
                      </a:pPr>
                      <a:r>
                        <a:rPr lang="en">
                          <a:solidFill>
                            <a:srgbClr val="073763"/>
                          </a:solidFill>
                          <a:latin typeface="Georgia"/>
                          <a:ea typeface="Georgia"/>
                          <a:cs typeface="Georgia"/>
                          <a:sym typeface="Georgia"/>
                        </a:rPr>
                        <a:t>X</a:t>
                      </a:r>
                      <a:endParaRPr>
                        <a:solidFill>
                          <a:srgbClr val="073763"/>
                        </a:solidFill>
                        <a:latin typeface="Georgia"/>
                        <a:ea typeface="Georgia"/>
                        <a:cs typeface="Georgia"/>
                        <a:sym typeface="Georgia"/>
                      </a:endParaRPr>
                    </a:p>
                  </a:txBody>
                  <a:tcPr marT="91425" marB="91425" marR="91425" marL="91425" anchor="ctr">
                    <a:lnL cap="flat" cmpd="sng" w="9525">
                      <a:solidFill>
                        <a:srgbClr val="073763"/>
                      </a:solidFill>
                      <a:prstDash val="solid"/>
                      <a:round/>
                      <a:headEnd len="sm" w="sm" type="none"/>
                      <a:tailEnd len="sm" w="sm" type="none"/>
                    </a:lnL>
                    <a:lnR cap="flat" cmpd="sng" w="9525">
                      <a:solidFill>
                        <a:srgbClr val="073763"/>
                      </a:solidFill>
                      <a:prstDash val="solid"/>
                      <a:round/>
                      <a:headEnd len="sm" w="sm" type="none"/>
                      <a:tailEnd len="sm" w="sm" type="none"/>
                    </a:lnR>
                    <a:lnT cap="flat" cmpd="sng" w="9525">
                      <a:solidFill>
                        <a:srgbClr val="073763"/>
                      </a:solidFill>
                      <a:prstDash val="solid"/>
                      <a:round/>
                      <a:headEnd len="sm" w="sm" type="none"/>
                      <a:tailEnd len="sm" w="sm" type="none"/>
                    </a:lnT>
                    <a:lnB cap="flat" cmpd="sng" w="9525">
                      <a:solidFill>
                        <a:srgbClr val="073763"/>
                      </a:solidFill>
                      <a:prstDash val="solid"/>
                      <a:round/>
                      <a:headEnd len="sm" w="sm" type="none"/>
                      <a:tailEnd len="sm" w="sm" type="none"/>
                    </a:lnB>
                  </a:tcPr>
                </a:tc>
                <a:tc>
                  <a:txBody>
                    <a:bodyPr>
                      <a:noAutofit/>
                    </a:bodyPr>
                    <a:lstStyle/>
                    <a:p>
                      <a:pPr indent="0" lvl="0" marL="0" algn="ctr">
                        <a:spcBef>
                          <a:spcPts val="0"/>
                        </a:spcBef>
                        <a:spcAft>
                          <a:spcPts val="0"/>
                        </a:spcAft>
                        <a:buNone/>
                      </a:pPr>
                      <a:r>
                        <a:t/>
                      </a:r>
                      <a:endParaRPr>
                        <a:solidFill>
                          <a:srgbClr val="073763"/>
                        </a:solidFill>
                        <a:latin typeface="Georgia"/>
                        <a:ea typeface="Georgia"/>
                        <a:cs typeface="Georgia"/>
                        <a:sym typeface="Georgia"/>
                      </a:endParaRPr>
                    </a:p>
                  </a:txBody>
                  <a:tcPr marT="91425" marB="91425" marR="91425" marL="91425" anchor="ctr">
                    <a:lnL cap="flat" cmpd="sng" w="9525">
                      <a:solidFill>
                        <a:srgbClr val="073763"/>
                      </a:solidFill>
                      <a:prstDash val="solid"/>
                      <a:round/>
                      <a:headEnd len="sm" w="sm" type="none"/>
                      <a:tailEnd len="sm" w="sm" type="none"/>
                    </a:lnL>
                    <a:lnR cap="flat" cmpd="sng" w="9525">
                      <a:solidFill>
                        <a:srgbClr val="073763"/>
                      </a:solidFill>
                      <a:prstDash val="solid"/>
                      <a:round/>
                      <a:headEnd len="sm" w="sm" type="none"/>
                      <a:tailEnd len="sm" w="sm" type="none"/>
                    </a:lnR>
                    <a:lnT cap="flat" cmpd="sng" w="9525">
                      <a:solidFill>
                        <a:srgbClr val="073763"/>
                      </a:solidFill>
                      <a:prstDash val="solid"/>
                      <a:round/>
                      <a:headEnd len="sm" w="sm" type="none"/>
                      <a:tailEnd len="sm" w="sm" type="none"/>
                    </a:lnT>
                    <a:lnB cap="flat" cmpd="sng" w="9525">
                      <a:solidFill>
                        <a:srgbClr val="073763"/>
                      </a:solidFill>
                      <a:prstDash val="solid"/>
                      <a:round/>
                      <a:headEnd len="sm" w="sm" type="none"/>
                      <a:tailEnd len="sm" w="sm" type="none"/>
                    </a:lnB>
                  </a:tcPr>
                </a:tc>
                <a:tc>
                  <a:txBody>
                    <a:bodyPr>
                      <a:noAutofit/>
                    </a:bodyPr>
                    <a:lstStyle/>
                    <a:p>
                      <a:pPr indent="0" lvl="0" marL="0" algn="ctr">
                        <a:spcBef>
                          <a:spcPts val="0"/>
                        </a:spcBef>
                        <a:spcAft>
                          <a:spcPts val="0"/>
                        </a:spcAft>
                        <a:buNone/>
                      </a:pPr>
                      <a:r>
                        <a:rPr lang="en">
                          <a:solidFill>
                            <a:srgbClr val="073763"/>
                          </a:solidFill>
                          <a:latin typeface="Georgia"/>
                          <a:ea typeface="Georgia"/>
                          <a:cs typeface="Georgia"/>
                          <a:sym typeface="Georgia"/>
                        </a:rPr>
                        <a:t>X</a:t>
                      </a:r>
                      <a:endParaRPr>
                        <a:solidFill>
                          <a:srgbClr val="073763"/>
                        </a:solidFill>
                        <a:latin typeface="Georgia"/>
                        <a:ea typeface="Georgia"/>
                        <a:cs typeface="Georgia"/>
                        <a:sym typeface="Georgia"/>
                      </a:endParaRPr>
                    </a:p>
                  </a:txBody>
                  <a:tcPr marT="91425" marB="91425" marR="91425" marL="91425" anchor="ctr">
                    <a:lnL cap="flat" cmpd="sng" w="9525">
                      <a:solidFill>
                        <a:srgbClr val="073763"/>
                      </a:solidFill>
                      <a:prstDash val="solid"/>
                      <a:round/>
                      <a:headEnd len="sm" w="sm" type="none"/>
                      <a:tailEnd len="sm" w="sm" type="none"/>
                    </a:lnL>
                    <a:lnR cap="flat" cmpd="sng" w="9525">
                      <a:solidFill>
                        <a:srgbClr val="073763"/>
                      </a:solidFill>
                      <a:prstDash val="solid"/>
                      <a:round/>
                      <a:headEnd len="sm" w="sm" type="none"/>
                      <a:tailEnd len="sm" w="sm" type="none"/>
                    </a:lnR>
                    <a:lnT cap="flat" cmpd="sng" w="9525">
                      <a:solidFill>
                        <a:srgbClr val="073763"/>
                      </a:solidFill>
                      <a:prstDash val="solid"/>
                      <a:round/>
                      <a:headEnd len="sm" w="sm" type="none"/>
                      <a:tailEnd len="sm" w="sm" type="none"/>
                    </a:lnT>
                    <a:lnB cap="flat" cmpd="sng" w="9525">
                      <a:solidFill>
                        <a:srgbClr val="073763"/>
                      </a:solidFill>
                      <a:prstDash val="solid"/>
                      <a:round/>
                      <a:headEnd len="sm" w="sm" type="none"/>
                      <a:tailEnd len="sm" w="sm" type="none"/>
                    </a:lnB>
                  </a:tcPr>
                </a:tc>
                <a:tc>
                  <a:txBody>
                    <a:bodyPr>
                      <a:noAutofit/>
                    </a:bodyPr>
                    <a:lstStyle/>
                    <a:p>
                      <a:pPr indent="0" lvl="0" marL="0" algn="ctr">
                        <a:spcBef>
                          <a:spcPts val="0"/>
                        </a:spcBef>
                        <a:spcAft>
                          <a:spcPts val="0"/>
                        </a:spcAft>
                        <a:buNone/>
                      </a:pPr>
                      <a:r>
                        <a:rPr lang="en">
                          <a:solidFill>
                            <a:srgbClr val="073763"/>
                          </a:solidFill>
                          <a:latin typeface="Georgia"/>
                          <a:ea typeface="Georgia"/>
                          <a:cs typeface="Georgia"/>
                          <a:sym typeface="Georgia"/>
                        </a:rPr>
                        <a:t>X</a:t>
                      </a:r>
                      <a:endParaRPr>
                        <a:solidFill>
                          <a:srgbClr val="073763"/>
                        </a:solidFill>
                        <a:latin typeface="Georgia"/>
                        <a:ea typeface="Georgia"/>
                        <a:cs typeface="Georgia"/>
                        <a:sym typeface="Georgia"/>
                      </a:endParaRPr>
                    </a:p>
                  </a:txBody>
                  <a:tcPr marT="91425" marB="91425" marR="91425" marL="91425" anchor="ctr">
                    <a:lnL cap="flat" cmpd="sng" w="9525">
                      <a:solidFill>
                        <a:srgbClr val="073763"/>
                      </a:solidFill>
                      <a:prstDash val="solid"/>
                      <a:round/>
                      <a:headEnd len="sm" w="sm" type="none"/>
                      <a:tailEnd len="sm" w="sm" type="none"/>
                    </a:lnL>
                    <a:lnR cap="flat" cmpd="sng" w="9525">
                      <a:solidFill>
                        <a:srgbClr val="073763"/>
                      </a:solidFill>
                      <a:prstDash val="solid"/>
                      <a:round/>
                      <a:headEnd len="sm" w="sm" type="none"/>
                      <a:tailEnd len="sm" w="sm" type="none"/>
                    </a:lnR>
                    <a:lnT cap="flat" cmpd="sng" w="9525">
                      <a:solidFill>
                        <a:srgbClr val="073763"/>
                      </a:solidFill>
                      <a:prstDash val="solid"/>
                      <a:round/>
                      <a:headEnd len="sm" w="sm" type="none"/>
                      <a:tailEnd len="sm" w="sm" type="none"/>
                    </a:lnT>
                    <a:lnB cap="flat" cmpd="sng" w="9525">
                      <a:solidFill>
                        <a:srgbClr val="073763"/>
                      </a:solidFill>
                      <a:prstDash val="solid"/>
                      <a:round/>
                      <a:headEnd len="sm" w="sm" type="none"/>
                      <a:tailEnd len="sm" w="sm" type="none"/>
                    </a:lnB>
                  </a:tcPr>
                </a:tc>
                <a:tc>
                  <a:txBody>
                    <a:bodyPr>
                      <a:noAutofit/>
                    </a:bodyPr>
                    <a:lstStyle/>
                    <a:p>
                      <a:pPr indent="0" lvl="0" marL="0" algn="ctr">
                        <a:spcBef>
                          <a:spcPts val="0"/>
                        </a:spcBef>
                        <a:spcAft>
                          <a:spcPts val="0"/>
                        </a:spcAft>
                        <a:buNone/>
                      </a:pPr>
                      <a:r>
                        <a:rPr b="1" lang="en">
                          <a:solidFill>
                            <a:srgbClr val="FFFFFF"/>
                          </a:solidFill>
                          <a:latin typeface="Georgia"/>
                          <a:ea typeface="Georgia"/>
                          <a:cs typeface="Georgia"/>
                          <a:sym typeface="Georgia"/>
                        </a:rPr>
                        <a:t>X</a:t>
                      </a:r>
                      <a:endParaRPr b="1">
                        <a:solidFill>
                          <a:srgbClr val="FFFFFF"/>
                        </a:solidFill>
                        <a:latin typeface="Georgia"/>
                        <a:ea typeface="Georgia"/>
                        <a:cs typeface="Georgia"/>
                        <a:sym typeface="Georgia"/>
                      </a:endParaRPr>
                    </a:p>
                  </a:txBody>
                  <a:tcPr marT="91425" marB="91425" marR="91425" marL="91425" anchor="ctr">
                    <a:lnL cap="flat" cmpd="sng" w="9525">
                      <a:solidFill>
                        <a:srgbClr val="073763"/>
                      </a:solidFill>
                      <a:prstDash val="solid"/>
                      <a:round/>
                      <a:headEnd len="sm" w="sm" type="none"/>
                      <a:tailEnd len="sm" w="sm" type="none"/>
                    </a:lnL>
                    <a:lnR cap="flat" cmpd="sng" w="9525">
                      <a:solidFill>
                        <a:srgbClr val="073763"/>
                      </a:solidFill>
                      <a:prstDash val="solid"/>
                      <a:round/>
                      <a:headEnd len="sm" w="sm" type="none"/>
                      <a:tailEnd len="sm" w="sm" type="none"/>
                    </a:lnR>
                    <a:lnT cap="flat" cmpd="sng" w="9525">
                      <a:solidFill>
                        <a:srgbClr val="073763"/>
                      </a:solidFill>
                      <a:prstDash val="solid"/>
                      <a:round/>
                      <a:headEnd len="sm" w="sm" type="none"/>
                      <a:tailEnd len="sm" w="sm" type="none"/>
                    </a:lnT>
                    <a:lnB cap="flat" cmpd="sng" w="9525">
                      <a:solidFill>
                        <a:srgbClr val="073763"/>
                      </a:solidFill>
                      <a:prstDash val="solid"/>
                      <a:round/>
                      <a:headEnd len="sm" w="sm" type="none"/>
                      <a:tailEnd len="sm" w="sm" type="none"/>
                    </a:lnB>
                    <a:solidFill>
                      <a:srgbClr val="073763"/>
                    </a:solidFill>
                  </a:tcPr>
                </a:tc>
              </a:tr>
              <a:tr h="381000">
                <a:tc>
                  <a:txBody>
                    <a:bodyPr>
                      <a:noAutofit/>
                    </a:bodyPr>
                    <a:lstStyle/>
                    <a:p>
                      <a:pPr indent="0" lvl="0" marL="0">
                        <a:spcBef>
                          <a:spcPts val="0"/>
                        </a:spcBef>
                        <a:spcAft>
                          <a:spcPts val="0"/>
                        </a:spcAft>
                        <a:buNone/>
                      </a:pPr>
                      <a:r>
                        <a:rPr i="1" lang="en">
                          <a:solidFill>
                            <a:srgbClr val="073763"/>
                          </a:solidFill>
                          <a:latin typeface="Georgia"/>
                          <a:ea typeface="Georgia"/>
                          <a:cs typeface="Georgia"/>
                          <a:sym typeface="Georgia"/>
                        </a:rPr>
                        <a:t>Exportable Audit Reports</a:t>
                      </a:r>
                      <a:endParaRPr i="1">
                        <a:solidFill>
                          <a:srgbClr val="073763"/>
                        </a:solidFill>
                        <a:latin typeface="Georgia"/>
                        <a:ea typeface="Georgia"/>
                        <a:cs typeface="Georgia"/>
                        <a:sym typeface="Georgia"/>
                      </a:endParaRPr>
                    </a:p>
                  </a:txBody>
                  <a:tcPr marT="91425" marB="91425" marR="91425" marL="91425">
                    <a:lnL cap="flat" cmpd="sng" w="9525">
                      <a:solidFill>
                        <a:srgbClr val="073763"/>
                      </a:solidFill>
                      <a:prstDash val="solid"/>
                      <a:round/>
                      <a:headEnd len="sm" w="sm" type="none"/>
                      <a:tailEnd len="sm" w="sm" type="none"/>
                    </a:lnL>
                    <a:lnR cap="flat" cmpd="sng" w="9525">
                      <a:solidFill>
                        <a:srgbClr val="073763"/>
                      </a:solidFill>
                      <a:prstDash val="solid"/>
                      <a:round/>
                      <a:headEnd len="sm" w="sm" type="none"/>
                      <a:tailEnd len="sm" w="sm" type="none"/>
                    </a:lnR>
                    <a:lnT cap="flat" cmpd="sng" w="9525">
                      <a:solidFill>
                        <a:srgbClr val="073763"/>
                      </a:solidFill>
                      <a:prstDash val="solid"/>
                      <a:round/>
                      <a:headEnd len="sm" w="sm" type="none"/>
                      <a:tailEnd len="sm" w="sm" type="none"/>
                    </a:lnT>
                    <a:lnB cap="flat" cmpd="sng" w="9525">
                      <a:solidFill>
                        <a:srgbClr val="073763"/>
                      </a:solidFill>
                      <a:prstDash val="solid"/>
                      <a:round/>
                      <a:headEnd len="sm" w="sm" type="none"/>
                      <a:tailEnd len="sm" w="sm" type="none"/>
                    </a:lnB>
                    <a:solidFill>
                      <a:srgbClr val="CFE2F3"/>
                    </a:solidFill>
                  </a:tcPr>
                </a:tc>
                <a:tc>
                  <a:txBody>
                    <a:bodyPr>
                      <a:noAutofit/>
                    </a:bodyPr>
                    <a:lstStyle/>
                    <a:p>
                      <a:pPr indent="0" lvl="0" marL="0" algn="ctr">
                        <a:spcBef>
                          <a:spcPts val="0"/>
                        </a:spcBef>
                        <a:spcAft>
                          <a:spcPts val="0"/>
                        </a:spcAft>
                        <a:buNone/>
                      </a:pPr>
                      <a:r>
                        <a:rPr lang="en">
                          <a:solidFill>
                            <a:srgbClr val="073763"/>
                          </a:solidFill>
                          <a:latin typeface="Georgia"/>
                          <a:ea typeface="Georgia"/>
                          <a:cs typeface="Georgia"/>
                          <a:sym typeface="Georgia"/>
                        </a:rPr>
                        <a:t>X</a:t>
                      </a:r>
                      <a:endParaRPr>
                        <a:solidFill>
                          <a:srgbClr val="073763"/>
                        </a:solidFill>
                        <a:latin typeface="Georgia"/>
                        <a:ea typeface="Georgia"/>
                        <a:cs typeface="Georgia"/>
                        <a:sym typeface="Georgia"/>
                      </a:endParaRPr>
                    </a:p>
                  </a:txBody>
                  <a:tcPr marT="91425" marB="91425" marR="91425" marL="91425" anchor="ctr">
                    <a:lnL cap="flat" cmpd="sng" w="9525">
                      <a:solidFill>
                        <a:srgbClr val="073763"/>
                      </a:solidFill>
                      <a:prstDash val="solid"/>
                      <a:round/>
                      <a:headEnd len="sm" w="sm" type="none"/>
                      <a:tailEnd len="sm" w="sm" type="none"/>
                    </a:lnL>
                    <a:lnR cap="flat" cmpd="sng" w="9525">
                      <a:solidFill>
                        <a:srgbClr val="073763"/>
                      </a:solidFill>
                      <a:prstDash val="solid"/>
                      <a:round/>
                      <a:headEnd len="sm" w="sm" type="none"/>
                      <a:tailEnd len="sm" w="sm" type="none"/>
                    </a:lnR>
                    <a:lnT cap="flat" cmpd="sng" w="9525">
                      <a:solidFill>
                        <a:srgbClr val="073763"/>
                      </a:solidFill>
                      <a:prstDash val="solid"/>
                      <a:round/>
                      <a:headEnd len="sm" w="sm" type="none"/>
                      <a:tailEnd len="sm" w="sm" type="none"/>
                    </a:lnT>
                    <a:lnB cap="flat" cmpd="sng" w="9525">
                      <a:solidFill>
                        <a:srgbClr val="073763"/>
                      </a:solidFill>
                      <a:prstDash val="solid"/>
                      <a:round/>
                      <a:headEnd len="sm" w="sm" type="none"/>
                      <a:tailEnd len="sm" w="sm" type="none"/>
                    </a:lnB>
                  </a:tcPr>
                </a:tc>
                <a:tc>
                  <a:txBody>
                    <a:bodyPr>
                      <a:noAutofit/>
                    </a:bodyPr>
                    <a:lstStyle/>
                    <a:p>
                      <a:pPr indent="0" lvl="0" marL="0" algn="ctr">
                        <a:spcBef>
                          <a:spcPts val="0"/>
                        </a:spcBef>
                        <a:spcAft>
                          <a:spcPts val="0"/>
                        </a:spcAft>
                        <a:buNone/>
                      </a:pPr>
                      <a:r>
                        <a:rPr lang="en">
                          <a:solidFill>
                            <a:srgbClr val="073763"/>
                          </a:solidFill>
                          <a:latin typeface="Georgia"/>
                          <a:ea typeface="Georgia"/>
                          <a:cs typeface="Georgia"/>
                          <a:sym typeface="Georgia"/>
                        </a:rPr>
                        <a:t>X</a:t>
                      </a:r>
                      <a:endParaRPr>
                        <a:solidFill>
                          <a:srgbClr val="073763"/>
                        </a:solidFill>
                        <a:latin typeface="Georgia"/>
                        <a:ea typeface="Georgia"/>
                        <a:cs typeface="Georgia"/>
                        <a:sym typeface="Georgia"/>
                      </a:endParaRPr>
                    </a:p>
                  </a:txBody>
                  <a:tcPr marT="91425" marB="91425" marR="91425" marL="91425" anchor="ctr">
                    <a:lnL cap="flat" cmpd="sng" w="9525">
                      <a:solidFill>
                        <a:srgbClr val="073763"/>
                      </a:solidFill>
                      <a:prstDash val="solid"/>
                      <a:round/>
                      <a:headEnd len="sm" w="sm" type="none"/>
                      <a:tailEnd len="sm" w="sm" type="none"/>
                    </a:lnL>
                    <a:lnR cap="flat" cmpd="sng" w="9525">
                      <a:solidFill>
                        <a:srgbClr val="073763"/>
                      </a:solidFill>
                      <a:prstDash val="solid"/>
                      <a:round/>
                      <a:headEnd len="sm" w="sm" type="none"/>
                      <a:tailEnd len="sm" w="sm" type="none"/>
                    </a:lnR>
                    <a:lnT cap="flat" cmpd="sng" w="9525">
                      <a:solidFill>
                        <a:srgbClr val="073763"/>
                      </a:solidFill>
                      <a:prstDash val="solid"/>
                      <a:round/>
                      <a:headEnd len="sm" w="sm" type="none"/>
                      <a:tailEnd len="sm" w="sm" type="none"/>
                    </a:lnT>
                    <a:lnB cap="flat" cmpd="sng" w="9525">
                      <a:solidFill>
                        <a:srgbClr val="073763"/>
                      </a:solidFill>
                      <a:prstDash val="solid"/>
                      <a:round/>
                      <a:headEnd len="sm" w="sm" type="none"/>
                      <a:tailEnd len="sm" w="sm" type="none"/>
                    </a:lnB>
                  </a:tcPr>
                </a:tc>
                <a:tc>
                  <a:txBody>
                    <a:bodyPr>
                      <a:noAutofit/>
                    </a:bodyPr>
                    <a:lstStyle/>
                    <a:p>
                      <a:pPr indent="0" lvl="0" marL="0" algn="ctr">
                        <a:spcBef>
                          <a:spcPts val="0"/>
                        </a:spcBef>
                        <a:spcAft>
                          <a:spcPts val="0"/>
                        </a:spcAft>
                        <a:buNone/>
                      </a:pPr>
                      <a:r>
                        <a:t/>
                      </a:r>
                      <a:endParaRPr>
                        <a:solidFill>
                          <a:srgbClr val="073763"/>
                        </a:solidFill>
                        <a:latin typeface="Georgia"/>
                        <a:ea typeface="Georgia"/>
                        <a:cs typeface="Georgia"/>
                        <a:sym typeface="Georgia"/>
                      </a:endParaRPr>
                    </a:p>
                  </a:txBody>
                  <a:tcPr marT="91425" marB="91425" marR="91425" marL="91425" anchor="ctr">
                    <a:lnL cap="flat" cmpd="sng" w="9525">
                      <a:solidFill>
                        <a:srgbClr val="073763"/>
                      </a:solidFill>
                      <a:prstDash val="solid"/>
                      <a:round/>
                      <a:headEnd len="sm" w="sm" type="none"/>
                      <a:tailEnd len="sm" w="sm" type="none"/>
                    </a:lnL>
                    <a:lnR cap="flat" cmpd="sng" w="9525">
                      <a:solidFill>
                        <a:srgbClr val="073763"/>
                      </a:solidFill>
                      <a:prstDash val="solid"/>
                      <a:round/>
                      <a:headEnd len="sm" w="sm" type="none"/>
                      <a:tailEnd len="sm" w="sm" type="none"/>
                    </a:lnR>
                    <a:lnT cap="flat" cmpd="sng" w="9525">
                      <a:solidFill>
                        <a:srgbClr val="073763"/>
                      </a:solidFill>
                      <a:prstDash val="solid"/>
                      <a:round/>
                      <a:headEnd len="sm" w="sm" type="none"/>
                      <a:tailEnd len="sm" w="sm" type="none"/>
                    </a:lnT>
                    <a:lnB cap="flat" cmpd="sng" w="9525">
                      <a:solidFill>
                        <a:srgbClr val="073763"/>
                      </a:solidFill>
                      <a:prstDash val="solid"/>
                      <a:round/>
                      <a:headEnd len="sm" w="sm" type="none"/>
                      <a:tailEnd len="sm" w="sm" type="none"/>
                    </a:lnB>
                  </a:tcPr>
                </a:tc>
                <a:tc>
                  <a:txBody>
                    <a:bodyPr>
                      <a:noAutofit/>
                    </a:bodyPr>
                    <a:lstStyle/>
                    <a:p>
                      <a:pPr indent="0" lvl="0" marL="0" algn="ctr">
                        <a:spcBef>
                          <a:spcPts val="0"/>
                        </a:spcBef>
                        <a:spcAft>
                          <a:spcPts val="0"/>
                        </a:spcAft>
                        <a:buNone/>
                      </a:pPr>
                      <a:r>
                        <a:rPr lang="en">
                          <a:solidFill>
                            <a:srgbClr val="073763"/>
                          </a:solidFill>
                          <a:latin typeface="Georgia"/>
                          <a:ea typeface="Georgia"/>
                          <a:cs typeface="Georgia"/>
                          <a:sym typeface="Georgia"/>
                        </a:rPr>
                        <a:t>X</a:t>
                      </a:r>
                      <a:endParaRPr>
                        <a:solidFill>
                          <a:srgbClr val="073763"/>
                        </a:solidFill>
                        <a:latin typeface="Georgia"/>
                        <a:ea typeface="Georgia"/>
                        <a:cs typeface="Georgia"/>
                        <a:sym typeface="Georgia"/>
                      </a:endParaRPr>
                    </a:p>
                  </a:txBody>
                  <a:tcPr marT="91425" marB="91425" marR="91425" marL="91425" anchor="ctr">
                    <a:lnL cap="flat" cmpd="sng" w="9525">
                      <a:solidFill>
                        <a:srgbClr val="073763"/>
                      </a:solidFill>
                      <a:prstDash val="solid"/>
                      <a:round/>
                      <a:headEnd len="sm" w="sm" type="none"/>
                      <a:tailEnd len="sm" w="sm" type="none"/>
                    </a:lnL>
                    <a:lnR cap="flat" cmpd="sng" w="9525">
                      <a:solidFill>
                        <a:srgbClr val="073763"/>
                      </a:solidFill>
                      <a:prstDash val="solid"/>
                      <a:round/>
                      <a:headEnd len="sm" w="sm" type="none"/>
                      <a:tailEnd len="sm" w="sm" type="none"/>
                    </a:lnR>
                    <a:lnT cap="flat" cmpd="sng" w="9525">
                      <a:solidFill>
                        <a:srgbClr val="073763"/>
                      </a:solidFill>
                      <a:prstDash val="solid"/>
                      <a:round/>
                      <a:headEnd len="sm" w="sm" type="none"/>
                      <a:tailEnd len="sm" w="sm" type="none"/>
                    </a:lnT>
                    <a:lnB cap="flat" cmpd="sng" w="9525">
                      <a:solidFill>
                        <a:srgbClr val="073763"/>
                      </a:solidFill>
                      <a:prstDash val="solid"/>
                      <a:round/>
                      <a:headEnd len="sm" w="sm" type="none"/>
                      <a:tailEnd len="sm" w="sm" type="none"/>
                    </a:lnB>
                  </a:tcPr>
                </a:tc>
                <a:tc>
                  <a:txBody>
                    <a:bodyPr>
                      <a:noAutofit/>
                    </a:bodyPr>
                    <a:lstStyle/>
                    <a:p>
                      <a:pPr indent="0" lvl="0" marL="0" algn="ctr">
                        <a:spcBef>
                          <a:spcPts val="0"/>
                        </a:spcBef>
                        <a:spcAft>
                          <a:spcPts val="0"/>
                        </a:spcAft>
                        <a:buNone/>
                      </a:pPr>
                      <a:r>
                        <a:rPr b="1" lang="en">
                          <a:solidFill>
                            <a:srgbClr val="FFFFFF"/>
                          </a:solidFill>
                          <a:latin typeface="Georgia"/>
                          <a:ea typeface="Georgia"/>
                          <a:cs typeface="Georgia"/>
                          <a:sym typeface="Georgia"/>
                        </a:rPr>
                        <a:t>X</a:t>
                      </a:r>
                      <a:endParaRPr b="1">
                        <a:solidFill>
                          <a:srgbClr val="FFFFFF"/>
                        </a:solidFill>
                        <a:latin typeface="Georgia"/>
                        <a:ea typeface="Georgia"/>
                        <a:cs typeface="Georgia"/>
                        <a:sym typeface="Georgia"/>
                      </a:endParaRPr>
                    </a:p>
                  </a:txBody>
                  <a:tcPr marT="91425" marB="91425" marR="91425" marL="91425" anchor="ctr">
                    <a:lnL cap="flat" cmpd="sng" w="9525">
                      <a:solidFill>
                        <a:srgbClr val="073763"/>
                      </a:solidFill>
                      <a:prstDash val="solid"/>
                      <a:round/>
                      <a:headEnd len="sm" w="sm" type="none"/>
                      <a:tailEnd len="sm" w="sm" type="none"/>
                    </a:lnL>
                    <a:lnR cap="flat" cmpd="sng" w="9525">
                      <a:solidFill>
                        <a:srgbClr val="073763"/>
                      </a:solidFill>
                      <a:prstDash val="solid"/>
                      <a:round/>
                      <a:headEnd len="sm" w="sm" type="none"/>
                      <a:tailEnd len="sm" w="sm" type="none"/>
                    </a:lnR>
                    <a:lnT cap="flat" cmpd="sng" w="9525">
                      <a:solidFill>
                        <a:srgbClr val="073763"/>
                      </a:solidFill>
                      <a:prstDash val="solid"/>
                      <a:round/>
                      <a:headEnd len="sm" w="sm" type="none"/>
                      <a:tailEnd len="sm" w="sm" type="none"/>
                    </a:lnT>
                    <a:lnB cap="flat" cmpd="sng" w="9525">
                      <a:solidFill>
                        <a:srgbClr val="073763"/>
                      </a:solidFill>
                      <a:prstDash val="solid"/>
                      <a:round/>
                      <a:headEnd len="sm" w="sm" type="none"/>
                      <a:tailEnd len="sm" w="sm" type="none"/>
                    </a:lnB>
                    <a:solidFill>
                      <a:srgbClr val="073763"/>
                    </a:solidFill>
                  </a:tcPr>
                </a:tc>
              </a:tr>
              <a:tr h="381000">
                <a:tc>
                  <a:txBody>
                    <a:bodyPr>
                      <a:noAutofit/>
                    </a:bodyPr>
                    <a:lstStyle/>
                    <a:p>
                      <a:pPr indent="0" lvl="0" marL="0">
                        <a:spcBef>
                          <a:spcPts val="0"/>
                        </a:spcBef>
                        <a:spcAft>
                          <a:spcPts val="0"/>
                        </a:spcAft>
                        <a:buNone/>
                      </a:pPr>
                      <a:r>
                        <a:rPr i="1" lang="en">
                          <a:solidFill>
                            <a:srgbClr val="073763"/>
                          </a:solidFill>
                          <a:latin typeface="Georgia"/>
                          <a:ea typeface="Georgia"/>
                          <a:cs typeface="Georgia"/>
                          <a:sym typeface="Georgia"/>
                        </a:rPr>
                        <a:t>Consultation</a:t>
                      </a:r>
                      <a:endParaRPr i="1">
                        <a:solidFill>
                          <a:srgbClr val="073763"/>
                        </a:solidFill>
                        <a:latin typeface="Georgia"/>
                        <a:ea typeface="Georgia"/>
                        <a:cs typeface="Georgia"/>
                        <a:sym typeface="Georgia"/>
                      </a:endParaRPr>
                    </a:p>
                  </a:txBody>
                  <a:tcPr marT="91425" marB="91425" marR="91425" marL="91425">
                    <a:lnL cap="flat" cmpd="sng" w="9525">
                      <a:solidFill>
                        <a:srgbClr val="073763"/>
                      </a:solidFill>
                      <a:prstDash val="solid"/>
                      <a:round/>
                      <a:headEnd len="sm" w="sm" type="none"/>
                      <a:tailEnd len="sm" w="sm" type="none"/>
                    </a:lnL>
                    <a:lnR cap="flat" cmpd="sng" w="9525">
                      <a:solidFill>
                        <a:srgbClr val="073763"/>
                      </a:solidFill>
                      <a:prstDash val="solid"/>
                      <a:round/>
                      <a:headEnd len="sm" w="sm" type="none"/>
                      <a:tailEnd len="sm" w="sm" type="none"/>
                    </a:lnR>
                    <a:lnT cap="flat" cmpd="sng" w="9525">
                      <a:solidFill>
                        <a:srgbClr val="073763"/>
                      </a:solidFill>
                      <a:prstDash val="solid"/>
                      <a:round/>
                      <a:headEnd len="sm" w="sm" type="none"/>
                      <a:tailEnd len="sm" w="sm" type="none"/>
                    </a:lnT>
                    <a:lnB cap="flat" cmpd="sng" w="9525">
                      <a:solidFill>
                        <a:srgbClr val="073763"/>
                      </a:solidFill>
                      <a:prstDash val="solid"/>
                      <a:round/>
                      <a:headEnd len="sm" w="sm" type="none"/>
                      <a:tailEnd len="sm" w="sm" type="none"/>
                    </a:lnB>
                    <a:solidFill>
                      <a:srgbClr val="CFE2F3"/>
                    </a:solidFill>
                  </a:tcPr>
                </a:tc>
                <a:tc>
                  <a:txBody>
                    <a:bodyPr>
                      <a:noAutofit/>
                    </a:bodyPr>
                    <a:lstStyle/>
                    <a:p>
                      <a:pPr indent="0" lvl="0" marL="0" algn="ctr">
                        <a:spcBef>
                          <a:spcPts val="0"/>
                        </a:spcBef>
                        <a:spcAft>
                          <a:spcPts val="0"/>
                        </a:spcAft>
                        <a:buNone/>
                      </a:pPr>
                      <a:r>
                        <a:t/>
                      </a:r>
                      <a:endParaRPr>
                        <a:solidFill>
                          <a:srgbClr val="073763"/>
                        </a:solidFill>
                        <a:latin typeface="Georgia"/>
                        <a:ea typeface="Georgia"/>
                        <a:cs typeface="Georgia"/>
                        <a:sym typeface="Georgia"/>
                      </a:endParaRPr>
                    </a:p>
                  </a:txBody>
                  <a:tcPr marT="91425" marB="91425" marR="91425" marL="91425">
                    <a:lnL cap="flat" cmpd="sng" w="9525">
                      <a:solidFill>
                        <a:srgbClr val="073763"/>
                      </a:solidFill>
                      <a:prstDash val="solid"/>
                      <a:round/>
                      <a:headEnd len="sm" w="sm" type="none"/>
                      <a:tailEnd len="sm" w="sm" type="none"/>
                    </a:lnL>
                    <a:lnR cap="flat" cmpd="sng" w="9525">
                      <a:solidFill>
                        <a:srgbClr val="073763"/>
                      </a:solidFill>
                      <a:prstDash val="solid"/>
                      <a:round/>
                      <a:headEnd len="sm" w="sm" type="none"/>
                      <a:tailEnd len="sm" w="sm" type="none"/>
                    </a:lnR>
                    <a:lnT cap="flat" cmpd="sng" w="9525">
                      <a:solidFill>
                        <a:srgbClr val="073763"/>
                      </a:solidFill>
                      <a:prstDash val="solid"/>
                      <a:round/>
                      <a:headEnd len="sm" w="sm" type="none"/>
                      <a:tailEnd len="sm" w="sm" type="none"/>
                    </a:lnT>
                    <a:lnB cap="flat" cmpd="sng" w="9525">
                      <a:solidFill>
                        <a:srgbClr val="073763"/>
                      </a:solidFill>
                      <a:prstDash val="solid"/>
                      <a:round/>
                      <a:headEnd len="sm" w="sm" type="none"/>
                      <a:tailEnd len="sm" w="sm" type="none"/>
                    </a:lnB>
                  </a:tcPr>
                </a:tc>
                <a:tc>
                  <a:txBody>
                    <a:bodyPr>
                      <a:noAutofit/>
                    </a:bodyPr>
                    <a:lstStyle/>
                    <a:p>
                      <a:pPr indent="0" lvl="0" marL="0" algn="ctr">
                        <a:spcBef>
                          <a:spcPts val="0"/>
                        </a:spcBef>
                        <a:spcAft>
                          <a:spcPts val="0"/>
                        </a:spcAft>
                        <a:buNone/>
                      </a:pPr>
                      <a:r>
                        <a:t/>
                      </a:r>
                      <a:endParaRPr>
                        <a:solidFill>
                          <a:srgbClr val="073763"/>
                        </a:solidFill>
                        <a:latin typeface="Georgia"/>
                        <a:ea typeface="Georgia"/>
                        <a:cs typeface="Georgia"/>
                        <a:sym typeface="Georgia"/>
                      </a:endParaRPr>
                    </a:p>
                  </a:txBody>
                  <a:tcPr marT="91425" marB="91425" marR="91425" marL="91425">
                    <a:lnL cap="flat" cmpd="sng" w="9525">
                      <a:solidFill>
                        <a:srgbClr val="073763"/>
                      </a:solidFill>
                      <a:prstDash val="solid"/>
                      <a:round/>
                      <a:headEnd len="sm" w="sm" type="none"/>
                      <a:tailEnd len="sm" w="sm" type="none"/>
                    </a:lnL>
                    <a:lnR cap="flat" cmpd="sng" w="9525">
                      <a:solidFill>
                        <a:srgbClr val="073763"/>
                      </a:solidFill>
                      <a:prstDash val="solid"/>
                      <a:round/>
                      <a:headEnd len="sm" w="sm" type="none"/>
                      <a:tailEnd len="sm" w="sm" type="none"/>
                    </a:lnR>
                    <a:lnT cap="flat" cmpd="sng" w="9525">
                      <a:solidFill>
                        <a:srgbClr val="073763"/>
                      </a:solidFill>
                      <a:prstDash val="solid"/>
                      <a:round/>
                      <a:headEnd len="sm" w="sm" type="none"/>
                      <a:tailEnd len="sm" w="sm" type="none"/>
                    </a:lnT>
                    <a:lnB cap="flat" cmpd="sng" w="9525">
                      <a:solidFill>
                        <a:srgbClr val="073763"/>
                      </a:solidFill>
                      <a:prstDash val="solid"/>
                      <a:round/>
                      <a:headEnd len="sm" w="sm" type="none"/>
                      <a:tailEnd len="sm" w="sm" type="none"/>
                    </a:lnB>
                  </a:tcPr>
                </a:tc>
                <a:tc>
                  <a:txBody>
                    <a:bodyPr>
                      <a:noAutofit/>
                    </a:bodyPr>
                    <a:lstStyle/>
                    <a:p>
                      <a:pPr indent="0" lvl="0" marL="0" algn="ctr">
                        <a:spcBef>
                          <a:spcPts val="0"/>
                        </a:spcBef>
                        <a:spcAft>
                          <a:spcPts val="0"/>
                        </a:spcAft>
                        <a:buNone/>
                      </a:pPr>
                      <a:r>
                        <a:t/>
                      </a:r>
                      <a:endParaRPr>
                        <a:solidFill>
                          <a:srgbClr val="073763"/>
                        </a:solidFill>
                        <a:latin typeface="Georgia"/>
                        <a:ea typeface="Georgia"/>
                        <a:cs typeface="Georgia"/>
                        <a:sym typeface="Georgia"/>
                      </a:endParaRPr>
                    </a:p>
                  </a:txBody>
                  <a:tcPr marT="91425" marB="91425" marR="91425" marL="91425" anchor="ctr">
                    <a:lnL cap="flat" cmpd="sng" w="9525">
                      <a:solidFill>
                        <a:srgbClr val="073763"/>
                      </a:solidFill>
                      <a:prstDash val="solid"/>
                      <a:round/>
                      <a:headEnd len="sm" w="sm" type="none"/>
                      <a:tailEnd len="sm" w="sm" type="none"/>
                    </a:lnL>
                    <a:lnR cap="flat" cmpd="sng" w="9525">
                      <a:solidFill>
                        <a:srgbClr val="073763"/>
                      </a:solidFill>
                      <a:prstDash val="solid"/>
                      <a:round/>
                      <a:headEnd len="sm" w="sm" type="none"/>
                      <a:tailEnd len="sm" w="sm" type="none"/>
                    </a:lnR>
                    <a:lnT cap="flat" cmpd="sng" w="9525">
                      <a:solidFill>
                        <a:srgbClr val="073763"/>
                      </a:solidFill>
                      <a:prstDash val="solid"/>
                      <a:round/>
                      <a:headEnd len="sm" w="sm" type="none"/>
                      <a:tailEnd len="sm" w="sm" type="none"/>
                    </a:lnT>
                    <a:lnB cap="flat" cmpd="sng" w="9525">
                      <a:solidFill>
                        <a:srgbClr val="073763"/>
                      </a:solidFill>
                      <a:prstDash val="solid"/>
                      <a:round/>
                      <a:headEnd len="sm" w="sm" type="none"/>
                      <a:tailEnd len="sm" w="sm" type="none"/>
                    </a:lnB>
                  </a:tcPr>
                </a:tc>
                <a:tc>
                  <a:txBody>
                    <a:bodyPr>
                      <a:noAutofit/>
                    </a:bodyPr>
                    <a:lstStyle/>
                    <a:p>
                      <a:pPr indent="0" lvl="0" marL="0" algn="ctr">
                        <a:spcBef>
                          <a:spcPts val="0"/>
                        </a:spcBef>
                        <a:spcAft>
                          <a:spcPts val="0"/>
                        </a:spcAft>
                        <a:buNone/>
                      </a:pPr>
                      <a:r>
                        <a:t/>
                      </a:r>
                      <a:endParaRPr>
                        <a:solidFill>
                          <a:srgbClr val="073763"/>
                        </a:solidFill>
                        <a:latin typeface="Georgia"/>
                        <a:ea typeface="Georgia"/>
                        <a:cs typeface="Georgia"/>
                        <a:sym typeface="Georgia"/>
                      </a:endParaRPr>
                    </a:p>
                  </a:txBody>
                  <a:tcPr marT="91425" marB="91425" marR="91425" marL="91425" anchor="ctr">
                    <a:lnL cap="flat" cmpd="sng" w="9525">
                      <a:solidFill>
                        <a:srgbClr val="073763"/>
                      </a:solidFill>
                      <a:prstDash val="solid"/>
                      <a:round/>
                      <a:headEnd len="sm" w="sm" type="none"/>
                      <a:tailEnd len="sm" w="sm" type="none"/>
                    </a:lnL>
                    <a:lnR cap="flat" cmpd="sng" w="9525">
                      <a:solidFill>
                        <a:srgbClr val="073763"/>
                      </a:solidFill>
                      <a:prstDash val="solid"/>
                      <a:round/>
                      <a:headEnd len="sm" w="sm" type="none"/>
                      <a:tailEnd len="sm" w="sm" type="none"/>
                    </a:lnR>
                    <a:lnT cap="flat" cmpd="sng" w="9525">
                      <a:solidFill>
                        <a:srgbClr val="073763"/>
                      </a:solidFill>
                      <a:prstDash val="solid"/>
                      <a:round/>
                      <a:headEnd len="sm" w="sm" type="none"/>
                      <a:tailEnd len="sm" w="sm" type="none"/>
                    </a:lnT>
                    <a:lnB cap="flat" cmpd="sng" w="9525">
                      <a:solidFill>
                        <a:srgbClr val="073763"/>
                      </a:solidFill>
                      <a:prstDash val="solid"/>
                      <a:round/>
                      <a:headEnd len="sm" w="sm" type="none"/>
                      <a:tailEnd len="sm" w="sm" type="none"/>
                    </a:lnB>
                  </a:tcPr>
                </a:tc>
                <a:tc>
                  <a:txBody>
                    <a:bodyPr>
                      <a:noAutofit/>
                    </a:bodyPr>
                    <a:lstStyle/>
                    <a:p>
                      <a:pPr indent="0" lvl="0" marL="0" algn="ctr">
                        <a:spcBef>
                          <a:spcPts val="0"/>
                        </a:spcBef>
                        <a:spcAft>
                          <a:spcPts val="0"/>
                        </a:spcAft>
                        <a:buNone/>
                      </a:pPr>
                      <a:r>
                        <a:rPr b="1" lang="en">
                          <a:solidFill>
                            <a:srgbClr val="FFFFFF"/>
                          </a:solidFill>
                          <a:latin typeface="Georgia"/>
                          <a:ea typeface="Georgia"/>
                          <a:cs typeface="Georgia"/>
                          <a:sym typeface="Georgia"/>
                        </a:rPr>
                        <a:t>X</a:t>
                      </a:r>
                      <a:endParaRPr b="1">
                        <a:solidFill>
                          <a:srgbClr val="FFFFFF"/>
                        </a:solidFill>
                        <a:latin typeface="Georgia"/>
                        <a:ea typeface="Georgia"/>
                        <a:cs typeface="Georgia"/>
                        <a:sym typeface="Georgia"/>
                      </a:endParaRPr>
                    </a:p>
                  </a:txBody>
                  <a:tcPr marT="91425" marB="91425" marR="91425" marL="91425" anchor="ctr">
                    <a:lnL cap="flat" cmpd="sng" w="9525">
                      <a:solidFill>
                        <a:srgbClr val="073763"/>
                      </a:solidFill>
                      <a:prstDash val="solid"/>
                      <a:round/>
                      <a:headEnd len="sm" w="sm" type="none"/>
                      <a:tailEnd len="sm" w="sm" type="none"/>
                    </a:lnL>
                    <a:lnR cap="flat" cmpd="sng" w="9525">
                      <a:solidFill>
                        <a:srgbClr val="073763"/>
                      </a:solidFill>
                      <a:prstDash val="solid"/>
                      <a:round/>
                      <a:headEnd len="sm" w="sm" type="none"/>
                      <a:tailEnd len="sm" w="sm" type="none"/>
                    </a:lnR>
                    <a:lnT cap="flat" cmpd="sng" w="9525">
                      <a:solidFill>
                        <a:srgbClr val="073763"/>
                      </a:solidFill>
                      <a:prstDash val="solid"/>
                      <a:round/>
                      <a:headEnd len="sm" w="sm" type="none"/>
                      <a:tailEnd len="sm" w="sm" type="none"/>
                    </a:lnT>
                    <a:lnB cap="flat" cmpd="sng" w="9525">
                      <a:solidFill>
                        <a:srgbClr val="073763"/>
                      </a:solidFill>
                      <a:prstDash val="solid"/>
                      <a:round/>
                      <a:headEnd len="sm" w="sm" type="none"/>
                      <a:tailEnd len="sm" w="sm" type="none"/>
                    </a:lnB>
                    <a:solidFill>
                      <a:srgbClr val="073763"/>
                    </a:solidFill>
                  </a:tcPr>
                </a:tc>
              </a:tr>
            </a:tbl>
          </a:graphicData>
        </a:graphic>
      </p:graphicFrame>
      <p:sp>
        <p:nvSpPr>
          <p:cNvPr id="286" name="Shape 286"/>
          <p:cNvSpPr txBox="1"/>
          <p:nvPr/>
        </p:nvSpPr>
        <p:spPr>
          <a:xfrm>
            <a:off x="5873825" y="4358463"/>
            <a:ext cx="3000000" cy="388800"/>
          </a:xfrm>
          <a:prstGeom prst="rect">
            <a:avLst/>
          </a:prstGeom>
          <a:noFill/>
          <a:ln>
            <a:noFill/>
          </a:ln>
        </p:spPr>
        <p:txBody>
          <a:bodyPr anchorCtr="0" anchor="t" bIns="91425" lIns="91425" spcFirstLastPara="1" rIns="91425" wrap="square" tIns="91425">
            <a:noAutofit/>
          </a:bodyPr>
          <a:lstStyle/>
          <a:p>
            <a:pPr indent="0" lvl="0" marL="0" rtl="0">
              <a:lnSpc>
                <a:spcPct val="115000"/>
              </a:lnSpc>
              <a:spcBef>
                <a:spcPts val="0"/>
              </a:spcBef>
              <a:spcAft>
                <a:spcPts val="1600"/>
              </a:spcAft>
              <a:buNone/>
            </a:pPr>
            <a:r>
              <a:rPr lang="en">
                <a:solidFill>
                  <a:srgbClr val="073763"/>
                </a:solidFill>
                <a:latin typeface="Georgia"/>
                <a:ea typeface="Georgia"/>
                <a:cs typeface="Georgia"/>
                <a:sym typeface="Georgia"/>
              </a:rPr>
              <a:t>** O = Self-managed cloud solution</a:t>
            </a:r>
            <a:endParaRPr>
              <a:latin typeface="Georgia"/>
              <a:ea typeface="Georgia"/>
              <a:cs typeface="Georgia"/>
              <a:sym typeface="Georgia"/>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290" name="Shape 290"/>
        <p:cNvGrpSpPr/>
        <p:nvPr/>
      </p:nvGrpSpPr>
      <p:grpSpPr>
        <a:xfrm>
          <a:off x="0" y="0"/>
          <a:ext cx="0" cy="0"/>
          <a:chOff x="0" y="0"/>
          <a:chExt cx="0" cy="0"/>
        </a:xfrm>
      </p:grpSpPr>
      <p:sp>
        <p:nvSpPr>
          <p:cNvPr id="291" name="Shape 291"/>
          <p:cNvSpPr/>
          <p:nvPr/>
        </p:nvSpPr>
        <p:spPr>
          <a:xfrm>
            <a:off x="0" y="0"/>
            <a:ext cx="4582500" cy="5143500"/>
          </a:xfrm>
          <a:prstGeom prst="rect">
            <a:avLst/>
          </a:prstGeom>
          <a:solidFill>
            <a:srgbClr val="073763">
              <a:alpha val="9231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Georgia"/>
              <a:ea typeface="Georgia"/>
              <a:cs typeface="Georgia"/>
              <a:sym typeface="Georgia"/>
            </a:endParaRPr>
          </a:p>
        </p:txBody>
      </p:sp>
      <p:sp>
        <p:nvSpPr>
          <p:cNvPr id="292" name="Shape 292"/>
          <p:cNvSpPr/>
          <p:nvPr/>
        </p:nvSpPr>
        <p:spPr>
          <a:xfrm>
            <a:off x="4582500" y="0"/>
            <a:ext cx="4561500" cy="5143500"/>
          </a:xfrm>
          <a:prstGeom prst="rect">
            <a:avLst/>
          </a:prstGeom>
          <a:solidFill>
            <a:srgbClr val="FFFFFF">
              <a:alpha val="91540"/>
            </a:srgbClr>
          </a:solidFill>
          <a:ln>
            <a:noFill/>
          </a:ln>
        </p:spPr>
        <p:txBody>
          <a:bodyPr anchorCtr="0" anchor="ctr" bIns="91425" lIns="91425" spcFirstLastPara="1" rIns="91425" wrap="square" tIns="91425">
            <a:noAutofit/>
          </a:bodyPr>
          <a:lstStyle/>
          <a:p>
            <a:pPr indent="0" lvl="0" marL="0" rtl="0" algn="r">
              <a:spcBef>
                <a:spcPts val="0"/>
              </a:spcBef>
              <a:spcAft>
                <a:spcPts val="0"/>
              </a:spcAft>
              <a:buNone/>
            </a:pPr>
            <a:r>
              <a:t/>
            </a:r>
            <a:endParaRPr>
              <a:latin typeface="Georgia"/>
              <a:ea typeface="Georgia"/>
              <a:cs typeface="Georgia"/>
              <a:sym typeface="Georgia"/>
            </a:endParaRPr>
          </a:p>
        </p:txBody>
      </p:sp>
      <p:grpSp>
        <p:nvGrpSpPr>
          <p:cNvPr id="293" name="Shape 293"/>
          <p:cNvGrpSpPr/>
          <p:nvPr/>
        </p:nvGrpSpPr>
        <p:grpSpPr>
          <a:xfrm>
            <a:off x="4235513" y="934335"/>
            <a:ext cx="673113" cy="3274829"/>
            <a:chOff x="4235588" y="1367810"/>
            <a:chExt cx="673113" cy="3274829"/>
          </a:xfrm>
        </p:grpSpPr>
        <p:sp>
          <p:nvSpPr>
            <p:cNvPr id="294" name="Shape 294"/>
            <p:cNvSpPr/>
            <p:nvPr/>
          </p:nvSpPr>
          <p:spPr>
            <a:xfrm>
              <a:off x="4235588" y="1367810"/>
              <a:ext cx="672900" cy="672900"/>
            </a:xfrm>
            <a:prstGeom prst="ellipse">
              <a:avLst/>
            </a:prstGeom>
            <a:solidFill>
              <a:srgbClr val="999999"/>
            </a:solidFill>
            <a:ln>
              <a:noFill/>
            </a:ln>
          </p:spPr>
          <p:txBody>
            <a:bodyPr anchorCtr="0" anchor="ctr" bIns="91425" lIns="91425" spcFirstLastPara="1" rIns="91425" wrap="square" tIns="91425">
              <a:noAutofit/>
            </a:bodyPr>
            <a:lstStyle/>
            <a:p>
              <a:pPr indent="0" lvl="0" marL="0" rtl="0">
                <a:spcBef>
                  <a:spcPts val="0"/>
                </a:spcBef>
                <a:spcAft>
                  <a:spcPts val="0"/>
                </a:spcAft>
                <a:buNone/>
              </a:pPr>
              <a:r>
                <a:t/>
              </a:r>
              <a:endParaRPr>
                <a:latin typeface="Georgia"/>
                <a:ea typeface="Georgia"/>
                <a:cs typeface="Georgia"/>
                <a:sym typeface="Georgia"/>
              </a:endParaRPr>
            </a:p>
          </p:txBody>
        </p:sp>
        <p:sp>
          <p:nvSpPr>
            <p:cNvPr id="295" name="Shape 295"/>
            <p:cNvSpPr/>
            <p:nvPr/>
          </p:nvSpPr>
          <p:spPr>
            <a:xfrm>
              <a:off x="4235588" y="2235338"/>
              <a:ext cx="672900" cy="672900"/>
            </a:xfrm>
            <a:prstGeom prst="ellipse">
              <a:avLst/>
            </a:prstGeom>
            <a:solidFill>
              <a:srgbClr val="999999"/>
            </a:solidFill>
            <a:ln>
              <a:noFill/>
            </a:ln>
          </p:spPr>
          <p:txBody>
            <a:bodyPr anchorCtr="0" anchor="ctr" bIns="91425" lIns="91425" spcFirstLastPara="1" rIns="91425" wrap="square" tIns="91425">
              <a:noAutofit/>
            </a:bodyPr>
            <a:lstStyle/>
            <a:p>
              <a:pPr indent="0" lvl="0" marL="0" rtl="0">
                <a:spcBef>
                  <a:spcPts val="0"/>
                </a:spcBef>
                <a:spcAft>
                  <a:spcPts val="0"/>
                </a:spcAft>
                <a:buNone/>
              </a:pPr>
              <a:r>
                <a:t/>
              </a:r>
              <a:endParaRPr>
                <a:latin typeface="Georgia"/>
                <a:ea typeface="Georgia"/>
                <a:cs typeface="Georgia"/>
                <a:sym typeface="Georgia"/>
              </a:endParaRPr>
            </a:p>
          </p:txBody>
        </p:sp>
        <p:sp>
          <p:nvSpPr>
            <p:cNvPr id="296" name="Shape 296"/>
            <p:cNvSpPr/>
            <p:nvPr/>
          </p:nvSpPr>
          <p:spPr>
            <a:xfrm>
              <a:off x="4235588" y="3102865"/>
              <a:ext cx="672900" cy="672900"/>
            </a:xfrm>
            <a:prstGeom prst="ellipse">
              <a:avLst/>
            </a:prstGeom>
            <a:solidFill>
              <a:srgbClr val="999999"/>
            </a:solidFill>
            <a:ln>
              <a:noFill/>
            </a:ln>
          </p:spPr>
          <p:txBody>
            <a:bodyPr anchorCtr="0" anchor="ctr" bIns="91425" lIns="91425" spcFirstLastPara="1" rIns="91425" wrap="square" tIns="91425">
              <a:noAutofit/>
            </a:bodyPr>
            <a:lstStyle/>
            <a:p>
              <a:pPr indent="0" lvl="0" marL="0" rtl="0">
                <a:spcBef>
                  <a:spcPts val="0"/>
                </a:spcBef>
                <a:spcAft>
                  <a:spcPts val="0"/>
                </a:spcAft>
                <a:buNone/>
              </a:pPr>
              <a:r>
                <a:t/>
              </a:r>
              <a:endParaRPr>
                <a:latin typeface="Georgia"/>
                <a:ea typeface="Georgia"/>
                <a:cs typeface="Georgia"/>
                <a:sym typeface="Georgia"/>
              </a:endParaRPr>
            </a:p>
          </p:txBody>
        </p:sp>
        <p:sp>
          <p:nvSpPr>
            <p:cNvPr id="297" name="Shape 297"/>
            <p:cNvSpPr/>
            <p:nvPr/>
          </p:nvSpPr>
          <p:spPr>
            <a:xfrm>
              <a:off x="4235800" y="3969740"/>
              <a:ext cx="672900" cy="672900"/>
            </a:xfrm>
            <a:prstGeom prst="ellipse">
              <a:avLst/>
            </a:prstGeom>
            <a:solidFill>
              <a:srgbClr val="999999"/>
            </a:solidFill>
            <a:ln>
              <a:noFill/>
            </a:ln>
          </p:spPr>
          <p:txBody>
            <a:bodyPr anchorCtr="0" anchor="ctr" bIns="91425" lIns="91425" spcFirstLastPara="1" rIns="91425" wrap="square" tIns="91425">
              <a:noAutofit/>
            </a:bodyPr>
            <a:lstStyle/>
            <a:p>
              <a:pPr indent="0" lvl="0" marL="0" rtl="0">
                <a:spcBef>
                  <a:spcPts val="0"/>
                </a:spcBef>
                <a:spcAft>
                  <a:spcPts val="0"/>
                </a:spcAft>
                <a:buNone/>
              </a:pPr>
              <a:r>
                <a:t/>
              </a:r>
              <a:endParaRPr>
                <a:latin typeface="Georgia"/>
                <a:ea typeface="Georgia"/>
                <a:cs typeface="Georgia"/>
                <a:sym typeface="Georgia"/>
              </a:endParaRPr>
            </a:p>
          </p:txBody>
        </p:sp>
      </p:grpSp>
      <p:sp>
        <p:nvSpPr>
          <p:cNvPr id="298" name="Shape 298"/>
          <p:cNvSpPr txBox="1"/>
          <p:nvPr/>
        </p:nvSpPr>
        <p:spPr>
          <a:xfrm>
            <a:off x="5099526" y="1107300"/>
            <a:ext cx="4044600" cy="3300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rPr lang="en" sz="1800">
                <a:solidFill>
                  <a:srgbClr val="073763"/>
                </a:solidFill>
                <a:latin typeface="Georgia"/>
                <a:ea typeface="Georgia"/>
                <a:cs typeface="Georgia"/>
                <a:sym typeface="Georgia"/>
              </a:rPr>
              <a:t>$900 / Month</a:t>
            </a:r>
            <a:endParaRPr sz="1800">
              <a:solidFill>
                <a:srgbClr val="073763"/>
              </a:solidFill>
              <a:latin typeface="Georgia"/>
              <a:ea typeface="Georgia"/>
              <a:cs typeface="Georgia"/>
              <a:sym typeface="Georgia"/>
            </a:endParaRPr>
          </a:p>
        </p:txBody>
      </p:sp>
      <p:sp>
        <p:nvSpPr>
          <p:cNvPr id="299" name="Shape 299"/>
          <p:cNvSpPr txBox="1"/>
          <p:nvPr/>
        </p:nvSpPr>
        <p:spPr>
          <a:xfrm>
            <a:off x="5099551" y="1987600"/>
            <a:ext cx="4044600" cy="3300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rPr lang="en" sz="1800">
                <a:solidFill>
                  <a:srgbClr val="073763"/>
                </a:solidFill>
                <a:latin typeface="Georgia"/>
                <a:ea typeface="Georgia"/>
                <a:cs typeface="Georgia"/>
                <a:sym typeface="Georgia"/>
              </a:rPr>
              <a:t>10 percent of software platform revenue</a:t>
            </a:r>
            <a:endParaRPr sz="1800">
              <a:solidFill>
                <a:srgbClr val="073763"/>
              </a:solidFill>
              <a:latin typeface="Georgia"/>
              <a:ea typeface="Georgia"/>
              <a:cs typeface="Georgia"/>
              <a:sym typeface="Georgia"/>
            </a:endParaRPr>
          </a:p>
        </p:txBody>
      </p:sp>
      <p:sp>
        <p:nvSpPr>
          <p:cNvPr id="300" name="Shape 300"/>
          <p:cNvSpPr txBox="1"/>
          <p:nvPr/>
        </p:nvSpPr>
        <p:spPr>
          <a:xfrm>
            <a:off x="5099550" y="3713800"/>
            <a:ext cx="4044600" cy="3975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rPr lang="en" sz="1800">
                <a:solidFill>
                  <a:srgbClr val="073763"/>
                </a:solidFill>
                <a:latin typeface="Georgia"/>
                <a:ea typeface="Georgia"/>
                <a:cs typeface="Georgia"/>
                <a:sym typeface="Georgia"/>
              </a:rPr>
              <a:t>Quarterly engagement per customer</a:t>
            </a:r>
            <a:endParaRPr sz="1800">
              <a:solidFill>
                <a:srgbClr val="073763"/>
              </a:solidFill>
              <a:latin typeface="Georgia"/>
              <a:ea typeface="Georgia"/>
              <a:cs typeface="Georgia"/>
              <a:sym typeface="Georgia"/>
            </a:endParaRPr>
          </a:p>
        </p:txBody>
      </p:sp>
      <p:sp>
        <p:nvSpPr>
          <p:cNvPr id="301" name="Shape 301"/>
          <p:cNvSpPr txBox="1"/>
          <p:nvPr/>
        </p:nvSpPr>
        <p:spPr>
          <a:xfrm>
            <a:off x="25" y="1107300"/>
            <a:ext cx="4044600" cy="2631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sz="1700">
                <a:solidFill>
                  <a:srgbClr val="FFFFFF"/>
                </a:solidFill>
                <a:latin typeface="Georgia"/>
                <a:ea typeface="Georgia"/>
                <a:cs typeface="Georgia"/>
                <a:sym typeface="Georgia"/>
              </a:rPr>
              <a:t>Subscription-based cost structure</a:t>
            </a:r>
            <a:endParaRPr sz="1600">
              <a:solidFill>
                <a:srgbClr val="FFFFFF"/>
              </a:solidFill>
              <a:latin typeface="Georgia"/>
              <a:ea typeface="Georgia"/>
              <a:cs typeface="Georgia"/>
              <a:sym typeface="Georgia"/>
            </a:endParaRPr>
          </a:p>
        </p:txBody>
      </p:sp>
      <p:sp>
        <p:nvSpPr>
          <p:cNvPr id="302" name="Shape 302"/>
          <p:cNvSpPr txBox="1"/>
          <p:nvPr/>
        </p:nvSpPr>
        <p:spPr>
          <a:xfrm>
            <a:off x="-1" y="2021050"/>
            <a:ext cx="4044600" cy="263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None/>
            </a:pPr>
            <a:r>
              <a:rPr lang="en" sz="1700">
                <a:solidFill>
                  <a:srgbClr val="F3F3F3"/>
                </a:solidFill>
                <a:latin typeface="Georgia"/>
                <a:ea typeface="Georgia"/>
                <a:cs typeface="Georgia"/>
                <a:sym typeface="Georgia"/>
              </a:rPr>
              <a:t>Support and maintenance fees</a:t>
            </a:r>
            <a:endParaRPr sz="1600">
              <a:solidFill>
                <a:srgbClr val="F3F3F3"/>
              </a:solidFill>
              <a:latin typeface="Georgia"/>
              <a:ea typeface="Georgia"/>
              <a:cs typeface="Georgia"/>
              <a:sym typeface="Georgia"/>
            </a:endParaRPr>
          </a:p>
        </p:txBody>
      </p:sp>
      <p:sp>
        <p:nvSpPr>
          <p:cNvPr id="303" name="Shape 303"/>
          <p:cNvSpPr txBox="1"/>
          <p:nvPr/>
        </p:nvSpPr>
        <p:spPr>
          <a:xfrm>
            <a:off x="-1" y="3747250"/>
            <a:ext cx="4044600" cy="2631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sz="1700">
                <a:solidFill>
                  <a:srgbClr val="F3F3F3"/>
                </a:solidFill>
                <a:latin typeface="Georgia"/>
                <a:ea typeface="Georgia"/>
                <a:cs typeface="Georgia"/>
                <a:sym typeface="Georgia"/>
              </a:rPr>
              <a:t>Bill hourly for consulting services</a:t>
            </a:r>
            <a:endParaRPr sz="1700">
              <a:solidFill>
                <a:srgbClr val="F3F3F3"/>
              </a:solidFill>
              <a:latin typeface="Georgia"/>
              <a:ea typeface="Georgia"/>
              <a:cs typeface="Georgia"/>
              <a:sym typeface="Georgia"/>
            </a:endParaRPr>
          </a:p>
        </p:txBody>
      </p:sp>
      <p:sp>
        <p:nvSpPr>
          <p:cNvPr id="304" name="Shape 304"/>
          <p:cNvSpPr txBox="1"/>
          <p:nvPr/>
        </p:nvSpPr>
        <p:spPr>
          <a:xfrm>
            <a:off x="49" y="2884150"/>
            <a:ext cx="4044600" cy="2631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None/>
            </a:pPr>
            <a:r>
              <a:rPr lang="en" sz="1700">
                <a:solidFill>
                  <a:srgbClr val="F3F3F3"/>
                </a:solidFill>
                <a:latin typeface="Georgia"/>
                <a:ea typeface="Georgia"/>
                <a:cs typeface="Georgia"/>
                <a:sym typeface="Georgia"/>
              </a:rPr>
              <a:t>Advertising</a:t>
            </a:r>
            <a:endParaRPr sz="1600">
              <a:solidFill>
                <a:srgbClr val="F3F3F3"/>
              </a:solidFill>
              <a:latin typeface="Georgia"/>
              <a:ea typeface="Georgia"/>
              <a:cs typeface="Georgia"/>
              <a:sym typeface="Georgia"/>
            </a:endParaRPr>
          </a:p>
        </p:txBody>
      </p:sp>
      <p:sp>
        <p:nvSpPr>
          <p:cNvPr id="305" name="Shape 305"/>
          <p:cNvSpPr txBox="1"/>
          <p:nvPr/>
        </p:nvSpPr>
        <p:spPr>
          <a:xfrm>
            <a:off x="5099500" y="2775700"/>
            <a:ext cx="4044600" cy="4800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rPr lang="en" sz="1800">
                <a:solidFill>
                  <a:srgbClr val="073763"/>
                </a:solidFill>
                <a:latin typeface="Georgia"/>
                <a:ea typeface="Georgia"/>
                <a:cs typeface="Georgia"/>
                <a:sym typeface="Georgia"/>
              </a:rPr>
              <a:t>$5,000 ad revenue per customer</a:t>
            </a:r>
            <a:endParaRPr sz="1800">
              <a:solidFill>
                <a:srgbClr val="073763"/>
              </a:solidFill>
              <a:latin typeface="Georgia"/>
              <a:ea typeface="Georgia"/>
              <a:cs typeface="Georgia"/>
              <a:sym typeface="Georgia"/>
            </a:endParaRPr>
          </a:p>
        </p:txBody>
      </p:sp>
      <p:sp>
        <p:nvSpPr>
          <p:cNvPr id="306" name="Shape 306"/>
          <p:cNvSpPr/>
          <p:nvPr/>
        </p:nvSpPr>
        <p:spPr>
          <a:xfrm>
            <a:off x="4431969" y="1128445"/>
            <a:ext cx="280200" cy="287700"/>
          </a:xfrm>
          <a:custGeom>
            <a:pathLst>
              <a:path extrusionOk="0" h="120000" w="120000">
                <a:moveTo>
                  <a:pt x="29828" y="80503"/>
                </a:moveTo>
                <a:lnTo>
                  <a:pt x="43067" y="80503"/>
                </a:lnTo>
                <a:lnTo>
                  <a:pt x="44065" y="80611"/>
                </a:lnTo>
                <a:lnTo>
                  <a:pt x="45019" y="80914"/>
                </a:lnTo>
                <a:lnTo>
                  <a:pt x="45839" y="81346"/>
                </a:lnTo>
                <a:lnTo>
                  <a:pt x="46593" y="81929"/>
                </a:lnTo>
                <a:lnTo>
                  <a:pt x="47192" y="82663"/>
                </a:lnTo>
                <a:lnTo>
                  <a:pt x="47636" y="83462"/>
                </a:lnTo>
                <a:lnTo>
                  <a:pt x="47946" y="84390"/>
                </a:lnTo>
                <a:lnTo>
                  <a:pt x="48013" y="85362"/>
                </a:lnTo>
                <a:lnTo>
                  <a:pt x="47946" y="86312"/>
                </a:lnTo>
                <a:lnTo>
                  <a:pt x="47636" y="87241"/>
                </a:lnTo>
                <a:lnTo>
                  <a:pt x="47192" y="88061"/>
                </a:lnTo>
                <a:lnTo>
                  <a:pt x="46593" y="88774"/>
                </a:lnTo>
                <a:lnTo>
                  <a:pt x="45839" y="89357"/>
                </a:lnTo>
                <a:lnTo>
                  <a:pt x="45019" y="89832"/>
                </a:lnTo>
                <a:lnTo>
                  <a:pt x="44065" y="90091"/>
                </a:lnTo>
                <a:lnTo>
                  <a:pt x="43067" y="90199"/>
                </a:lnTo>
                <a:lnTo>
                  <a:pt x="29828" y="90199"/>
                </a:lnTo>
                <a:lnTo>
                  <a:pt x="28830" y="90091"/>
                </a:lnTo>
                <a:lnTo>
                  <a:pt x="27876" y="89832"/>
                </a:lnTo>
                <a:lnTo>
                  <a:pt x="27055" y="89357"/>
                </a:lnTo>
                <a:lnTo>
                  <a:pt x="26301" y="88774"/>
                </a:lnTo>
                <a:lnTo>
                  <a:pt x="25703" y="88061"/>
                </a:lnTo>
                <a:lnTo>
                  <a:pt x="25259" y="87241"/>
                </a:lnTo>
                <a:lnTo>
                  <a:pt x="24949" y="86312"/>
                </a:lnTo>
                <a:lnTo>
                  <a:pt x="24838" y="85362"/>
                </a:lnTo>
                <a:lnTo>
                  <a:pt x="24949" y="84390"/>
                </a:lnTo>
                <a:lnTo>
                  <a:pt x="25259" y="83462"/>
                </a:lnTo>
                <a:lnTo>
                  <a:pt x="25703" y="82663"/>
                </a:lnTo>
                <a:lnTo>
                  <a:pt x="26301" y="81929"/>
                </a:lnTo>
                <a:lnTo>
                  <a:pt x="27055" y="81346"/>
                </a:lnTo>
                <a:lnTo>
                  <a:pt x="27876" y="80914"/>
                </a:lnTo>
                <a:lnTo>
                  <a:pt x="28830" y="80611"/>
                </a:lnTo>
                <a:lnTo>
                  <a:pt x="29828" y="80503"/>
                </a:lnTo>
                <a:close/>
                <a:moveTo>
                  <a:pt x="115143" y="74155"/>
                </a:moveTo>
                <a:lnTo>
                  <a:pt x="116008" y="74219"/>
                </a:lnTo>
                <a:lnTo>
                  <a:pt x="116828" y="74479"/>
                </a:lnTo>
                <a:lnTo>
                  <a:pt x="117582" y="74846"/>
                </a:lnTo>
                <a:lnTo>
                  <a:pt x="118336" y="75364"/>
                </a:lnTo>
                <a:lnTo>
                  <a:pt x="118935" y="76012"/>
                </a:lnTo>
                <a:lnTo>
                  <a:pt x="119423" y="76703"/>
                </a:lnTo>
                <a:lnTo>
                  <a:pt x="119756" y="77480"/>
                </a:lnTo>
                <a:lnTo>
                  <a:pt x="119955" y="78322"/>
                </a:lnTo>
                <a:lnTo>
                  <a:pt x="120000" y="79121"/>
                </a:lnTo>
                <a:lnTo>
                  <a:pt x="119889" y="79964"/>
                </a:lnTo>
                <a:lnTo>
                  <a:pt x="119622" y="80806"/>
                </a:lnTo>
                <a:lnTo>
                  <a:pt x="119201" y="81561"/>
                </a:lnTo>
                <a:lnTo>
                  <a:pt x="118669" y="82296"/>
                </a:lnTo>
                <a:lnTo>
                  <a:pt x="88020" y="115465"/>
                </a:lnTo>
                <a:lnTo>
                  <a:pt x="87466" y="116005"/>
                </a:lnTo>
                <a:lnTo>
                  <a:pt x="86823" y="116415"/>
                </a:lnTo>
                <a:lnTo>
                  <a:pt x="86113" y="116739"/>
                </a:lnTo>
                <a:lnTo>
                  <a:pt x="85359" y="116955"/>
                </a:lnTo>
                <a:lnTo>
                  <a:pt x="84538" y="117063"/>
                </a:lnTo>
                <a:lnTo>
                  <a:pt x="84383" y="117063"/>
                </a:lnTo>
                <a:lnTo>
                  <a:pt x="83407" y="116998"/>
                </a:lnTo>
                <a:lnTo>
                  <a:pt x="82498" y="116739"/>
                </a:lnTo>
                <a:lnTo>
                  <a:pt x="81633" y="116307"/>
                </a:lnTo>
                <a:lnTo>
                  <a:pt x="80924" y="115724"/>
                </a:lnTo>
                <a:lnTo>
                  <a:pt x="63537" y="99442"/>
                </a:lnTo>
                <a:lnTo>
                  <a:pt x="62849" y="98707"/>
                </a:lnTo>
                <a:lnTo>
                  <a:pt x="62361" y="97865"/>
                </a:lnTo>
                <a:lnTo>
                  <a:pt x="62095" y="96980"/>
                </a:lnTo>
                <a:lnTo>
                  <a:pt x="61984" y="96073"/>
                </a:lnTo>
                <a:lnTo>
                  <a:pt x="62029" y="95123"/>
                </a:lnTo>
                <a:lnTo>
                  <a:pt x="62295" y="94237"/>
                </a:lnTo>
                <a:lnTo>
                  <a:pt x="62738" y="93374"/>
                </a:lnTo>
                <a:lnTo>
                  <a:pt x="63337" y="92596"/>
                </a:lnTo>
                <a:lnTo>
                  <a:pt x="64136" y="91970"/>
                </a:lnTo>
                <a:lnTo>
                  <a:pt x="64956" y="91495"/>
                </a:lnTo>
                <a:lnTo>
                  <a:pt x="65888" y="91214"/>
                </a:lnTo>
                <a:lnTo>
                  <a:pt x="66841" y="91106"/>
                </a:lnTo>
                <a:lnTo>
                  <a:pt x="67773" y="91171"/>
                </a:lnTo>
                <a:lnTo>
                  <a:pt x="68704" y="91430"/>
                </a:lnTo>
                <a:lnTo>
                  <a:pt x="69569" y="91840"/>
                </a:lnTo>
                <a:lnTo>
                  <a:pt x="70412" y="92445"/>
                </a:lnTo>
                <a:lnTo>
                  <a:pt x="84051" y="105229"/>
                </a:lnTo>
                <a:lnTo>
                  <a:pt x="111284" y="75753"/>
                </a:lnTo>
                <a:lnTo>
                  <a:pt x="111949" y="75170"/>
                </a:lnTo>
                <a:lnTo>
                  <a:pt x="112659" y="74694"/>
                </a:lnTo>
                <a:lnTo>
                  <a:pt x="113457" y="74371"/>
                </a:lnTo>
                <a:lnTo>
                  <a:pt x="114278" y="74198"/>
                </a:lnTo>
                <a:lnTo>
                  <a:pt x="115143" y="74155"/>
                </a:lnTo>
                <a:close/>
                <a:moveTo>
                  <a:pt x="29828" y="54763"/>
                </a:moveTo>
                <a:lnTo>
                  <a:pt x="74537" y="54763"/>
                </a:lnTo>
                <a:lnTo>
                  <a:pt x="75512" y="54871"/>
                </a:lnTo>
                <a:lnTo>
                  <a:pt x="76444" y="55173"/>
                </a:lnTo>
                <a:lnTo>
                  <a:pt x="77309" y="55605"/>
                </a:lnTo>
                <a:lnTo>
                  <a:pt x="78041" y="56188"/>
                </a:lnTo>
                <a:lnTo>
                  <a:pt x="78639" y="56922"/>
                </a:lnTo>
                <a:lnTo>
                  <a:pt x="79127" y="57721"/>
                </a:lnTo>
                <a:lnTo>
                  <a:pt x="79393" y="58628"/>
                </a:lnTo>
                <a:lnTo>
                  <a:pt x="79504" y="59578"/>
                </a:lnTo>
                <a:lnTo>
                  <a:pt x="79393" y="60572"/>
                </a:lnTo>
                <a:lnTo>
                  <a:pt x="79127" y="61479"/>
                </a:lnTo>
                <a:lnTo>
                  <a:pt x="78639" y="62278"/>
                </a:lnTo>
                <a:lnTo>
                  <a:pt x="78041" y="63012"/>
                </a:lnTo>
                <a:lnTo>
                  <a:pt x="77309" y="63595"/>
                </a:lnTo>
                <a:lnTo>
                  <a:pt x="76444" y="64048"/>
                </a:lnTo>
                <a:lnTo>
                  <a:pt x="75512" y="64329"/>
                </a:lnTo>
                <a:lnTo>
                  <a:pt x="74537" y="64437"/>
                </a:lnTo>
                <a:lnTo>
                  <a:pt x="29828" y="64437"/>
                </a:lnTo>
                <a:lnTo>
                  <a:pt x="28830" y="64329"/>
                </a:lnTo>
                <a:lnTo>
                  <a:pt x="27876" y="64048"/>
                </a:lnTo>
                <a:lnTo>
                  <a:pt x="27055" y="63595"/>
                </a:lnTo>
                <a:lnTo>
                  <a:pt x="26301" y="63012"/>
                </a:lnTo>
                <a:lnTo>
                  <a:pt x="25703" y="62278"/>
                </a:lnTo>
                <a:lnTo>
                  <a:pt x="25259" y="61479"/>
                </a:lnTo>
                <a:lnTo>
                  <a:pt x="24949" y="60572"/>
                </a:lnTo>
                <a:lnTo>
                  <a:pt x="24838" y="59578"/>
                </a:lnTo>
                <a:lnTo>
                  <a:pt x="24949" y="58628"/>
                </a:lnTo>
                <a:lnTo>
                  <a:pt x="25259" y="57721"/>
                </a:lnTo>
                <a:lnTo>
                  <a:pt x="25703" y="56922"/>
                </a:lnTo>
                <a:lnTo>
                  <a:pt x="26301" y="56188"/>
                </a:lnTo>
                <a:lnTo>
                  <a:pt x="27055" y="55605"/>
                </a:lnTo>
                <a:lnTo>
                  <a:pt x="27876" y="55173"/>
                </a:lnTo>
                <a:lnTo>
                  <a:pt x="28830" y="54871"/>
                </a:lnTo>
                <a:lnTo>
                  <a:pt x="29828" y="54763"/>
                </a:lnTo>
                <a:close/>
                <a:moveTo>
                  <a:pt x="29828" y="28202"/>
                </a:moveTo>
                <a:lnTo>
                  <a:pt x="74537" y="28202"/>
                </a:lnTo>
                <a:lnTo>
                  <a:pt x="75512" y="28288"/>
                </a:lnTo>
                <a:lnTo>
                  <a:pt x="76444" y="28569"/>
                </a:lnTo>
                <a:lnTo>
                  <a:pt x="77309" y="29001"/>
                </a:lnTo>
                <a:lnTo>
                  <a:pt x="78041" y="29627"/>
                </a:lnTo>
                <a:lnTo>
                  <a:pt x="78639" y="30318"/>
                </a:lnTo>
                <a:lnTo>
                  <a:pt x="79127" y="31160"/>
                </a:lnTo>
                <a:lnTo>
                  <a:pt x="79393" y="32046"/>
                </a:lnTo>
                <a:lnTo>
                  <a:pt x="79504" y="33039"/>
                </a:lnTo>
                <a:lnTo>
                  <a:pt x="79393" y="34011"/>
                </a:lnTo>
                <a:lnTo>
                  <a:pt x="79127" y="34896"/>
                </a:lnTo>
                <a:lnTo>
                  <a:pt x="78639" y="35738"/>
                </a:lnTo>
                <a:lnTo>
                  <a:pt x="78041" y="36429"/>
                </a:lnTo>
                <a:lnTo>
                  <a:pt x="77309" y="37055"/>
                </a:lnTo>
                <a:lnTo>
                  <a:pt x="76444" y="37487"/>
                </a:lnTo>
                <a:lnTo>
                  <a:pt x="75512" y="37768"/>
                </a:lnTo>
                <a:lnTo>
                  <a:pt x="74537" y="37854"/>
                </a:lnTo>
                <a:lnTo>
                  <a:pt x="29828" y="37854"/>
                </a:lnTo>
                <a:lnTo>
                  <a:pt x="28830" y="37768"/>
                </a:lnTo>
                <a:lnTo>
                  <a:pt x="27876" y="37487"/>
                </a:lnTo>
                <a:lnTo>
                  <a:pt x="27055" y="37055"/>
                </a:lnTo>
                <a:lnTo>
                  <a:pt x="26301" y="36429"/>
                </a:lnTo>
                <a:lnTo>
                  <a:pt x="25703" y="35738"/>
                </a:lnTo>
                <a:lnTo>
                  <a:pt x="25259" y="34896"/>
                </a:lnTo>
                <a:lnTo>
                  <a:pt x="24949" y="34011"/>
                </a:lnTo>
                <a:lnTo>
                  <a:pt x="24838" y="33039"/>
                </a:lnTo>
                <a:lnTo>
                  <a:pt x="24949" y="32046"/>
                </a:lnTo>
                <a:lnTo>
                  <a:pt x="25259" y="31160"/>
                </a:lnTo>
                <a:lnTo>
                  <a:pt x="25703" y="30318"/>
                </a:lnTo>
                <a:lnTo>
                  <a:pt x="26301" y="29627"/>
                </a:lnTo>
                <a:lnTo>
                  <a:pt x="27055" y="29001"/>
                </a:lnTo>
                <a:lnTo>
                  <a:pt x="27876" y="28569"/>
                </a:lnTo>
                <a:lnTo>
                  <a:pt x="28830" y="28288"/>
                </a:lnTo>
                <a:lnTo>
                  <a:pt x="29828" y="28202"/>
                </a:lnTo>
                <a:close/>
                <a:moveTo>
                  <a:pt x="4967" y="0"/>
                </a:moveTo>
                <a:lnTo>
                  <a:pt x="97712" y="0"/>
                </a:lnTo>
                <a:lnTo>
                  <a:pt x="98732" y="129"/>
                </a:lnTo>
                <a:lnTo>
                  <a:pt x="99641" y="410"/>
                </a:lnTo>
                <a:lnTo>
                  <a:pt x="100484" y="842"/>
                </a:lnTo>
                <a:lnTo>
                  <a:pt x="101216" y="1425"/>
                </a:lnTo>
                <a:lnTo>
                  <a:pt x="101836" y="2159"/>
                </a:lnTo>
                <a:lnTo>
                  <a:pt x="102302" y="2958"/>
                </a:lnTo>
                <a:lnTo>
                  <a:pt x="102568" y="3886"/>
                </a:lnTo>
                <a:lnTo>
                  <a:pt x="102679" y="4858"/>
                </a:lnTo>
                <a:lnTo>
                  <a:pt x="102679" y="63638"/>
                </a:lnTo>
                <a:lnTo>
                  <a:pt x="102568" y="64588"/>
                </a:lnTo>
                <a:lnTo>
                  <a:pt x="102302" y="65495"/>
                </a:lnTo>
                <a:lnTo>
                  <a:pt x="101836" y="66294"/>
                </a:lnTo>
                <a:lnTo>
                  <a:pt x="101216" y="67028"/>
                </a:lnTo>
                <a:lnTo>
                  <a:pt x="100484" y="67612"/>
                </a:lnTo>
                <a:lnTo>
                  <a:pt x="99641" y="68065"/>
                </a:lnTo>
                <a:lnTo>
                  <a:pt x="98732" y="68346"/>
                </a:lnTo>
                <a:lnTo>
                  <a:pt x="97712" y="68454"/>
                </a:lnTo>
                <a:lnTo>
                  <a:pt x="96691" y="68346"/>
                </a:lnTo>
                <a:lnTo>
                  <a:pt x="95804" y="68065"/>
                </a:lnTo>
                <a:lnTo>
                  <a:pt x="94939" y="67612"/>
                </a:lnTo>
                <a:lnTo>
                  <a:pt x="94230" y="67028"/>
                </a:lnTo>
                <a:lnTo>
                  <a:pt x="93587" y="66294"/>
                </a:lnTo>
                <a:lnTo>
                  <a:pt x="93121" y="65495"/>
                </a:lnTo>
                <a:lnTo>
                  <a:pt x="92833" y="64588"/>
                </a:lnTo>
                <a:lnTo>
                  <a:pt x="92766" y="63638"/>
                </a:lnTo>
                <a:lnTo>
                  <a:pt x="92766" y="9695"/>
                </a:lnTo>
                <a:lnTo>
                  <a:pt x="9957" y="9695"/>
                </a:lnTo>
                <a:lnTo>
                  <a:pt x="9957" y="110325"/>
                </a:lnTo>
                <a:lnTo>
                  <a:pt x="48013" y="110325"/>
                </a:lnTo>
                <a:lnTo>
                  <a:pt x="49033" y="110433"/>
                </a:lnTo>
                <a:lnTo>
                  <a:pt x="49964" y="110671"/>
                </a:lnTo>
                <a:lnTo>
                  <a:pt x="50785" y="111146"/>
                </a:lnTo>
                <a:lnTo>
                  <a:pt x="51539" y="111750"/>
                </a:lnTo>
                <a:lnTo>
                  <a:pt x="52138" y="112441"/>
                </a:lnTo>
                <a:lnTo>
                  <a:pt x="52603" y="113284"/>
                </a:lnTo>
                <a:lnTo>
                  <a:pt x="52892" y="114191"/>
                </a:lnTo>
                <a:lnTo>
                  <a:pt x="53003" y="115141"/>
                </a:lnTo>
                <a:lnTo>
                  <a:pt x="52892" y="116113"/>
                </a:lnTo>
                <a:lnTo>
                  <a:pt x="52603" y="117041"/>
                </a:lnTo>
                <a:lnTo>
                  <a:pt x="52138" y="117840"/>
                </a:lnTo>
                <a:lnTo>
                  <a:pt x="51539" y="118574"/>
                </a:lnTo>
                <a:lnTo>
                  <a:pt x="50785" y="119157"/>
                </a:lnTo>
                <a:lnTo>
                  <a:pt x="49964" y="119589"/>
                </a:lnTo>
                <a:lnTo>
                  <a:pt x="49033" y="119892"/>
                </a:lnTo>
                <a:lnTo>
                  <a:pt x="48013" y="120000"/>
                </a:lnTo>
                <a:lnTo>
                  <a:pt x="4967" y="120000"/>
                </a:lnTo>
                <a:lnTo>
                  <a:pt x="3991" y="119892"/>
                </a:lnTo>
                <a:lnTo>
                  <a:pt x="3060" y="119589"/>
                </a:lnTo>
                <a:lnTo>
                  <a:pt x="2195" y="119157"/>
                </a:lnTo>
                <a:lnTo>
                  <a:pt x="1463" y="118574"/>
                </a:lnTo>
                <a:lnTo>
                  <a:pt x="864" y="117840"/>
                </a:lnTo>
                <a:lnTo>
                  <a:pt x="377" y="117041"/>
                </a:lnTo>
                <a:lnTo>
                  <a:pt x="110" y="116113"/>
                </a:lnTo>
                <a:lnTo>
                  <a:pt x="0" y="115141"/>
                </a:lnTo>
                <a:lnTo>
                  <a:pt x="0" y="4858"/>
                </a:lnTo>
                <a:lnTo>
                  <a:pt x="110" y="3886"/>
                </a:lnTo>
                <a:lnTo>
                  <a:pt x="377" y="2958"/>
                </a:lnTo>
                <a:lnTo>
                  <a:pt x="864" y="2159"/>
                </a:lnTo>
                <a:lnTo>
                  <a:pt x="1463" y="1425"/>
                </a:lnTo>
                <a:lnTo>
                  <a:pt x="2195" y="842"/>
                </a:lnTo>
                <a:lnTo>
                  <a:pt x="3060" y="410"/>
                </a:lnTo>
                <a:lnTo>
                  <a:pt x="3991" y="129"/>
                </a:lnTo>
                <a:lnTo>
                  <a:pt x="4967"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nvGrpSpPr>
          <p:cNvPr id="307" name="Shape 307"/>
          <p:cNvGrpSpPr/>
          <p:nvPr/>
        </p:nvGrpSpPr>
        <p:grpSpPr>
          <a:xfrm>
            <a:off x="4424817" y="2004350"/>
            <a:ext cx="294517" cy="296481"/>
            <a:chOff x="1901825" y="3711575"/>
            <a:chExt cx="1666763" cy="1677875"/>
          </a:xfrm>
        </p:grpSpPr>
        <p:sp>
          <p:nvSpPr>
            <p:cNvPr id="308" name="Shape 308"/>
            <p:cNvSpPr/>
            <p:nvPr/>
          </p:nvSpPr>
          <p:spPr>
            <a:xfrm>
              <a:off x="1901825" y="3711575"/>
              <a:ext cx="833400" cy="833400"/>
            </a:xfrm>
            <a:custGeom>
              <a:pathLst>
                <a:path extrusionOk="0" h="120000" w="120000">
                  <a:moveTo>
                    <a:pt x="52000" y="0"/>
                  </a:moveTo>
                  <a:lnTo>
                    <a:pt x="56285" y="285"/>
                  </a:lnTo>
                  <a:lnTo>
                    <a:pt x="60514" y="857"/>
                  </a:lnTo>
                  <a:lnTo>
                    <a:pt x="64685" y="1829"/>
                  </a:lnTo>
                  <a:lnTo>
                    <a:pt x="68800" y="3144"/>
                  </a:lnTo>
                  <a:lnTo>
                    <a:pt x="72742" y="4802"/>
                  </a:lnTo>
                  <a:lnTo>
                    <a:pt x="76628" y="6860"/>
                  </a:lnTo>
                  <a:lnTo>
                    <a:pt x="80342" y="9204"/>
                  </a:lnTo>
                  <a:lnTo>
                    <a:pt x="83885" y="11948"/>
                  </a:lnTo>
                  <a:lnTo>
                    <a:pt x="87257" y="15035"/>
                  </a:lnTo>
                  <a:lnTo>
                    <a:pt x="90285" y="18237"/>
                  </a:lnTo>
                  <a:lnTo>
                    <a:pt x="92914" y="21781"/>
                  </a:lnTo>
                  <a:lnTo>
                    <a:pt x="95257" y="25383"/>
                  </a:lnTo>
                  <a:lnTo>
                    <a:pt x="97257" y="29213"/>
                  </a:lnTo>
                  <a:lnTo>
                    <a:pt x="98971" y="33101"/>
                  </a:lnTo>
                  <a:lnTo>
                    <a:pt x="100285" y="37103"/>
                  </a:lnTo>
                  <a:lnTo>
                    <a:pt x="101200" y="41219"/>
                  </a:lnTo>
                  <a:lnTo>
                    <a:pt x="101885" y="45335"/>
                  </a:lnTo>
                  <a:lnTo>
                    <a:pt x="102171" y="49566"/>
                  </a:lnTo>
                  <a:lnTo>
                    <a:pt x="102171" y="53682"/>
                  </a:lnTo>
                  <a:lnTo>
                    <a:pt x="101714" y="57856"/>
                  </a:lnTo>
                  <a:lnTo>
                    <a:pt x="101600" y="60714"/>
                  </a:lnTo>
                  <a:lnTo>
                    <a:pt x="101714" y="63515"/>
                  </a:lnTo>
                  <a:lnTo>
                    <a:pt x="102342" y="66317"/>
                  </a:lnTo>
                  <a:lnTo>
                    <a:pt x="103200" y="69004"/>
                  </a:lnTo>
                  <a:lnTo>
                    <a:pt x="104457" y="71576"/>
                  </a:lnTo>
                  <a:lnTo>
                    <a:pt x="106000" y="73920"/>
                  </a:lnTo>
                  <a:lnTo>
                    <a:pt x="107942" y="76036"/>
                  </a:lnTo>
                  <a:lnTo>
                    <a:pt x="120000" y="88099"/>
                  </a:lnTo>
                  <a:lnTo>
                    <a:pt x="108628" y="99475"/>
                  </a:lnTo>
                  <a:lnTo>
                    <a:pt x="92171" y="83010"/>
                  </a:lnTo>
                  <a:lnTo>
                    <a:pt x="90971" y="82096"/>
                  </a:lnTo>
                  <a:lnTo>
                    <a:pt x="89657" y="81410"/>
                  </a:lnTo>
                  <a:lnTo>
                    <a:pt x="88285" y="81124"/>
                  </a:lnTo>
                  <a:lnTo>
                    <a:pt x="86857" y="81124"/>
                  </a:lnTo>
                  <a:lnTo>
                    <a:pt x="85485" y="81410"/>
                  </a:lnTo>
                  <a:lnTo>
                    <a:pt x="84171" y="82096"/>
                  </a:lnTo>
                  <a:lnTo>
                    <a:pt x="82971" y="83010"/>
                  </a:lnTo>
                  <a:lnTo>
                    <a:pt x="82000" y="84211"/>
                  </a:lnTo>
                  <a:lnTo>
                    <a:pt x="81371" y="85526"/>
                  </a:lnTo>
                  <a:lnTo>
                    <a:pt x="81085" y="86955"/>
                  </a:lnTo>
                  <a:lnTo>
                    <a:pt x="81085" y="88327"/>
                  </a:lnTo>
                  <a:lnTo>
                    <a:pt x="81371" y="89757"/>
                  </a:lnTo>
                  <a:lnTo>
                    <a:pt x="82000" y="91071"/>
                  </a:lnTo>
                  <a:lnTo>
                    <a:pt x="82971" y="92215"/>
                  </a:lnTo>
                  <a:lnTo>
                    <a:pt x="99371" y="108680"/>
                  </a:lnTo>
                  <a:lnTo>
                    <a:pt x="88000" y="120000"/>
                  </a:lnTo>
                  <a:lnTo>
                    <a:pt x="76000" y="107937"/>
                  </a:lnTo>
                  <a:lnTo>
                    <a:pt x="73828" y="106107"/>
                  </a:lnTo>
                  <a:lnTo>
                    <a:pt x="71485" y="104449"/>
                  </a:lnTo>
                  <a:lnTo>
                    <a:pt x="68914" y="103306"/>
                  </a:lnTo>
                  <a:lnTo>
                    <a:pt x="66285" y="102334"/>
                  </a:lnTo>
                  <a:lnTo>
                    <a:pt x="63542" y="101819"/>
                  </a:lnTo>
                  <a:lnTo>
                    <a:pt x="60685" y="101591"/>
                  </a:lnTo>
                  <a:lnTo>
                    <a:pt x="57828" y="101819"/>
                  </a:lnTo>
                  <a:lnTo>
                    <a:pt x="53600" y="102162"/>
                  </a:lnTo>
                  <a:lnTo>
                    <a:pt x="49485" y="102162"/>
                  </a:lnTo>
                  <a:lnTo>
                    <a:pt x="45314" y="101877"/>
                  </a:lnTo>
                  <a:lnTo>
                    <a:pt x="41200" y="101305"/>
                  </a:lnTo>
                  <a:lnTo>
                    <a:pt x="37085" y="100276"/>
                  </a:lnTo>
                  <a:lnTo>
                    <a:pt x="33085" y="98961"/>
                  </a:lnTo>
                  <a:lnTo>
                    <a:pt x="29200" y="97303"/>
                  </a:lnTo>
                  <a:lnTo>
                    <a:pt x="25371" y="95359"/>
                  </a:lnTo>
                  <a:lnTo>
                    <a:pt x="21771" y="92958"/>
                  </a:lnTo>
                  <a:lnTo>
                    <a:pt x="18228" y="90271"/>
                  </a:lnTo>
                  <a:lnTo>
                    <a:pt x="14971" y="87241"/>
                  </a:lnTo>
                  <a:lnTo>
                    <a:pt x="11885" y="83925"/>
                  </a:lnTo>
                  <a:lnTo>
                    <a:pt x="9200" y="80381"/>
                  </a:lnTo>
                  <a:lnTo>
                    <a:pt x="6800" y="76607"/>
                  </a:lnTo>
                  <a:lnTo>
                    <a:pt x="4742" y="72720"/>
                  </a:lnTo>
                  <a:lnTo>
                    <a:pt x="3142" y="68775"/>
                  </a:lnTo>
                  <a:lnTo>
                    <a:pt x="1828" y="64716"/>
                  </a:lnTo>
                  <a:lnTo>
                    <a:pt x="857" y="60485"/>
                  </a:lnTo>
                  <a:lnTo>
                    <a:pt x="285" y="56312"/>
                  </a:lnTo>
                  <a:lnTo>
                    <a:pt x="0" y="52024"/>
                  </a:lnTo>
                  <a:lnTo>
                    <a:pt x="57" y="47794"/>
                  </a:lnTo>
                  <a:lnTo>
                    <a:pt x="571" y="43506"/>
                  </a:lnTo>
                  <a:lnTo>
                    <a:pt x="857" y="42534"/>
                  </a:lnTo>
                  <a:lnTo>
                    <a:pt x="1428" y="41791"/>
                  </a:lnTo>
                  <a:lnTo>
                    <a:pt x="2171" y="41276"/>
                  </a:lnTo>
                  <a:lnTo>
                    <a:pt x="3085" y="40990"/>
                  </a:lnTo>
                  <a:lnTo>
                    <a:pt x="3942" y="40990"/>
                  </a:lnTo>
                  <a:lnTo>
                    <a:pt x="4914" y="41219"/>
                  </a:lnTo>
                  <a:lnTo>
                    <a:pt x="5714" y="41791"/>
                  </a:lnTo>
                  <a:lnTo>
                    <a:pt x="21257" y="57341"/>
                  </a:lnTo>
                  <a:lnTo>
                    <a:pt x="23142" y="58942"/>
                  </a:lnTo>
                  <a:lnTo>
                    <a:pt x="25200" y="60371"/>
                  </a:lnTo>
                  <a:lnTo>
                    <a:pt x="27428" y="61457"/>
                  </a:lnTo>
                  <a:lnTo>
                    <a:pt x="29714" y="62201"/>
                  </a:lnTo>
                  <a:lnTo>
                    <a:pt x="32057" y="62658"/>
                  </a:lnTo>
                  <a:lnTo>
                    <a:pt x="34514" y="62887"/>
                  </a:lnTo>
                  <a:lnTo>
                    <a:pt x="36914" y="62658"/>
                  </a:lnTo>
                  <a:lnTo>
                    <a:pt x="39257" y="62201"/>
                  </a:lnTo>
                  <a:lnTo>
                    <a:pt x="41542" y="61457"/>
                  </a:lnTo>
                  <a:lnTo>
                    <a:pt x="43771" y="60371"/>
                  </a:lnTo>
                  <a:lnTo>
                    <a:pt x="45885" y="58942"/>
                  </a:lnTo>
                  <a:lnTo>
                    <a:pt x="47828" y="57341"/>
                  </a:lnTo>
                  <a:lnTo>
                    <a:pt x="57314" y="47794"/>
                  </a:lnTo>
                  <a:lnTo>
                    <a:pt x="58971" y="45850"/>
                  </a:lnTo>
                  <a:lnTo>
                    <a:pt x="60400" y="43792"/>
                  </a:lnTo>
                  <a:lnTo>
                    <a:pt x="61428" y="41619"/>
                  </a:lnTo>
                  <a:lnTo>
                    <a:pt x="62228" y="39333"/>
                  </a:lnTo>
                  <a:lnTo>
                    <a:pt x="62685" y="36931"/>
                  </a:lnTo>
                  <a:lnTo>
                    <a:pt x="62800" y="34530"/>
                  </a:lnTo>
                  <a:lnTo>
                    <a:pt x="62685" y="32072"/>
                  </a:lnTo>
                  <a:lnTo>
                    <a:pt x="62228" y="29728"/>
                  </a:lnTo>
                  <a:lnTo>
                    <a:pt x="61428" y="27441"/>
                  </a:lnTo>
                  <a:lnTo>
                    <a:pt x="60400" y="25269"/>
                  </a:lnTo>
                  <a:lnTo>
                    <a:pt x="58971" y="23096"/>
                  </a:lnTo>
                  <a:lnTo>
                    <a:pt x="57314" y="21210"/>
                  </a:lnTo>
                  <a:lnTo>
                    <a:pt x="41828" y="5717"/>
                  </a:lnTo>
                  <a:lnTo>
                    <a:pt x="41257" y="4916"/>
                  </a:lnTo>
                  <a:lnTo>
                    <a:pt x="40971" y="4001"/>
                  </a:lnTo>
                  <a:lnTo>
                    <a:pt x="41028" y="3087"/>
                  </a:lnTo>
                  <a:lnTo>
                    <a:pt x="41257" y="2229"/>
                  </a:lnTo>
                  <a:lnTo>
                    <a:pt x="41828" y="1372"/>
                  </a:lnTo>
                  <a:lnTo>
                    <a:pt x="42571" y="857"/>
                  </a:lnTo>
                  <a:lnTo>
                    <a:pt x="43542" y="571"/>
                  </a:lnTo>
                  <a:lnTo>
                    <a:pt x="47828" y="171"/>
                  </a:lnTo>
                  <a:lnTo>
                    <a:pt x="52000"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309" name="Shape 309"/>
            <p:cNvSpPr/>
            <p:nvPr/>
          </p:nvSpPr>
          <p:spPr>
            <a:xfrm>
              <a:off x="2749550" y="4560888"/>
              <a:ext cx="749400" cy="749400"/>
            </a:xfrm>
            <a:custGeom>
              <a:pathLst>
                <a:path extrusionOk="0" h="120000" w="120000">
                  <a:moveTo>
                    <a:pt x="35555" y="0"/>
                  </a:moveTo>
                  <a:lnTo>
                    <a:pt x="112698" y="77183"/>
                  </a:lnTo>
                  <a:lnTo>
                    <a:pt x="114857" y="79534"/>
                  </a:lnTo>
                  <a:lnTo>
                    <a:pt x="116571" y="82075"/>
                  </a:lnTo>
                  <a:lnTo>
                    <a:pt x="117968" y="84806"/>
                  </a:lnTo>
                  <a:lnTo>
                    <a:pt x="118920" y="87601"/>
                  </a:lnTo>
                  <a:lnTo>
                    <a:pt x="119682" y="90524"/>
                  </a:lnTo>
                  <a:lnTo>
                    <a:pt x="120000" y="93446"/>
                  </a:lnTo>
                  <a:lnTo>
                    <a:pt x="120000" y="96431"/>
                  </a:lnTo>
                  <a:lnTo>
                    <a:pt x="119682" y="99354"/>
                  </a:lnTo>
                  <a:lnTo>
                    <a:pt x="118920" y="102212"/>
                  </a:lnTo>
                  <a:lnTo>
                    <a:pt x="117904" y="105071"/>
                  </a:lnTo>
                  <a:lnTo>
                    <a:pt x="116507" y="107803"/>
                  </a:lnTo>
                  <a:lnTo>
                    <a:pt x="114793" y="110344"/>
                  </a:lnTo>
                  <a:lnTo>
                    <a:pt x="112634" y="112694"/>
                  </a:lnTo>
                  <a:lnTo>
                    <a:pt x="110349" y="114727"/>
                  </a:lnTo>
                  <a:lnTo>
                    <a:pt x="107746" y="116442"/>
                  </a:lnTo>
                  <a:lnTo>
                    <a:pt x="105142" y="117840"/>
                  </a:lnTo>
                  <a:lnTo>
                    <a:pt x="102285" y="118920"/>
                  </a:lnTo>
                  <a:lnTo>
                    <a:pt x="99428" y="119618"/>
                  </a:lnTo>
                  <a:lnTo>
                    <a:pt x="96444" y="120000"/>
                  </a:lnTo>
                  <a:lnTo>
                    <a:pt x="93523" y="120000"/>
                  </a:lnTo>
                  <a:lnTo>
                    <a:pt x="90539" y="119618"/>
                  </a:lnTo>
                  <a:lnTo>
                    <a:pt x="87619" y="118983"/>
                  </a:lnTo>
                  <a:lnTo>
                    <a:pt x="84825" y="117903"/>
                  </a:lnTo>
                  <a:lnTo>
                    <a:pt x="82158" y="116506"/>
                  </a:lnTo>
                  <a:lnTo>
                    <a:pt x="79619" y="114790"/>
                  </a:lnTo>
                  <a:lnTo>
                    <a:pt x="77269" y="112694"/>
                  </a:lnTo>
                  <a:lnTo>
                    <a:pt x="0" y="35383"/>
                  </a:lnTo>
                  <a:lnTo>
                    <a:pt x="12571" y="22805"/>
                  </a:lnTo>
                  <a:lnTo>
                    <a:pt x="87619" y="97893"/>
                  </a:lnTo>
                  <a:lnTo>
                    <a:pt x="88952" y="98845"/>
                  </a:lnTo>
                  <a:lnTo>
                    <a:pt x="90412" y="99608"/>
                  </a:lnTo>
                  <a:lnTo>
                    <a:pt x="91936" y="99925"/>
                  </a:lnTo>
                  <a:lnTo>
                    <a:pt x="93523" y="99925"/>
                  </a:lnTo>
                  <a:lnTo>
                    <a:pt x="95047" y="99608"/>
                  </a:lnTo>
                  <a:lnTo>
                    <a:pt x="96507" y="98845"/>
                  </a:lnTo>
                  <a:lnTo>
                    <a:pt x="97904" y="97893"/>
                  </a:lnTo>
                  <a:lnTo>
                    <a:pt x="98920" y="96495"/>
                  </a:lnTo>
                  <a:lnTo>
                    <a:pt x="99619" y="95034"/>
                  </a:lnTo>
                  <a:lnTo>
                    <a:pt x="100000" y="93446"/>
                  </a:lnTo>
                  <a:lnTo>
                    <a:pt x="100000" y="91921"/>
                  </a:lnTo>
                  <a:lnTo>
                    <a:pt x="99619" y="90333"/>
                  </a:lnTo>
                  <a:lnTo>
                    <a:pt x="98920" y="88872"/>
                  </a:lnTo>
                  <a:lnTo>
                    <a:pt x="97904" y="87601"/>
                  </a:lnTo>
                  <a:lnTo>
                    <a:pt x="22857" y="12514"/>
                  </a:lnTo>
                  <a:lnTo>
                    <a:pt x="35555"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310" name="Shape 310"/>
            <p:cNvSpPr/>
            <p:nvPr/>
          </p:nvSpPr>
          <p:spPr>
            <a:xfrm>
              <a:off x="1906588" y="3727450"/>
              <a:ext cx="1662000" cy="1662000"/>
            </a:xfrm>
            <a:custGeom>
              <a:pathLst>
                <a:path extrusionOk="0" h="120000" w="120000">
                  <a:moveTo>
                    <a:pt x="112521" y="0"/>
                  </a:moveTo>
                  <a:lnTo>
                    <a:pt x="120000" y="7532"/>
                  </a:lnTo>
                  <a:lnTo>
                    <a:pt x="104985" y="37546"/>
                  </a:lnTo>
                  <a:lnTo>
                    <a:pt x="89942" y="37546"/>
                  </a:lnTo>
                  <a:lnTo>
                    <a:pt x="49054" y="78300"/>
                  </a:lnTo>
                  <a:lnTo>
                    <a:pt x="56532" y="85775"/>
                  </a:lnTo>
                  <a:lnTo>
                    <a:pt x="26934" y="115389"/>
                  </a:lnTo>
                  <a:lnTo>
                    <a:pt x="25673" y="116534"/>
                  </a:lnTo>
                  <a:lnTo>
                    <a:pt x="24269" y="117536"/>
                  </a:lnTo>
                  <a:lnTo>
                    <a:pt x="22836" y="118338"/>
                  </a:lnTo>
                  <a:lnTo>
                    <a:pt x="21318" y="119026"/>
                  </a:lnTo>
                  <a:lnTo>
                    <a:pt x="19770" y="119541"/>
                  </a:lnTo>
                  <a:lnTo>
                    <a:pt x="18166" y="119828"/>
                  </a:lnTo>
                  <a:lnTo>
                    <a:pt x="16590" y="120000"/>
                  </a:lnTo>
                  <a:lnTo>
                    <a:pt x="14957" y="120000"/>
                  </a:lnTo>
                  <a:lnTo>
                    <a:pt x="13352" y="119828"/>
                  </a:lnTo>
                  <a:lnTo>
                    <a:pt x="11747" y="119541"/>
                  </a:lnTo>
                  <a:lnTo>
                    <a:pt x="10200" y="119026"/>
                  </a:lnTo>
                  <a:lnTo>
                    <a:pt x="8681" y="118338"/>
                  </a:lnTo>
                  <a:lnTo>
                    <a:pt x="7249" y="117536"/>
                  </a:lnTo>
                  <a:lnTo>
                    <a:pt x="5902" y="116534"/>
                  </a:lnTo>
                  <a:lnTo>
                    <a:pt x="4613" y="115389"/>
                  </a:lnTo>
                  <a:lnTo>
                    <a:pt x="3467" y="114100"/>
                  </a:lnTo>
                  <a:lnTo>
                    <a:pt x="2464" y="112754"/>
                  </a:lnTo>
                  <a:lnTo>
                    <a:pt x="1661" y="111322"/>
                  </a:lnTo>
                  <a:lnTo>
                    <a:pt x="974" y="109804"/>
                  </a:lnTo>
                  <a:lnTo>
                    <a:pt x="458" y="108257"/>
                  </a:lnTo>
                  <a:lnTo>
                    <a:pt x="143" y="106653"/>
                  </a:lnTo>
                  <a:lnTo>
                    <a:pt x="0" y="105050"/>
                  </a:lnTo>
                  <a:lnTo>
                    <a:pt x="0" y="103417"/>
                  </a:lnTo>
                  <a:lnTo>
                    <a:pt x="143" y="101842"/>
                  </a:lnTo>
                  <a:lnTo>
                    <a:pt x="458" y="100238"/>
                  </a:lnTo>
                  <a:lnTo>
                    <a:pt x="974" y="98663"/>
                  </a:lnTo>
                  <a:lnTo>
                    <a:pt x="1661" y="97174"/>
                  </a:lnTo>
                  <a:lnTo>
                    <a:pt x="2464" y="95713"/>
                  </a:lnTo>
                  <a:lnTo>
                    <a:pt x="3467" y="94338"/>
                  </a:lnTo>
                  <a:lnTo>
                    <a:pt x="4613" y="93050"/>
                  </a:lnTo>
                  <a:lnTo>
                    <a:pt x="34212" y="63465"/>
                  </a:lnTo>
                  <a:lnTo>
                    <a:pt x="41575" y="70768"/>
                  </a:lnTo>
                  <a:lnTo>
                    <a:pt x="82435" y="30071"/>
                  </a:lnTo>
                  <a:lnTo>
                    <a:pt x="82435" y="15007"/>
                  </a:lnTo>
                  <a:lnTo>
                    <a:pt x="112521"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grpSp>
        <p:nvGrpSpPr>
          <p:cNvPr id="311" name="Shape 311"/>
          <p:cNvGrpSpPr/>
          <p:nvPr/>
        </p:nvGrpSpPr>
        <p:grpSpPr>
          <a:xfrm>
            <a:off x="4398689" y="3721023"/>
            <a:ext cx="346772" cy="346572"/>
            <a:chOff x="393700" y="3478213"/>
            <a:chExt cx="2595600" cy="2594100"/>
          </a:xfrm>
        </p:grpSpPr>
        <p:sp>
          <p:nvSpPr>
            <p:cNvPr id="312" name="Shape 312"/>
            <p:cNvSpPr/>
            <p:nvPr/>
          </p:nvSpPr>
          <p:spPr>
            <a:xfrm>
              <a:off x="393700" y="3478213"/>
              <a:ext cx="2595600" cy="2594100"/>
            </a:xfrm>
            <a:custGeom>
              <a:pathLst>
                <a:path extrusionOk="0" h="120000" w="120000">
                  <a:moveTo>
                    <a:pt x="60183" y="11556"/>
                  </a:moveTo>
                  <a:lnTo>
                    <a:pt x="56856" y="11654"/>
                  </a:lnTo>
                  <a:lnTo>
                    <a:pt x="53602" y="11997"/>
                  </a:lnTo>
                  <a:lnTo>
                    <a:pt x="50446" y="12536"/>
                  </a:lnTo>
                  <a:lnTo>
                    <a:pt x="47339" y="13270"/>
                  </a:lnTo>
                  <a:lnTo>
                    <a:pt x="44256" y="14225"/>
                  </a:lnTo>
                  <a:lnTo>
                    <a:pt x="41345" y="15351"/>
                  </a:lnTo>
                  <a:lnTo>
                    <a:pt x="38483" y="16674"/>
                  </a:lnTo>
                  <a:lnTo>
                    <a:pt x="35743" y="18167"/>
                  </a:lnTo>
                  <a:lnTo>
                    <a:pt x="33125" y="19808"/>
                  </a:lnTo>
                  <a:lnTo>
                    <a:pt x="30605" y="21644"/>
                  </a:lnTo>
                  <a:lnTo>
                    <a:pt x="28183" y="23603"/>
                  </a:lnTo>
                  <a:lnTo>
                    <a:pt x="25932" y="25733"/>
                  </a:lnTo>
                  <a:lnTo>
                    <a:pt x="23804" y="28010"/>
                  </a:lnTo>
                  <a:lnTo>
                    <a:pt x="21822" y="30410"/>
                  </a:lnTo>
                  <a:lnTo>
                    <a:pt x="20012" y="32932"/>
                  </a:lnTo>
                  <a:lnTo>
                    <a:pt x="18373" y="35551"/>
                  </a:lnTo>
                  <a:lnTo>
                    <a:pt x="16856" y="38294"/>
                  </a:lnTo>
                  <a:lnTo>
                    <a:pt x="15559" y="41158"/>
                  </a:lnTo>
                  <a:lnTo>
                    <a:pt x="14409" y="44121"/>
                  </a:lnTo>
                  <a:lnTo>
                    <a:pt x="13455" y="47133"/>
                  </a:lnTo>
                  <a:lnTo>
                    <a:pt x="12746" y="50242"/>
                  </a:lnTo>
                  <a:lnTo>
                    <a:pt x="12183" y="53425"/>
                  </a:lnTo>
                  <a:lnTo>
                    <a:pt x="11865" y="56682"/>
                  </a:lnTo>
                  <a:lnTo>
                    <a:pt x="11743" y="60012"/>
                  </a:lnTo>
                  <a:lnTo>
                    <a:pt x="11865" y="63121"/>
                  </a:lnTo>
                  <a:lnTo>
                    <a:pt x="12159" y="66182"/>
                  </a:lnTo>
                  <a:lnTo>
                    <a:pt x="12623" y="69169"/>
                  </a:lnTo>
                  <a:lnTo>
                    <a:pt x="13284" y="72107"/>
                  </a:lnTo>
                  <a:lnTo>
                    <a:pt x="14091" y="74996"/>
                  </a:lnTo>
                  <a:lnTo>
                    <a:pt x="15119" y="77763"/>
                  </a:lnTo>
                  <a:lnTo>
                    <a:pt x="16269" y="80457"/>
                  </a:lnTo>
                  <a:lnTo>
                    <a:pt x="17590" y="83101"/>
                  </a:lnTo>
                  <a:lnTo>
                    <a:pt x="19058" y="85623"/>
                  </a:lnTo>
                  <a:lnTo>
                    <a:pt x="20697" y="88022"/>
                  </a:lnTo>
                  <a:lnTo>
                    <a:pt x="22458" y="90373"/>
                  </a:lnTo>
                  <a:lnTo>
                    <a:pt x="22556" y="89394"/>
                  </a:lnTo>
                  <a:lnTo>
                    <a:pt x="22776" y="88365"/>
                  </a:lnTo>
                  <a:lnTo>
                    <a:pt x="23045" y="87361"/>
                  </a:lnTo>
                  <a:lnTo>
                    <a:pt x="23363" y="86431"/>
                  </a:lnTo>
                  <a:lnTo>
                    <a:pt x="23779" y="85476"/>
                  </a:lnTo>
                  <a:lnTo>
                    <a:pt x="24269" y="84570"/>
                  </a:lnTo>
                  <a:lnTo>
                    <a:pt x="24856" y="83713"/>
                  </a:lnTo>
                  <a:lnTo>
                    <a:pt x="25565" y="82954"/>
                  </a:lnTo>
                  <a:lnTo>
                    <a:pt x="26373" y="82268"/>
                  </a:lnTo>
                  <a:lnTo>
                    <a:pt x="27278" y="81632"/>
                  </a:lnTo>
                  <a:lnTo>
                    <a:pt x="28330" y="81167"/>
                  </a:lnTo>
                  <a:lnTo>
                    <a:pt x="29504" y="80799"/>
                  </a:lnTo>
                  <a:lnTo>
                    <a:pt x="31143" y="80310"/>
                  </a:lnTo>
                  <a:lnTo>
                    <a:pt x="32758" y="79820"/>
                  </a:lnTo>
                  <a:lnTo>
                    <a:pt x="34324" y="79257"/>
                  </a:lnTo>
                  <a:lnTo>
                    <a:pt x="35816" y="78669"/>
                  </a:lnTo>
                  <a:lnTo>
                    <a:pt x="37284" y="78082"/>
                  </a:lnTo>
                  <a:lnTo>
                    <a:pt x="38629" y="77469"/>
                  </a:lnTo>
                  <a:lnTo>
                    <a:pt x="39926" y="76857"/>
                  </a:lnTo>
                  <a:lnTo>
                    <a:pt x="41125" y="76270"/>
                  </a:lnTo>
                  <a:lnTo>
                    <a:pt x="42226" y="75682"/>
                  </a:lnTo>
                  <a:lnTo>
                    <a:pt x="43204" y="75094"/>
                  </a:lnTo>
                  <a:lnTo>
                    <a:pt x="44085" y="74580"/>
                  </a:lnTo>
                  <a:lnTo>
                    <a:pt x="44844" y="74139"/>
                  </a:lnTo>
                  <a:lnTo>
                    <a:pt x="45504" y="73748"/>
                  </a:lnTo>
                  <a:lnTo>
                    <a:pt x="46018" y="73405"/>
                  </a:lnTo>
                  <a:lnTo>
                    <a:pt x="46409" y="73160"/>
                  </a:lnTo>
                  <a:lnTo>
                    <a:pt x="46629" y="72989"/>
                  </a:lnTo>
                  <a:lnTo>
                    <a:pt x="46703" y="72940"/>
                  </a:lnTo>
                  <a:lnTo>
                    <a:pt x="53871" y="95564"/>
                  </a:lnTo>
                  <a:lnTo>
                    <a:pt x="54850" y="98624"/>
                  </a:lnTo>
                  <a:lnTo>
                    <a:pt x="58079" y="89565"/>
                  </a:lnTo>
                  <a:lnTo>
                    <a:pt x="57198" y="88243"/>
                  </a:lnTo>
                  <a:lnTo>
                    <a:pt x="56464" y="87092"/>
                  </a:lnTo>
                  <a:lnTo>
                    <a:pt x="55926" y="85990"/>
                  </a:lnTo>
                  <a:lnTo>
                    <a:pt x="55486" y="85035"/>
                  </a:lnTo>
                  <a:lnTo>
                    <a:pt x="55217" y="84129"/>
                  </a:lnTo>
                  <a:lnTo>
                    <a:pt x="55045" y="83321"/>
                  </a:lnTo>
                  <a:lnTo>
                    <a:pt x="54972" y="82611"/>
                  </a:lnTo>
                  <a:lnTo>
                    <a:pt x="54996" y="81975"/>
                  </a:lnTo>
                  <a:lnTo>
                    <a:pt x="55143" y="81411"/>
                  </a:lnTo>
                  <a:lnTo>
                    <a:pt x="55339" y="80897"/>
                  </a:lnTo>
                  <a:lnTo>
                    <a:pt x="55633" y="80506"/>
                  </a:lnTo>
                  <a:lnTo>
                    <a:pt x="55951" y="80138"/>
                  </a:lnTo>
                  <a:lnTo>
                    <a:pt x="56318" y="79820"/>
                  </a:lnTo>
                  <a:lnTo>
                    <a:pt x="56709" y="79551"/>
                  </a:lnTo>
                  <a:lnTo>
                    <a:pt x="57125" y="79330"/>
                  </a:lnTo>
                  <a:lnTo>
                    <a:pt x="57565" y="79183"/>
                  </a:lnTo>
                  <a:lnTo>
                    <a:pt x="58006" y="79036"/>
                  </a:lnTo>
                  <a:lnTo>
                    <a:pt x="58446" y="78938"/>
                  </a:lnTo>
                  <a:lnTo>
                    <a:pt x="58837" y="78865"/>
                  </a:lnTo>
                  <a:lnTo>
                    <a:pt x="59204" y="78816"/>
                  </a:lnTo>
                  <a:lnTo>
                    <a:pt x="59522" y="78792"/>
                  </a:lnTo>
                  <a:lnTo>
                    <a:pt x="59792" y="78792"/>
                  </a:lnTo>
                  <a:lnTo>
                    <a:pt x="60012" y="78792"/>
                  </a:lnTo>
                  <a:lnTo>
                    <a:pt x="60159" y="78792"/>
                  </a:lnTo>
                  <a:lnTo>
                    <a:pt x="60183" y="78792"/>
                  </a:lnTo>
                  <a:lnTo>
                    <a:pt x="60232" y="78792"/>
                  </a:lnTo>
                  <a:lnTo>
                    <a:pt x="60379" y="78792"/>
                  </a:lnTo>
                  <a:lnTo>
                    <a:pt x="60599" y="78792"/>
                  </a:lnTo>
                  <a:lnTo>
                    <a:pt x="60844" y="78792"/>
                  </a:lnTo>
                  <a:lnTo>
                    <a:pt x="61186" y="78816"/>
                  </a:lnTo>
                  <a:lnTo>
                    <a:pt x="61529" y="78865"/>
                  </a:lnTo>
                  <a:lnTo>
                    <a:pt x="61944" y="78938"/>
                  </a:lnTo>
                  <a:lnTo>
                    <a:pt x="62385" y="79036"/>
                  </a:lnTo>
                  <a:lnTo>
                    <a:pt x="62825" y="79183"/>
                  </a:lnTo>
                  <a:lnTo>
                    <a:pt x="63266" y="79330"/>
                  </a:lnTo>
                  <a:lnTo>
                    <a:pt x="63706" y="79551"/>
                  </a:lnTo>
                  <a:lnTo>
                    <a:pt x="64097" y="79820"/>
                  </a:lnTo>
                  <a:lnTo>
                    <a:pt x="64464" y="80138"/>
                  </a:lnTo>
                  <a:lnTo>
                    <a:pt x="64782" y="80506"/>
                  </a:lnTo>
                  <a:lnTo>
                    <a:pt x="65051" y="80897"/>
                  </a:lnTo>
                  <a:lnTo>
                    <a:pt x="65223" y="81411"/>
                  </a:lnTo>
                  <a:lnTo>
                    <a:pt x="65370" y="81975"/>
                  </a:lnTo>
                  <a:lnTo>
                    <a:pt x="65418" y="82611"/>
                  </a:lnTo>
                  <a:lnTo>
                    <a:pt x="65345" y="83321"/>
                  </a:lnTo>
                  <a:lnTo>
                    <a:pt x="65198" y="84129"/>
                  </a:lnTo>
                  <a:lnTo>
                    <a:pt x="64905" y="85035"/>
                  </a:lnTo>
                  <a:lnTo>
                    <a:pt x="64464" y="85990"/>
                  </a:lnTo>
                  <a:lnTo>
                    <a:pt x="63926" y="87092"/>
                  </a:lnTo>
                  <a:lnTo>
                    <a:pt x="63192" y="88243"/>
                  </a:lnTo>
                  <a:lnTo>
                    <a:pt x="62311" y="89565"/>
                  </a:lnTo>
                  <a:lnTo>
                    <a:pt x="65492" y="98551"/>
                  </a:lnTo>
                  <a:lnTo>
                    <a:pt x="66470" y="95515"/>
                  </a:lnTo>
                  <a:lnTo>
                    <a:pt x="66519" y="95588"/>
                  </a:lnTo>
                  <a:lnTo>
                    <a:pt x="67645" y="92013"/>
                  </a:lnTo>
                  <a:lnTo>
                    <a:pt x="73639" y="72989"/>
                  </a:lnTo>
                  <a:lnTo>
                    <a:pt x="73712" y="73013"/>
                  </a:lnTo>
                  <a:lnTo>
                    <a:pt x="73957" y="73160"/>
                  </a:lnTo>
                  <a:lnTo>
                    <a:pt x="74324" y="73405"/>
                  </a:lnTo>
                  <a:lnTo>
                    <a:pt x="74837" y="73748"/>
                  </a:lnTo>
                  <a:lnTo>
                    <a:pt x="75498" y="74139"/>
                  </a:lnTo>
                  <a:lnTo>
                    <a:pt x="76256" y="74629"/>
                  </a:lnTo>
                  <a:lnTo>
                    <a:pt x="77137" y="75143"/>
                  </a:lnTo>
                  <a:lnTo>
                    <a:pt x="78165" y="75682"/>
                  </a:lnTo>
                  <a:lnTo>
                    <a:pt x="79266" y="76270"/>
                  </a:lnTo>
                  <a:lnTo>
                    <a:pt x="80415" y="76882"/>
                  </a:lnTo>
                  <a:lnTo>
                    <a:pt x="81737" y="77518"/>
                  </a:lnTo>
                  <a:lnTo>
                    <a:pt x="83082" y="78130"/>
                  </a:lnTo>
                  <a:lnTo>
                    <a:pt x="84525" y="78718"/>
                  </a:lnTo>
                  <a:lnTo>
                    <a:pt x="86018" y="79306"/>
                  </a:lnTo>
                  <a:lnTo>
                    <a:pt x="87584" y="79844"/>
                  </a:lnTo>
                  <a:lnTo>
                    <a:pt x="89198" y="80359"/>
                  </a:lnTo>
                  <a:lnTo>
                    <a:pt x="90837" y="80799"/>
                  </a:lnTo>
                  <a:lnTo>
                    <a:pt x="92012" y="81191"/>
                  </a:lnTo>
                  <a:lnTo>
                    <a:pt x="93064" y="81681"/>
                  </a:lnTo>
                  <a:lnTo>
                    <a:pt x="93969" y="82293"/>
                  </a:lnTo>
                  <a:lnTo>
                    <a:pt x="94776" y="82978"/>
                  </a:lnTo>
                  <a:lnTo>
                    <a:pt x="95486" y="83762"/>
                  </a:lnTo>
                  <a:lnTo>
                    <a:pt x="96073" y="84594"/>
                  </a:lnTo>
                  <a:lnTo>
                    <a:pt x="96562" y="85500"/>
                  </a:lnTo>
                  <a:lnTo>
                    <a:pt x="96978" y="86431"/>
                  </a:lnTo>
                  <a:lnTo>
                    <a:pt x="97296" y="87410"/>
                  </a:lnTo>
                  <a:lnTo>
                    <a:pt x="97590" y="88390"/>
                  </a:lnTo>
                  <a:lnTo>
                    <a:pt x="97785" y="89394"/>
                  </a:lnTo>
                  <a:lnTo>
                    <a:pt x="97932" y="90373"/>
                  </a:lnTo>
                  <a:lnTo>
                    <a:pt x="99669" y="88071"/>
                  </a:lnTo>
                  <a:lnTo>
                    <a:pt x="101284" y="85623"/>
                  </a:lnTo>
                  <a:lnTo>
                    <a:pt x="102776" y="83101"/>
                  </a:lnTo>
                  <a:lnTo>
                    <a:pt x="104097" y="80457"/>
                  </a:lnTo>
                  <a:lnTo>
                    <a:pt x="105272" y="77763"/>
                  </a:lnTo>
                  <a:lnTo>
                    <a:pt x="106250" y="74996"/>
                  </a:lnTo>
                  <a:lnTo>
                    <a:pt x="107082" y="72107"/>
                  </a:lnTo>
                  <a:lnTo>
                    <a:pt x="107743" y="69169"/>
                  </a:lnTo>
                  <a:lnTo>
                    <a:pt x="108256" y="66182"/>
                  </a:lnTo>
                  <a:lnTo>
                    <a:pt x="108550" y="63121"/>
                  </a:lnTo>
                  <a:lnTo>
                    <a:pt x="108623" y="60012"/>
                  </a:lnTo>
                  <a:lnTo>
                    <a:pt x="108525" y="56682"/>
                  </a:lnTo>
                  <a:lnTo>
                    <a:pt x="108183" y="53425"/>
                  </a:lnTo>
                  <a:lnTo>
                    <a:pt x="107645" y="50242"/>
                  </a:lnTo>
                  <a:lnTo>
                    <a:pt x="106911" y="47133"/>
                  </a:lnTo>
                  <a:lnTo>
                    <a:pt x="105957" y="44121"/>
                  </a:lnTo>
                  <a:lnTo>
                    <a:pt x="104831" y="41158"/>
                  </a:lnTo>
                  <a:lnTo>
                    <a:pt x="103510" y="38294"/>
                  </a:lnTo>
                  <a:lnTo>
                    <a:pt x="102018" y="35551"/>
                  </a:lnTo>
                  <a:lnTo>
                    <a:pt x="100379" y="32932"/>
                  </a:lnTo>
                  <a:lnTo>
                    <a:pt x="98544" y="30410"/>
                  </a:lnTo>
                  <a:lnTo>
                    <a:pt x="96562" y="28010"/>
                  </a:lnTo>
                  <a:lnTo>
                    <a:pt x="94458" y="25733"/>
                  </a:lnTo>
                  <a:lnTo>
                    <a:pt x="92183" y="23603"/>
                  </a:lnTo>
                  <a:lnTo>
                    <a:pt x="89785" y="21644"/>
                  </a:lnTo>
                  <a:lnTo>
                    <a:pt x="87266" y="19808"/>
                  </a:lnTo>
                  <a:lnTo>
                    <a:pt x="84623" y="18167"/>
                  </a:lnTo>
                  <a:lnTo>
                    <a:pt x="81883" y="16674"/>
                  </a:lnTo>
                  <a:lnTo>
                    <a:pt x="79045" y="15351"/>
                  </a:lnTo>
                  <a:lnTo>
                    <a:pt x="76110" y="14225"/>
                  </a:lnTo>
                  <a:lnTo>
                    <a:pt x="73076" y="13270"/>
                  </a:lnTo>
                  <a:lnTo>
                    <a:pt x="69944" y="12536"/>
                  </a:lnTo>
                  <a:lnTo>
                    <a:pt x="66764" y="11997"/>
                  </a:lnTo>
                  <a:lnTo>
                    <a:pt x="63510" y="11654"/>
                  </a:lnTo>
                  <a:lnTo>
                    <a:pt x="60183" y="11556"/>
                  </a:lnTo>
                  <a:close/>
                  <a:moveTo>
                    <a:pt x="60012" y="0"/>
                  </a:moveTo>
                  <a:lnTo>
                    <a:pt x="63657" y="122"/>
                  </a:lnTo>
                  <a:lnTo>
                    <a:pt x="67229" y="440"/>
                  </a:lnTo>
                  <a:lnTo>
                    <a:pt x="70776" y="954"/>
                  </a:lnTo>
                  <a:lnTo>
                    <a:pt x="74250" y="1689"/>
                  </a:lnTo>
                  <a:lnTo>
                    <a:pt x="77602" y="2644"/>
                  </a:lnTo>
                  <a:lnTo>
                    <a:pt x="80929" y="3770"/>
                  </a:lnTo>
                  <a:lnTo>
                    <a:pt x="84159" y="5043"/>
                  </a:lnTo>
                  <a:lnTo>
                    <a:pt x="87266" y="6561"/>
                  </a:lnTo>
                  <a:lnTo>
                    <a:pt x="90299" y="8202"/>
                  </a:lnTo>
                  <a:lnTo>
                    <a:pt x="93186" y="10014"/>
                  </a:lnTo>
                  <a:lnTo>
                    <a:pt x="96000" y="11997"/>
                  </a:lnTo>
                  <a:lnTo>
                    <a:pt x="98666" y="14103"/>
                  </a:lnTo>
                  <a:lnTo>
                    <a:pt x="101186" y="16380"/>
                  </a:lnTo>
                  <a:lnTo>
                    <a:pt x="103584" y="18779"/>
                  </a:lnTo>
                  <a:lnTo>
                    <a:pt x="105883" y="21350"/>
                  </a:lnTo>
                  <a:lnTo>
                    <a:pt x="108012" y="24019"/>
                  </a:lnTo>
                  <a:lnTo>
                    <a:pt x="109969" y="26835"/>
                  </a:lnTo>
                  <a:lnTo>
                    <a:pt x="111804" y="29724"/>
                  </a:lnTo>
                  <a:lnTo>
                    <a:pt x="113443" y="32760"/>
                  </a:lnTo>
                  <a:lnTo>
                    <a:pt x="114911" y="35845"/>
                  </a:lnTo>
                  <a:lnTo>
                    <a:pt x="116232" y="39077"/>
                  </a:lnTo>
                  <a:lnTo>
                    <a:pt x="117357" y="42358"/>
                  </a:lnTo>
                  <a:lnTo>
                    <a:pt x="118262" y="45762"/>
                  </a:lnTo>
                  <a:lnTo>
                    <a:pt x="118996" y="49238"/>
                  </a:lnTo>
                  <a:lnTo>
                    <a:pt x="119559" y="52764"/>
                  </a:lnTo>
                  <a:lnTo>
                    <a:pt x="119877" y="56364"/>
                  </a:lnTo>
                  <a:lnTo>
                    <a:pt x="120000" y="60012"/>
                  </a:lnTo>
                  <a:lnTo>
                    <a:pt x="119877" y="63660"/>
                  </a:lnTo>
                  <a:lnTo>
                    <a:pt x="119559" y="67284"/>
                  </a:lnTo>
                  <a:lnTo>
                    <a:pt x="118996" y="70785"/>
                  </a:lnTo>
                  <a:lnTo>
                    <a:pt x="118262" y="74262"/>
                  </a:lnTo>
                  <a:lnTo>
                    <a:pt x="117357" y="77665"/>
                  </a:lnTo>
                  <a:lnTo>
                    <a:pt x="116232" y="80946"/>
                  </a:lnTo>
                  <a:lnTo>
                    <a:pt x="114911" y="84154"/>
                  </a:lnTo>
                  <a:lnTo>
                    <a:pt x="113443" y="87288"/>
                  </a:lnTo>
                  <a:lnTo>
                    <a:pt x="111804" y="90299"/>
                  </a:lnTo>
                  <a:lnTo>
                    <a:pt x="109969" y="93213"/>
                  </a:lnTo>
                  <a:lnTo>
                    <a:pt x="108012" y="96004"/>
                  </a:lnTo>
                  <a:lnTo>
                    <a:pt x="105883" y="98673"/>
                  </a:lnTo>
                  <a:lnTo>
                    <a:pt x="103584" y="101220"/>
                  </a:lnTo>
                  <a:lnTo>
                    <a:pt x="101186" y="103644"/>
                  </a:lnTo>
                  <a:lnTo>
                    <a:pt x="98666" y="105896"/>
                  </a:lnTo>
                  <a:lnTo>
                    <a:pt x="96000" y="108026"/>
                  </a:lnTo>
                  <a:lnTo>
                    <a:pt x="93186" y="110034"/>
                  </a:lnTo>
                  <a:lnTo>
                    <a:pt x="90299" y="111822"/>
                  </a:lnTo>
                  <a:lnTo>
                    <a:pt x="87266" y="113462"/>
                  </a:lnTo>
                  <a:lnTo>
                    <a:pt x="84159" y="114956"/>
                  </a:lnTo>
                  <a:lnTo>
                    <a:pt x="80929" y="116278"/>
                  </a:lnTo>
                  <a:lnTo>
                    <a:pt x="77602" y="117380"/>
                  </a:lnTo>
                  <a:lnTo>
                    <a:pt x="74250" y="118310"/>
                  </a:lnTo>
                  <a:lnTo>
                    <a:pt x="70776" y="119045"/>
                  </a:lnTo>
                  <a:lnTo>
                    <a:pt x="67229" y="119608"/>
                  </a:lnTo>
                  <a:lnTo>
                    <a:pt x="63657" y="119902"/>
                  </a:lnTo>
                  <a:lnTo>
                    <a:pt x="60012" y="120000"/>
                  </a:lnTo>
                  <a:lnTo>
                    <a:pt x="56342" y="119902"/>
                  </a:lnTo>
                  <a:lnTo>
                    <a:pt x="52746" y="119608"/>
                  </a:lnTo>
                  <a:lnTo>
                    <a:pt x="49198" y="119045"/>
                  </a:lnTo>
                  <a:lnTo>
                    <a:pt x="45749" y="118310"/>
                  </a:lnTo>
                  <a:lnTo>
                    <a:pt x="42373" y="117380"/>
                  </a:lnTo>
                  <a:lnTo>
                    <a:pt x="39045" y="116278"/>
                  </a:lnTo>
                  <a:lnTo>
                    <a:pt x="35865" y="114956"/>
                  </a:lnTo>
                  <a:lnTo>
                    <a:pt x="32709" y="113462"/>
                  </a:lnTo>
                  <a:lnTo>
                    <a:pt x="29724" y="111822"/>
                  </a:lnTo>
                  <a:lnTo>
                    <a:pt x="26788" y="110034"/>
                  </a:lnTo>
                  <a:lnTo>
                    <a:pt x="24024" y="108026"/>
                  </a:lnTo>
                  <a:lnTo>
                    <a:pt x="21333" y="105896"/>
                  </a:lnTo>
                  <a:lnTo>
                    <a:pt x="18788" y="103644"/>
                  </a:lnTo>
                  <a:lnTo>
                    <a:pt x="16391" y="101220"/>
                  </a:lnTo>
                  <a:lnTo>
                    <a:pt x="14091" y="98673"/>
                  </a:lnTo>
                  <a:lnTo>
                    <a:pt x="11963" y="96004"/>
                  </a:lnTo>
                  <a:lnTo>
                    <a:pt x="10006" y="93213"/>
                  </a:lnTo>
                  <a:lnTo>
                    <a:pt x="8171" y="90299"/>
                  </a:lnTo>
                  <a:lnTo>
                    <a:pt x="6532" y="87288"/>
                  </a:lnTo>
                  <a:lnTo>
                    <a:pt x="5064" y="84154"/>
                  </a:lnTo>
                  <a:lnTo>
                    <a:pt x="3743" y="80946"/>
                  </a:lnTo>
                  <a:lnTo>
                    <a:pt x="2617" y="77665"/>
                  </a:lnTo>
                  <a:lnTo>
                    <a:pt x="1712" y="74262"/>
                  </a:lnTo>
                  <a:lnTo>
                    <a:pt x="978" y="70785"/>
                  </a:lnTo>
                  <a:lnTo>
                    <a:pt x="415" y="67284"/>
                  </a:lnTo>
                  <a:lnTo>
                    <a:pt x="97" y="63660"/>
                  </a:lnTo>
                  <a:lnTo>
                    <a:pt x="0" y="60012"/>
                  </a:lnTo>
                  <a:lnTo>
                    <a:pt x="97" y="56364"/>
                  </a:lnTo>
                  <a:lnTo>
                    <a:pt x="415" y="52764"/>
                  </a:lnTo>
                  <a:lnTo>
                    <a:pt x="978" y="49238"/>
                  </a:lnTo>
                  <a:lnTo>
                    <a:pt x="1712" y="45762"/>
                  </a:lnTo>
                  <a:lnTo>
                    <a:pt x="2617" y="42358"/>
                  </a:lnTo>
                  <a:lnTo>
                    <a:pt x="3743" y="39077"/>
                  </a:lnTo>
                  <a:lnTo>
                    <a:pt x="5064" y="35845"/>
                  </a:lnTo>
                  <a:lnTo>
                    <a:pt x="6532" y="32760"/>
                  </a:lnTo>
                  <a:lnTo>
                    <a:pt x="8171" y="29724"/>
                  </a:lnTo>
                  <a:lnTo>
                    <a:pt x="10006" y="26835"/>
                  </a:lnTo>
                  <a:lnTo>
                    <a:pt x="11963" y="24019"/>
                  </a:lnTo>
                  <a:lnTo>
                    <a:pt x="14091" y="21350"/>
                  </a:lnTo>
                  <a:lnTo>
                    <a:pt x="16391" y="18779"/>
                  </a:lnTo>
                  <a:lnTo>
                    <a:pt x="18788" y="16380"/>
                  </a:lnTo>
                  <a:lnTo>
                    <a:pt x="21333" y="14103"/>
                  </a:lnTo>
                  <a:lnTo>
                    <a:pt x="24024" y="11997"/>
                  </a:lnTo>
                  <a:lnTo>
                    <a:pt x="26788" y="10014"/>
                  </a:lnTo>
                  <a:lnTo>
                    <a:pt x="29724" y="8202"/>
                  </a:lnTo>
                  <a:lnTo>
                    <a:pt x="32709" y="6561"/>
                  </a:lnTo>
                  <a:lnTo>
                    <a:pt x="35865" y="5043"/>
                  </a:lnTo>
                  <a:lnTo>
                    <a:pt x="39045" y="3770"/>
                  </a:lnTo>
                  <a:lnTo>
                    <a:pt x="42373" y="2644"/>
                  </a:lnTo>
                  <a:lnTo>
                    <a:pt x="45749" y="1689"/>
                  </a:lnTo>
                  <a:lnTo>
                    <a:pt x="49198" y="954"/>
                  </a:lnTo>
                  <a:lnTo>
                    <a:pt x="52746" y="440"/>
                  </a:lnTo>
                  <a:lnTo>
                    <a:pt x="56342" y="122"/>
                  </a:lnTo>
                  <a:lnTo>
                    <a:pt x="60012"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313" name="Shape 313"/>
            <p:cNvSpPr/>
            <p:nvPr/>
          </p:nvSpPr>
          <p:spPr>
            <a:xfrm>
              <a:off x="1257300" y="3956050"/>
              <a:ext cx="866700" cy="1154100"/>
            </a:xfrm>
            <a:custGeom>
              <a:pathLst>
                <a:path extrusionOk="0" h="120000" w="120000">
                  <a:moveTo>
                    <a:pt x="60989" y="0"/>
                  </a:moveTo>
                  <a:lnTo>
                    <a:pt x="65241" y="110"/>
                  </a:lnTo>
                  <a:lnTo>
                    <a:pt x="69273" y="440"/>
                  </a:lnTo>
                  <a:lnTo>
                    <a:pt x="73011" y="991"/>
                  </a:lnTo>
                  <a:lnTo>
                    <a:pt x="76530" y="1762"/>
                  </a:lnTo>
                  <a:lnTo>
                    <a:pt x="79682" y="2643"/>
                  </a:lnTo>
                  <a:lnTo>
                    <a:pt x="82614" y="3634"/>
                  </a:lnTo>
                  <a:lnTo>
                    <a:pt x="85400" y="4681"/>
                  </a:lnTo>
                  <a:lnTo>
                    <a:pt x="88552" y="6167"/>
                  </a:lnTo>
                  <a:lnTo>
                    <a:pt x="91264" y="7654"/>
                  </a:lnTo>
                  <a:lnTo>
                    <a:pt x="93610" y="9141"/>
                  </a:lnTo>
                  <a:lnTo>
                    <a:pt x="95442" y="10518"/>
                  </a:lnTo>
                  <a:lnTo>
                    <a:pt x="96982" y="11840"/>
                  </a:lnTo>
                  <a:lnTo>
                    <a:pt x="98081" y="12941"/>
                  </a:lnTo>
                  <a:lnTo>
                    <a:pt x="98814" y="13712"/>
                  </a:lnTo>
                  <a:lnTo>
                    <a:pt x="99254" y="14318"/>
                  </a:lnTo>
                  <a:lnTo>
                    <a:pt x="99474" y="14538"/>
                  </a:lnTo>
                  <a:lnTo>
                    <a:pt x="99621" y="14538"/>
                  </a:lnTo>
                  <a:lnTo>
                    <a:pt x="99914" y="14538"/>
                  </a:lnTo>
                  <a:lnTo>
                    <a:pt x="100500" y="14648"/>
                  </a:lnTo>
                  <a:lnTo>
                    <a:pt x="101233" y="14814"/>
                  </a:lnTo>
                  <a:lnTo>
                    <a:pt x="102260" y="15034"/>
                  </a:lnTo>
                  <a:lnTo>
                    <a:pt x="103213" y="15364"/>
                  </a:lnTo>
                  <a:lnTo>
                    <a:pt x="104459" y="15805"/>
                  </a:lnTo>
                  <a:lnTo>
                    <a:pt x="105632" y="16356"/>
                  </a:lnTo>
                  <a:lnTo>
                    <a:pt x="106951" y="17127"/>
                  </a:lnTo>
                  <a:lnTo>
                    <a:pt x="108271" y="17953"/>
                  </a:lnTo>
                  <a:lnTo>
                    <a:pt x="109444" y="18999"/>
                  </a:lnTo>
                  <a:lnTo>
                    <a:pt x="110763" y="20211"/>
                  </a:lnTo>
                  <a:lnTo>
                    <a:pt x="112009" y="21698"/>
                  </a:lnTo>
                  <a:lnTo>
                    <a:pt x="113036" y="23350"/>
                  </a:lnTo>
                  <a:lnTo>
                    <a:pt x="114062" y="25332"/>
                  </a:lnTo>
                  <a:lnTo>
                    <a:pt x="114941" y="27480"/>
                  </a:lnTo>
                  <a:lnTo>
                    <a:pt x="115675" y="29903"/>
                  </a:lnTo>
                  <a:lnTo>
                    <a:pt x="116114" y="32712"/>
                  </a:lnTo>
                  <a:lnTo>
                    <a:pt x="116481" y="35741"/>
                  </a:lnTo>
                  <a:lnTo>
                    <a:pt x="116554" y="39155"/>
                  </a:lnTo>
                  <a:lnTo>
                    <a:pt x="116261" y="42900"/>
                  </a:lnTo>
                  <a:lnTo>
                    <a:pt x="115821" y="46920"/>
                  </a:lnTo>
                  <a:lnTo>
                    <a:pt x="114941" y="51436"/>
                  </a:lnTo>
                  <a:lnTo>
                    <a:pt x="114062" y="54245"/>
                  </a:lnTo>
                  <a:lnTo>
                    <a:pt x="112816" y="57108"/>
                  </a:lnTo>
                  <a:lnTo>
                    <a:pt x="113915" y="57108"/>
                  </a:lnTo>
                  <a:lnTo>
                    <a:pt x="114941" y="57108"/>
                  </a:lnTo>
                  <a:lnTo>
                    <a:pt x="115894" y="57273"/>
                  </a:lnTo>
                  <a:lnTo>
                    <a:pt x="116921" y="57604"/>
                  </a:lnTo>
                  <a:lnTo>
                    <a:pt x="117654" y="58100"/>
                  </a:lnTo>
                  <a:lnTo>
                    <a:pt x="118460" y="58760"/>
                  </a:lnTo>
                  <a:lnTo>
                    <a:pt x="119120" y="59586"/>
                  </a:lnTo>
                  <a:lnTo>
                    <a:pt x="119560" y="60688"/>
                  </a:lnTo>
                  <a:lnTo>
                    <a:pt x="119853" y="61899"/>
                  </a:lnTo>
                  <a:lnTo>
                    <a:pt x="120000" y="63441"/>
                  </a:lnTo>
                  <a:lnTo>
                    <a:pt x="119853" y="65259"/>
                  </a:lnTo>
                  <a:lnTo>
                    <a:pt x="119413" y="67407"/>
                  </a:lnTo>
                  <a:lnTo>
                    <a:pt x="118753" y="69885"/>
                  </a:lnTo>
                  <a:lnTo>
                    <a:pt x="117800" y="72638"/>
                  </a:lnTo>
                  <a:lnTo>
                    <a:pt x="116554" y="75777"/>
                  </a:lnTo>
                  <a:lnTo>
                    <a:pt x="115235" y="78421"/>
                  </a:lnTo>
                  <a:lnTo>
                    <a:pt x="114062" y="80569"/>
                  </a:lnTo>
                  <a:lnTo>
                    <a:pt x="112962" y="82221"/>
                  </a:lnTo>
                  <a:lnTo>
                    <a:pt x="111863" y="83597"/>
                  </a:lnTo>
                  <a:lnTo>
                    <a:pt x="110763" y="84479"/>
                  </a:lnTo>
                  <a:lnTo>
                    <a:pt x="109664" y="85250"/>
                  </a:lnTo>
                  <a:lnTo>
                    <a:pt x="108711" y="85580"/>
                  </a:lnTo>
                  <a:lnTo>
                    <a:pt x="107831" y="85745"/>
                  </a:lnTo>
                  <a:lnTo>
                    <a:pt x="106951" y="88774"/>
                  </a:lnTo>
                  <a:lnTo>
                    <a:pt x="105705" y="91968"/>
                  </a:lnTo>
                  <a:lnTo>
                    <a:pt x="104092" y="95107"/>
                  </a:lnTo>
                  <a:lnTo>
                    <a:pt x="102040" y="98301"/>
                  </a:lnTo>
                  <a:lnTo>
                    <a:pt x="99621" y="101441"/>
                  </a:lnTo>
                  <a:lnTo>
                    <a:pt x="96762" y="104469"/>
                  </a:lnTo>
                  <a:lnTo>
                    <a:pt x="93610" y="107333"/>
                  </a:lnTo>
                  <a:lnTo>
                    <a:pt x="90091" y="110032"/>
                  </a:lnTo>
                  <a:lnTo>
                    <a:pt x="86279" y="112620"/>
                  </a:lnTo>
                  <a:lnTo>
                    <a:pt x="82101" y="114823"/>
                  </a:lnTo>
                  <a:lnTo>
                    <a:pt x="77629" y="116695"/>
                  </a:lnTo>
                  <a:lnTo>
                    <a:pt x="72645" y="118292"/>
                  </a:lnTo>
                  <a:lnTo>
                    <a:pt x="68540" y="119173"/>
                  </a:lnTo>
                  <a:lnTo>
                    <a:pt x="64288" y="119779"/>
                  </a:lnTo>
                  <a:lnTo>
                    <a:pt x="59890" y="120000"/>
                  </a:lnTo>
                  <a:lnTo>
                    <a:pt x="55638" y="119779"/>
                  </a:lnTo>
                  <a:lnTo>
                    <a:pt x="51240" y="119284"/>
                  </a:lnTo>
                  <a:lnTo>
                    <a:pt x="47061" y="118347"/>
                  </a:lnTo>
                  <a:lnTo>
                    <a:pt x="42590" y="116971"/>
                  </a:lnTo>
                  <a:lnTo>
                    <a:pt x="38338" y="115208"/>
                  </a:lnTo>
                  <a:lnTo>
                    <a:pt x="34379" y="113171"/>
                  </a:lnTo>
                  <a:lnTo>
                    <a:pt x="30641" y="110968"/>
                  </a:lnTo>
                  <a:lnTo>
                    <a:pt x="27342" y="108490"/>
                  </a:lnTo>
                  <a:lnTo>
                    <a:pt x="24337" y="105846"/>
                  </a:lnTo>
                  <a:lnTo>
                    <a:pt x="21551" y="103148"/>
                  </a:lnTo>
                  <a:lnTo>
                    <a:pt x="19132" y="100284"/>
                  </a:lnTo>
                  <a:lnTo>
                    <a:pt x="17080" y="97420"/>
                  </a:lnTo>
                  <a:lnTo>
                    <a:pt x="15320" y="94446"/>
                  </a:lnTo>
                  <a:lnTo>
                    <a:pt x="13927" y="91473"/>
                  </a:lnTo>
                  <a:lnTo>
                    <a:pt x="12828" y="88609"/>
                  </a:lnTo>
                  <a:lnTo>
                    <a:pt x="12021" y="85745"/>
                  </a:lnTo>
                  <a:lnTo>
                    <a:pt x="11142" y="85580"/>
                  </a:lnTo>
                  <a:lnTo>
                    <a:pt x="10189" y="85250"/>
                  </a:lnTo>
                  <a:lnTo>
                    <a:pt x="9163" y="84479"/>
                  </a:lnTo>
                  <a:lnTo>
                    <a:pt x="8136" y="83597"/>
                  </a:lnTo>
                  <a:lnTo>
                    <a:pt x="7037" y="82221"/>
                  </a:lnTo>
                  <a:lnTo>
                    <a:pt x="5791" y="80569"/>
                  </a:lnTo>
                  <a:lnTo>
                    <a:pt x="4618" y="78421"/>
                  </a:lnTo>
                  <a:lnTo>
                    <a:pt x="3372" y="75777"/>
                  </a:lnTo>
                  <a:lnTo>
                    <a:pt x="2052" y="72638"/>
                  </a:lnTo>
                  <a:lnTo>
                    <a:pt x="1099" y="69885"/>
                  </a:lnTo>
                  <a:lnTo>
                    <a:pt x="439" y="67462"/>
                  </a:lnTo>
                  <a:lnTo>
                    <a:pt x="146" y="65369"/>
                  </a:lnTo>
                  <a:lnTo>
                    <a:pt x="0" y="63552"/>
                  </a:lnTo>
                  <a:lnTo>
                    <a:pt x="146" y="61955"/>
                  </a:lnTo>
                  <a:lnTo>
                    <a:pt x="366" y="60688"/>
                  </a:lnTo>
                  <a:lnTo>
                    <a:pt x="879" y="59586"/>
                  </a:lnTo>
                  <a:lnTo>
                    <a:pt x="1539" y="58760"/>
                  </a:lnTo>
                  <a:lnTo>
                    <a:pt x="2272" y="58100"/>
                  </a:lnTo>
                  <a:lnTo>
                    <a:pt x="3078" y="57714"/>
                  </a:lnTo>
                  <a:lnTo>
                    <a:pt x="4031" y="57384"/>
                  </a:lnTo>
                  <a:lnTo>
                    <a:pt x="5058" y="57218"/>
                  </a:lnTo>
                  <a:lnTo>
                    <a:pt x="6010" y="57108"/>
                  </a:lnTo>
                  <a:lnTo>
                    <a:pt x="7037" y="57218"/>
                  </a:lnTo>
                  <a:lnTo>
                    <a:pt x="5937" y="54355"/>
                  </a:lnTo>
                  <a:lnTo>
                    <a:pt x="5058" y="51436"/>
                  </a:lnTo>
                  <a:lnTo>
                    <a:pt x="4178" y="47691"/>
                  </a:lnTo>
                  <a:lnTo>
                    <a:pt x="3738" y="44001"/>
                  </a:lnTo>
                  <a:lnTo>
                    <a:pt x="3591" y="40367"/>
                  </a:lnTo>
                  <a:lnTo>
                    <a:pt x="4031" y="36842"/>
                  </a:lnTo>
                  <a:lnTo>
                    <a:pt x="4911" y="33373"/>
                  </a:lnTo>
                  <a:lnTo>
                    <a:pt x="6377" y="29683"/>
                  </a:lnTo>
                  <a:lnTo>
                    <a:pt x="8356" y="26158"/>
                  </a:lnTo>
                  <a:lnTo>
                    <a:pt x="10629" y="22964"/>
                  </a:lnTo>
                  <a:lnTo>
                    <a:pt x="13121" y="19990"/>
                  </a:lnTo>
                  <a:lnTo>
                    <a:pt x="15980" y="17292"/>
                  </a:lnTo>
                  <a:lnTo>
                    <a:pt x="19059" y="14814"/>
                  </a:lnTo>
                  <a:lnTo>
                    <a:pt x="23091" y="11785"/>
                  </a:lnTo>
                  <a:lnTo>
                    <a:pt x="27489" y="9141"/>
                  </a:lnTo>
                  <a:lnTo>
                    <a:pt x="32107" y="6663"/>
                  </a:lnTo>
                  <a:lnTo>
                    <a:pt x="36139" y="4791"/>
                  </a:lnTo>
                  <a:lnTo>
                    <a:pt x="40317" y="3139"/>
                  </a:lnTo>
                  <a:lnTo>
                    <a:pt x="44789" y="1817"/>
                  </a:lnTo>
                  <a:lnTo>
                    <a:pt x="48454" y="991"/>
                  </a:lnTo>
                  <a:lnTo>
                    <a:pt x="52412" y="440"/>
                  </a:lnTo>
                  <a:lnTo>
                    <a:pt x="56371" y="165"/>
                  </a:lnTo>
                  <a:lnTo>
                    <a:pt x="60989"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sp>
        <p:nvSpPr>
          <p:cNvPr id="314" name="Shape 314"/>
          <p:cNvSpPr/>
          <p:nvPr/>
        </p:nvSpPr>
        <p:spPr>
          <a:xfrm>
            <a:off x="4387909" y="2889013"/>
            <a:ext cx="368300" cy="301625"/>
          </a:xfrm>
          <a:custGeom>
            <a:pathLst>
              <a:path extrusionOk="0" h="300" w="366">
                <a:moveTo>
                  <a:pt x="333" y="0"/>
                </a:moveTo>
                <a:cubicBezTo>
                  <a:pt x="33" y="0"/>
                  <a:pt x="33" y="0"/>
                  <a:pt x="33" y="0"/>
                </a:cubicBezTo>
                <a:cubicBezTo>
                  <a:pt x="15" y="0"/>
                  <a:pt x="0" y="15"/>
                  <a:pt x="0" y="33"/>
                </a:cubicBezTo>
                <a:cubicBezTo>
                  <a:pt x="0" y="267"/>
                  <a:pt x="0" y="267"/>
                  <a:pt x="0" y="267"/>
                </a:cubicBezTo>
                <a:cubicBezTo>
                  <a:pt x="0" y="285"/>
                  <a:pt x="15" y="300"/>
                  <a:pt x="33" y="300"/>
                </a:cubicBezTo>
                <a:cubicBezTo>
                  <a:pt x="333" y="300"/>
                  <a:pt x="333" y="300"/>
                  <a:pt x="333" y="300"/>
                </a:cubicBezTo>
                <a:cubicBezTo>
                  <a:pt x="351" y="300"/>
                  <a:pt x="366" y="285"/>
                  <a:pt x="366" y="267"/>
                </a:cubicBezTo>
                <a:cubicBezTo>
                  <a:pt x="366" y="33"/>
                  <a:pt x="366" y="33"/>
                  <a:pt x="366" y="33"/>
                </a:cubicBezTo>
                <a:cubicBezTo>
                  <a:pt x="366" y="15"/>
                  <a:pt x="351" y="0"/>
                  <a:pt x="333" y="0"/>
                </a:cubicBezTo>
                <a:close/>
                <a:moveTo>
                  <a:pt x="333" y="267"/>
                </a:moveTo>
                <a:cubicBezTo>
                  <a:pt x="33" y="267"/>
                  <a:pt x="33" y="267"/>
                  <a:pt x="33" y="267"/>
                </a:cubicBezTo>
                <a:cubicBezTo>
                  <a:pt x="33" y="33"/>
                  <a:pt x="33" y="33"/>
                  <a:pt x="33" y="33"/>
                </a:cubicBezTo>
                <a:cubicBezTo>
                  <a:pt x="200" y="33"/>
                  <a:pt x="200" y="33"/>
                  <a:pt x="200" y="33"/>
                </a:cubicBezTo>
                <a:cubicBezTo>
                  <a:pt x="200" y="100"/>
                  <a:pt x="200" y="100"/>
                  <a:pt x="200" y="100"/>
                </a:cubicBezTo>
                <a:cubicBezTo>
                  <a:pt x="333" y="100"/>
                  <a:pt x="333" y="100"/>
                  <a:pt x="333" y="100"/>
                </a:cubicBezTo>
                <a:lnTo>
                  <a:pt x="333" y="267"/>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rgbClr val="000000"/>
              </a:solidFill>
              <a:latin typeface="Muli"/>
              <a:ea typeface="Muli"/>
              <a:cs typeface="Muli"/>
              <a:sym typeface="Muli"/>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