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1" r:id="rId21"/>
  </p:sldIdLst>
  <p:sldSz cx="9144000" cy="5143500" type="screen16x9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683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Along The Way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532415" y="2894763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i="1" dirty="0" smtClean="0"/>
              <a:t>What do you want to do today?</a:t>
            </a:r>
            <a:endParaRPr sz="24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767600" y="263725"/>
            <a:ext cx="4043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Appendix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04325" y="87075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Data Model Overview 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00" y="1099875"/>
            <a:ext cx="8804800" cy="35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687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Create an account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</p:spTree>
    <p:extLst>
      <p:ext uri="{BB962C8B-B14F-4D97-AF65-F5344CB8AC3E}">
        <p14:creationId xmlns:p14="http://schemas.microsoft.com/office/powerpoint/2010/main" val="27690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984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Log-in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434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Search for an event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Model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0204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Browse Events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Model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9215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Browse Map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Model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98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Submit an event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555750"/>
            <a:ext cx="3085828" cy="1028700"/>
          </a:xfrm>
        </p:spPr>
        <p:txBody>
          <a:bodyPr/>
          <a:lstStyle/>
          <a:p>
            <a:r>
              <a:rPr lang="en-US" dirty="0" smtClean="0"/>
              <a:t>Process </a:t>
            </a:r>
            <a:r>
              <a:rPr lang="en-US" dirty="0" smtClean="0"/>
              <a:t>Model </a:t>
            </a:r>
            <a:r>
              <a:rPr lang="en-US" dirty="0"/>
              <a:t>O</a:t>
            </a:r>
            <a:r>
              <a:rPr lang="en-US" dirty="0" smtClean="0"/>
              <a:t>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4709" y="2584450"/>
            <a:ext cx="2760664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Favorites Page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1229825"/>
            <a:ext cx="5034182" cy="30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599" cy="10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dirty="0"/>
              <a:t>The Team</a:t>
            </a:r>
          </a:p>
          <a:p>
            <a:pPr lvl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600" i="1" dirty="0" smtClean="0"/>
              <a:t>“</a:t>
            </a:r>
            <a:r>
              <a:rPr lang="en" sz="1600" i="1" dirty="0"/>
              <a:t>Why are we the ones to solve the problem we identified?”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9" b="9"/>
          <a:stretch/>
        </p:blipFill>
        <p:spPr>
          <a:xfrm>
            <a:off x="2638667" y="1363170"/>
            <a:ext cx="1644299" cy="16439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6641" y="1317907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title" idx="4294967295"/>
          </p:nvPr>
        </p:nvSpPr>
        <p:spPr>
          <a:xfrm>
            <a:off x="231725" y="3047794"/>
            <a:ext cx="2022299" cy="57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Justin Klaugh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231725" y="3572412"/>
            <a:ext cx="2022299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Justinmind SME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2449667" y="3047794"/>
            <a:ext cx="2022299" cy="57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James Dantonio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title" idx="4294967295"/>
          </p:nvPr>
        </p:nvSpPr>
        <p:spPr>
          <a:xfrm>
            <a:off x="4667628" y="3047794"/>
            <a:ext cx="2022299" cy="57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Theo Wilks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449667" y="3572412"/>
            <a:ext cx="2022299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Business Analyst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667628" y="3572412"/>
            <a:ext cx="2022299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Documentation Specialist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 t="6001" b="6001"/>
          <a:stretch/>
        </p:blipFill>
        <p:spPr>
          <a:xfrm>
            <a:off x="7074589" y="1363020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 idx="4294967295"/>
          </p:nvPr>
        </p:nvSpPr>
        <p:spPr>
          <a:xfrm>
            <a:off x="6885575" y="2879425"/>
            <a:ext cx="2115300" cy="69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Michael Seagraves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4294967295"/>
          </p:nvPr>
        </p:nvSpPr>
        <p:spPr>
          <a:xfrm>
            <a:off x="6885589" y="3572412"/>
            <a:ext cx="2022299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Project Manager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6">
            <a:alphaModFix/>
          </a:blip>
          <a:srcRect t="8499" b="8499"/>
          <a:stretch/>
        </p:blipFill>
        <p:spPr>
          <a:xfrm>
            <a:off x="420725" y="1363020"/>
            <a:ext cx="1644300" cy="164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40150" y="7640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Systems Architecture Overview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00" y="1089187"/>
            <a:ext cx="8267700" cy="373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Problem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53073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 can’t find smaller events in one centralized resource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businesses and events have trouble getting exposure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Advertising in newspapers and commercials is expensive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Char char="●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Increasing dependency on mobile devices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372" y="3738925"/>
            <a:ext cx="2624299" cy="12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8270" y="1804932"/>
            <a:ext cx="1026399" cy="10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8775" y="2236875"/>
            <a:ext cx="1715225" cy="122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78375" y="135025"/>
            <a:ext cx="4045200" cy="148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Solution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696250" y="1371550"/>
            <a:ext cx="44478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Mobile application that consolidates lesser known events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Search events within a certain radius and time frame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Satellite-view of all events in a designated viewing area</a:t>
            </a:r>
          </a:p>
          <a:p>
            <a:pPr marL="457200" lvl="0" indent="-355600" rtl="0"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Browse all nearby events</a:t>
            </a:r>
          </a:p>
          <a:p>
            <a:pPr marL="457200" lvl="0" indent="-355600"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Calibri"/>
              <a:buChar char="●"/>
            </a:pP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Submit upcoming events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500" y="135025"/>
            <a:ext cx="2848350" cy="49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71900" y="115137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/>
              <a:t>Competitive Analysis &amp; Market </a:t>
            </a:r>
            <a:br>
              <a:rPr lang="en" dirty="0"/>
            </a:br>
            <a:endParaRPr dirty="0"/>
          </a:p>
        </p:txBody>
      </p:sp>
      <p:sp>
        <p:nvSpPr>
          <p:cNvPr id="4" name="Shape 114"/>
          <p:cNvSpPr txBox="1">
            <a:spLocks noGrp="1"/>
          </p:cNvSpPr>
          <p:nvPr>
            <p:ph type="body" idx="1"/>
          </p:nvPr>
        </p:nvSpPr>
        <p:spPr>
          <a:xfrm>
            <a:off x="471488" y="1919288"/>
            <a:ext cx="8223250" cy="2709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Competitors: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TripAdvisor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Craigslist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</a:p>
          <a:p>
            <a:pPr marL="457200" lvl="0" indent="-355600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Newspaper ads</a:t>
            </a:r>
          </a:p>
        </p:txBody>
      </p:sp>
      <p:sp>
        <p:nvSpPr>
          <p:cNvPr id="5" name="Shape 115"/>
          <p:cNvSpPr txBox="1"/>
          <p:nvPr/>
        </p:nvSpPr>
        <p:spPr>
          <a:xfrm>
            <a:off x="3141000" y="1952906"/>
            <a:ext cx="2883900" cy="433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  <a:r>
              <a:rPr lang="en" sz="20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" sz="20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Advertising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endParaRPr lang="en" sz="20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Planning/Finding</a:t>
            </a:r>
          </a:p>
        </p:txBody>
      </p:sp>
      <p:sp>
        <p:nvSpPr>
          <p:cNvPr id="6" name="Shape 116"/>
          <p:cNvSpPr txBox="1"/>
          <p:nvPr/>
        </p:nvSpPr>
        <p:spPr>
          <a:xfrm>
            <a:off x="6039219" y="1919075"/>
            <a:ext cx="2641200" cy="43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Clients: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</a:t>
            </a:r>
            <a:r>
              <a:rPr lang="en" sz="20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promoters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endParaRPr lang="en" sz="20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 </a:t>
            </a:r>
            <a:r>
              <a:rPr lang="en" sz="2000" dirty="0" smtClean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Agencies</a:t>
            </a:r>
          </a:p>
          <a:p>
            <a:pPr marL="101600"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</a:pPr>
            <a:endParaRPr lang="en" sz="20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2000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Users (Event seekers)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2775" y="2065350"/>
            <a:ext cx="28335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Financials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400" y="489800"/>
            <a:ext cx="4735725" cy="9324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919" y="2065350"/>
            <a:ext cx="5734404" cy="27404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37175" y="142450"/>
            <a:ext cx="4045200" cy="87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Risks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65500" y="941025"/>
            <a:ext cx="4045200" cy="420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Users do not download app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Promoters do not submit events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 demographic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 popular in certain geographic areas</a:t>
            </a: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Accuracy of events</a:t>
            </a:r>
          </a:p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4865827" y="-222201"/>
            <a:ext cx="3837000" cy="571988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How to </a:t>
            </a:r>
            <a:r>
              <a:rPr lang="en" sz="3200" dirty="0" smtClean="0"/>
              <a:t>minimize</a:t>
            </a:r>
            <a:r>
              <a:rPr lang="en" sz="3200" dirty="0" smtClean="0"/>
              <a:t>?</a:t>
            </a:r>
            <a:endParaRPr lang="en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Self adverstisement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User friendly interface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Diverse selection of events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Submission reviewal process</a:t>
            </a:r>
            <a:endParaRPr lang="en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Plan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929037" y="250795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76112" y="2384686"/>
            <a:ext cx="1814100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1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76100" y="2674729"/>
            <a:ext cx="1814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Formulated Project Charter and planned design of application</a:t>
            </a:r>
          </a:p>
        </p:txBody>
      </p:sp>
      <p:cxnSp>
        <p:nvCxnSpPr>
          <p:cNvPr id="139" name="Shape 139"/>
          <p:cNvCxnSpPr/>
          <p:nvPr/>
        </p:nvCxnSpPr>
        <p:spPr>
          <a:xfrm>
            <a:off x="3395737" y="235555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442812" y="2241075"/>
            <a:ext cx="1814100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2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442800" y="2531099"/>
            <a:ext cx="1814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Updated Status reports biweekly and designed application</a:t>
            </a:r>
          </a:p>
        </p:txBody>
      </p:sp>
      <p:cxnSp>
        <p:nvCxnSpPr>
          <p:cNvPr id="142" name="Shape 142"/>
          <p:cNvCxnSpPr/>
          <p:nvPr/>
        </p:nvCxnSpPr>
        <p:spPr>
          <a:xfrm>
            <a:off x="6457562" y="2053100"/>
            <a:ext cx="0" cy="1038599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504637" y="1929945"/>
            <a:ext cx="1814100" cy="392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chemeClr val="dk1"/>
                </a:solidFill>
              </a:rPr>
              <a:t>Step 3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504625" y="2219976"/>
            <a:ext cx="1814100" cy="7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Revised application and finalized project deliverables</a:t>
            </a:r>
          </a:p>
        </p:txBody>
      </p:sp>
      <p:grpSp>
        <p:nvGrpSpPr>
          <p:cNvPr id="145" name="Shape 145"/>
          <p:cNvGrpSpPr/>
          <p:nvPr/>
        </p:nvGrpSpPr>
        <p:grpSpPr>
          <a:xfrm>
            <a:off x="929030" y="3219673"/>
            <a:ext cx="6993308" cy="1520399"/>
            <a:chOff x="929030" y="3219673"/>
            <a:chExt cx="6993308" cy="1520399"/>
          </a:xfrm>
        </p:grpSpPr>
        <p:cxnSp>
          <p:nvCxnSpPr>
            <p:cNvPr id="146" name="Shape 146"/>
            <p:cNvCxnSpPr>
              <a:stCxn id="147" idx="6"/>
              <a:endCxn id="148" idx="2"/>
            </p:cNvCxnSpPr>
            <p:nvPr/>
          </p:nvCxnSpPr>
          <p:spPr>
            <a:xfrm>
              <a:off x="1537730" y="3979906"/>
              <a:ext cx="4864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lg" len="lg"/>
              <a:tailEnd type="none" w="lg" len="lg"/>
            </a:ln>
          </p:spPr>
        </p:cxnSp>
        <p:sp>
          <p:nvSpPr>
            <p:cNvPr id="147" name="Shape 147"/>
            <p:cNvSpPr/>
            <p:nvPr/>
          </p:nvSpPr>
          <p:spPr>
            <a:xfrm>
              <a:off x="929030" y="3675556"/>
              <a:ext cx="608700" cy="60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3421283" y="3431304"/>
              <a:ext cx="1097100" cy="1097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401939" y="3219673"/>
              <a:ext cx="1520399" cy="15203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40933" y="2199000"/>
            <a:ext cx="1872300" cy="74550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4294967295"/>
          </p:nvPr>
        </p:nvSpPr>
        <p:spPr>
          <a:xfrm>
            <a:off x="340923" y="2336550"/>
            <a:ext cx="1455600" cy="47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 months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912819" y="1610215"/>
            <a:ext cx="198900" cy="593656"/>
            <a:chOff x="777446" y="1610215"/>
            <a:chExt cx="198900" cy="593656"/>
          </a:xfrm>
        </p:grpSpPr>
        <p:cxnSp>
          <p:nvCxnSpPr>
            <p:cNvPr id="157" name="Shape 157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58" name="Shape 158"/>
            <p:cNvSpPr/>
            <p:nvPr/>
          </p:nvSpPr>
          <p:spPr>
            <a:xfrm>
              <a:off x="777446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318375" y="374700"/>
            <a:ext cx="2242800" cy="9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Find project sponsor and application developers</a:t>
            </a:r>
          </a:p>
        </p:txBody>
      </p:sp>
      <p:sp>
        <p:nvSpPr>
          <p:cNvPr id="160" name="Shape 160"/>
          <p:cNvSpPr/>
          <p:nvPr/>
        </p:nvSpPr>
        <p:spPr>
          <a:xfrm>
            <a:off x="181705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294967295"/>
          </p:nvPr>
        </p:nvSpPr>
        <p:spPr>
          <a:xfrm>
            <a:off x="2126316" y="2336550"/>
            <a:ext cx="1315500" cy="47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10 months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266282" y="2938957"/>
            <a:ext cx="198900" cy="593655"/>
            <a:chOff x="2223534" y="2938957"/>
            <a:chExt cx="198900" cy="593655"/>
          </a:xfrm>
        </p:grpSpPr>
        <p:cxnSp>
          <p:nvCxnSpPr>
            <p:cNvPr id="163" name="Shape 163"/>
            <p:cNvCxnSpPr/>
            <p:nvPr/>
          </p:nvCxnSpPr>
          <p:spPr>
            <a:xfrm rot="10800000">
              <a:off x="2322996" y="2938957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64" name="Shape 164"/>
            <p:cNvSpPr/>
            <p:nvPr/>
          </p:nvSpPr>
          <p:spPr>
            <a:xfrm rot="10800000" flipH="1">
              <a:off x="2223534" y="3333713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1244337" y="3757725"/>
            <a:ext cx="2242800" cy="9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Purchase server and employ administrator</a:t>
            </a:r>
          </a:p>
        </p:txBody>
      </p:sp>
      <p:sp>
        <p:nvSpPr>
          <p:cNvPr id="166" name="Shape 166"/>
          <p:cNvSpPr/>
          <p:nvPr/>
        </p:nvSpPr>
        <p:spPr>
          <a:xfrm>
            <a:off x="347197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3767754" y="2336550"/>
            <a:ext cx="1315500" cy="47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12 months</a:t>
            </a:r>
          </a:p>
        </p:txBody>
      </p:sp>
      <p:grpSp>
        <p:nvGrpSpPr>
          <p:cNvPr id="168" name="Shape 168"/>
          <p:cNvGrpSpPr/>
          <p:nvPr/>
        </p:nvGrpSpPr>
        <p:grpSpPr>
          <a:xfrm>
            <a:off x="4058732" y="1610215"/>
            <a:ext cx="198900" cy="593656"/>
            <a:chOff x="3918083" y="1610215"/>
            <a:chExt cx="198900" cy="593656"/>
          </a:xfrm>
        </p:grpSpPr>
        <p:cxnSp>
          <p:nvCxnSpPr>
            <p:cNvPr id="169" name="Shape 169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0" name="Shape 170"/>
            <p:cNvSpPr/>
            <p:nvPr/>
          </p:nvSpPr>
          <p:spPr>
            <a:xfrm>
              <a:off x="3918083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3304094" y="374700"/>
            <a:ext cx="2242800" cy="9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Partner with event promoters and small agencies</a:t>
            </a:r>
          </a:p>
        </p:txBody>
      </p:sp>
      <p:sp>
        <p:nvSpPr>
          <p:cNvPr id="172" name="Shape 172"/>
          <p:cNvSpPr/>
          <p:nvPr/>
        </p:nvSpPr>
        <p:spPr>
          <a:xfrm>
            <a:off x="5126893" y="2199000"/>
            <a:ext cx="2051099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4294967295"/>
          </p:nvPr>
        </p:nvSpPr>
        <p:spPr>
          <a:xfrm>
            <a:off x="5416699" y="2336550"/>
            <a:ext cx="1315500" cy="47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18 months</a:t>
            </a:r>
          </a:p>
        </p:txBody>
      </p:sp>
      <p:grpSp>
        <p:nvGrpSpPr>
          <p:cNvPr id="174" name="Shape 174"/>
          <p:cNvGrpSpPr/>
          <p:nvPr/>
        </p:nvGrpSpPr>
        <p:grpSpPr>
          <a:xfrm>
            <a:off x="5973069" y="2938957"/>
            <a:ext cx="198900" cy="593655"/>
            <a:chOff x="5958946" y="2938957"/>
            <a:chExt cx="198900" cy="593655"/>
          </a:xfrm>
        </p:grpSpPr>
        <p:cxnSp>
          <p:nvCxnSpPr>
            <p:cNvPr id="175" name="Shape 175"/>
            <p:cNvCxnSpPr/>
            <p:nvPr/>
          </p:nvCxnSpPr>
          <p:spPr>
            <a:xfrm rot="10800000">
              <a:off x="6058408" y="2938957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76" name="Shape 176"/>
            <p:cNvSpPr/>
            <p:nvPr/>
          </p:nvSpPr>
          <p:spPr>
            <a:xfrm rot="10800000" flipH="1">
              <a:off x="5958946" y="3333713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5126902" y="3757725"/>
            <a:ext cx="2242800" cy="9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Promote ‘Along The Way’ app to event seekers</a:t>
            </a:r>
          </a:p>
        </p:txBody>
      </p:sp>
      <p:sp>
        <p:nvSpPr>
          <p:cNvPr id="178" name="Shape 178"/>
          <p:cNvSpPr/>
          <p:nvPr/>
        </p:nvSpPr>
        <p:spPr>
          <a:xfrm>
            <a:off x="6781813" y="2199000"/>
            <a:ext cx="2051100" cy="745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4294967295"/>
          </p:nvPr>
        </p:nvSpPr>
        <p:spPr>
          <a:xfrm>
            <a:off x="7111511" y="2336550"/>
            <a:ext cx="1315500" cy="47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24 months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7669807" y="1610215"/>
            <a:ext cx="198900" cy="593656"/>
            <a:chOff x="3918083" y="1610215"/>
            <a:chExt cx="198900" cy="593656"/>
          </a:xfrm>
        </p:grpSpPr>
        <p:cxnSp>
          <p:nvCxnSpPr>
            <p:cNvPr id="181" name="Shape 181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82" name="Shape 182"/>
            <p:cNvSpPr/>
            <p:nvPr/>
          </p:nvSpPr>
          <p:spPr>
            <a:xfrm>
              <a:off x="3918083" y="1610215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3" name="Shape 183"/>
          <p:cNvSpPr txBox="1">
            <a:spLocks noGrp="1"/>
          </p:cNvSpPr>
          <p:nvPr>
            <p:ph type="body" idx="4294967295"/>
          </p:nvPr>
        </p:nvSpPr>
        <p:spPr>
          <a:xfrm>
            <a:off x="6685978" y="374700"/>
            <a:ext cx="2242800" cy="90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Launch app to market (Apple app Store &amp; Google Play)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300</Words>
  <Application>Microsoft Office PowerPoint</Application>
  <PresentationFormat>On-screen Show (16:9)</PresentationFormat>
  <Paragraphs>88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Roboto</vt:lpstr>
      <vt:lpstr>Calibri</vt:lpstr>
      <vt:lpstr>Arial</vt:lpstr>
      <vt:lpstr>material</vt:lpstr>
      <vt:lpstr>Along The Way</vt:lpstr>
      <vt:lpstr>The Team “Why are we the ones to solve the problem we identified?”</vt:lpstr>
      <vt:lpstr>The Problem</vt:lpstr>
      <vt:lpstr>The Solution</vt:lpstr>
      <vt:lpstr>Competitive Analysis &amp; Market  </vt:lpstr>
      <vt:lpstr>Financials</vt:lpstr>
      <vt:lpstr>Risks</vt:lpstr>
      <vt:lpstr>Implementation Plan</vt:lpstr>
      <vt:lpstr>PowerPoint Presentation</vt:lpstr>
      <vt:lpstr>Questions?</vt:lpstr>
      <vt:lpstr>Appendix</vt:lpstr>
      <vt:lpstr>Data Model Overview </vt:lpstr>
      <vt:lpstr>Process Model Overview</vt:lpstr>
      <vt:lpstr>Process Model Overview</vt:lpstr>
      <vt:lpstr>Process Model Overview</vt:lpstr>
      <vt:lpstr>Process Model Overview</vt:lpstr>
      <vt:lpstr>Process Model Overview</vt:lpstr>
      <vt:lpstr>Process Model Overview</vt:lpstr>
      <vt:lpstr>Process Model Overview</vt:lpstr>
      <vt:lpstr>Systems Architecture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Along The Way</dc:title>
  <cp:lastModifiedBy>Michael</cp:lastModifiedBy>
  <cp:revision>4</cp:revision>
  <dcterms:modified xsi:type="dcterms:W3CDTF">2016-04-19T14:49:17Z</dcterms:modified>
</cp:coreProperties>
</file>