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88825" cy="6856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7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3"/>
            <a:ext cx="7197727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9" y="5870577"/>
            <a:ext cx="1600200" cy="377825"/>
          </a:xfrm>
        </p:spPr>
        <p:txBody>
          <a:bodyPr/>
          <a:lstStyle/>
          <a:p>
            <a:pPr defTabSz="1219170"/>
            <a:fld id="{4AAD347D-5ACD-4C99-B74B-A9C85AD731AF}" type="datetimeFigureOut">
              <a:rPr lang="en-US" kern="0" smtClean="0">
                <a:solidFill>
                  <a:prstClr val="white"/>
                </a:solidFill>
                <a:cs typeface="Arial"/>
                <a:sym typeface="Arial"/>
              </a:rPr>
              <a:pPr defTabSz="1219170"/>
              <a:t>4/14/2016</a:t>
            </a:fld>
            <a:endParaRPr lang="en-US" kern="0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7"/>
            <a:ext cx="4893959" cy="377825"/>
          </a:xfrm>
        </p:spPr>
        <p:txBody>
          <a:bodyPr/>
          <a:lstStyle/>
          <a:p>
            <a:pPr defTabSz="1219170"/>
            <a:endParaRPr lang="en-US" kern="0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9" y="5870577"/>
            <a:ext cx="551167" cy="377825"/>
          </a:xfrm>
        </p:spPr>
        <p:txBody>
          <a:bodyPr/>
          <a:lstStyle/>
          <a:p>
            <a:pPr defTabSz="1219170"/>
            <a:fld id="{00000000-1234-1234-1234-123412341234}" type="slidenum">
              <a:rPr lang="en" sz="1333" kern="0" smtClean="0">
                <a:solidFill>
                  <a:srgbClr val="18276C"/>
                </a:solidFill>
                <a:cs typeface="Arial"/>
                <a:sym typeface="Arial"/>
              </a:rPr>
              <a:pPr defTabSz="1219170"/>
              <a:t>‹#›</a:t>
            </a:fld>
            <a:endParaRPr lang="en" sz="1333" kern="0">
              <a:solidFill>
                <a:srgbClr val="18276C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9514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88825" cy="6856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732865"/>
            <a:ext cx="10131427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1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D347D-5ACD-4C99-B74B-A9C85AD731AF}" type="datetimeFigureOut">
              <a:rPr lang="en-US" kern="0" smtClean="0">
                <a:solidFill>
                  <a:prstClr val="white"/>
                </a:solidFill>
                <a:cs typeface="Arial"/>
                <a:sym typeface="Arial"/>
              </a:rPr>
              <a:pPr defTabSz="1219170"/>
              <a:t>4/14/2016</a:t>
            </a:fld>
            <a:endParaRPr lang="en-US" kern="0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 kern="0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0000000-1234-1234-1234-123412341234}" type="slidenum">
              <a:rPr lang="en" sz="1333" kern="0" smtClean="0">
                <a:solidFill>
                  <a:srgbClr val="18276C"/>
                </a:solidFill>
                <a:cs typeface="Arial"/>
                <a:sym typeface="Arial"/>
              </a:rPr>
              <a:pPr defTabSz="1219170"/>
              <a:t>‹#›</a:t>
            </a:fld>
            <a:endParaRPr lang="en" sz="1333" kern="0">
              <a:solidFill>
                <a:srgbClr val="18276C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655042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88825" cy="6856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2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D347D-5ACD-4C99-B74B-A9C85AD731AF}" type="datetimeFigureOut">
              <a:rPr lang="en-US" kern="0" smtClean="0">
                <a:solidFill>
                  <a:prstClr val="white"/>
                </a:solidFill>
                <a:cs typeface="Arial"/>
                <a:sym typeface="Arial"/>
              </a:rPr>
              <a:pPr defTabSz="1219170"/>
              <a:t>4/14/2016</a:t>
            </a:fld>
            <a:endParaRPr lang="en-US" kern="0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 kern="0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0000000-1234-1234-1234-123412341234}" type="slidenum">
              <a:rPr lang="en" sz="1333" kern="0" smtClean="0">
                <a:solidFill>
                  <a:srgbClr val="18276C"/>
                </a:solidFill>
                <a:cs typeface="Arial"/>
                <a:sym typeface="Arial"/>
              </a:rPr>
              <a:pPr defTabSz="1219170"/>
              <a:t>‹#›</a:t>
            </a:fld>
            <a:endParaRPr lang="en" sz="1333" kern="0">
              <a:solidFill>
                <a:srgbClr val="18276C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839791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88825" cy="685621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9" y="609602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6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D347D-5ACD-4C99-B74B-A9C85AD731AF}" type="datetimeFigureOut">
              <a:rPr lang="en-US" kern="0" smtClean="0">
                <a:solidFill>
                  <a:prstClr val="white"/>
                </a:solidFill>
                <a:cs typeface="Arial"/>
                <a:sym typeface="Arial"/>
              </a:rPr>
              <a:pPr defTabSz="1219170"/>
              <a:t>4/14/2016</a:t>
            </a:fld>
            <a:endParaRPr lang="en-US" kern="0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 kern="0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0000000-1234-1234-1234-123412341234}" type="slidenum">
              <a:rPr lang="en" sz="1333" kern="0" smtClean="0">
                <a:solidFill>
                  <a:srgbClr val="18276C"/>
                </a:solidFill>
                <a:cs typeface="Arial"/>
                <a:sym typeface="Arial"/>
              </a:rPr>
              <a:pPr defTabSz="1219170"/>
              <a:t>‹#›</a:t>
            </a:fld>
            <a:endParaRPr lang="en" sz="1333" kern="0">
              <a:solidFill>
                <a:srgbClr val="18276C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443362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88825" cy="6856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7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D347D-5ACD-4C99-B74B-A9C85AD731AF}" type="datetimeFigureOut">
              <a:rPr lang="en-US" kern="0" smtClean="0">
                <a:solidFill>
                  <a:prstClr val="white"/>
                </a:solidFill>
                <a:cs typeface="Arial"/>
                <a:sym typeface="Arial"/>
              </a:rPr>
              <a:pPr defTabSz="1219170"/>
              <a:t>4/14/2016</a:t>
            </a:fld>
            <a:endParaRPr lang="en-US" kern="0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 kern="0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0000000-1234-1234-1234-123412341234}" type="slidenum">
              <a:rPr lang="en" sz="1333" kern="0" smtClean="0">
                <a:solidFill>
                  <a:srgbClr val="18276C"/>
                </a:solidFill>
                <a:cs typeface="Arial"/>
                <a:sym typeface="Arial"/>
              </a:rPr>
              <a:pPr defTabSz="1219170"/>
              <a:t>‹#›</a:t>
            </a:fld>
            <a:endParaRPr lang="en" sz="1333" kern="0">
              <a:solidFill>
                <a:srgbClr val="18276C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870080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88825" cy="68562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9" y="609602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D347D-5ACD-4C99-B74B-A9C85AD731AF}" type="datetimeFigureOut">
              <a:rPr lang="en-US" kern="0" smtClean="0">
                <a:solidFill>
                  <a:prstClr val="white"/>
                </a:solidFill>
                <a:cs typeface="Arial"/>
                <a:sym typeface="Arial"/>
              </a:rPr>
              <a:pPr defTabSz="1219170"/>
              <a:t>4/14/2016</a:t>
            </a:fld>
            <a:endParaRPr lang="en-US" kern="0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 kern="0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0000000-1234-1234-1234-123412341234}" type="slidenum">
              <a:rPr lang="en" sz="1333" kern="0" smtClean="0">
                <a:solidFill>
                  <a:srgbClr val="18276C"/>
                </a:solidFill>
                <a:cs typeface="Arial"/>
                <a:sym typeface="Arial"/>
              </a:rPr>
              <a:pPr defTabSz="1219170"/>
              <a:t>‹#›</a:t>
            </a:fld>
            <a:endParaRPr lang="en" sz="1333" kern="0">
              <a:solidFill>
                <a:srgbClr val="18276C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352788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88825" cy="6856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2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2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D347D-5ACD-4C99-B74B-A9C85AD731AF}" type="datetimeFigureOut">
              <a:rPr lang="en-US" kern="0" smtClean="0">
                <a:solidFill>
                  <a:prstClr val="white"/>
                </a:solidFill>
                <a:cs typeface="Arial"/>
                <a:sym typeface="Arial"/>
              </a:rPr>
              <a:pPr defTabSz="1219170"/>
              <a:t>4/14/2016</a:t>
            </a:fld>
            <a:endParaRPr lang="en-US" kern="0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 kern="0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0000000-1234-1234-1234-123412341234}" type="slidenum">
              <a:rPr lang="en" sz="1333" kern="0" smtClean="0">
                <a:solidFill>
                  <a:srgbClr val="18276C"/>
                </a:solidFill>
                <a:cs typeface="Arial"/>
                <a:sym typeface="Arial"/>
              </a:rPr>
              <a:pPr defTabSz="1219170"/>
              <a:t>‹#›</a:t>
            </a:fld>
            <a:endParaRPr lang="en" sz="1333" kern="0">
              <a:solidFill>
                <a:srgbClr val="18276C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071231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88825" cy="6856215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509A250-FF31-4206-8172-F9D3106AACB1}" type="datetimeFigureOut">
              <a:rPr lang="en-US" kern="0" smtClean="0">
                <a:solidFill>
                  <a:prstClr val="white"/>
                </a:solidFill>
                <a:cs typeface="Arial"/>
                <a:sym typeface="Arial"/>
              </a:rPr>
              <a:pPr defTabSz="1219170"/>
              <a:t>4/14/2016</a:t>
            </a:fld>
            <a:endParaRPr lang="en-US" kern="0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 kern="0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0000000-1234-1234-1234-123412341234}" type="slidenum">
              <a:rPr lang="en" sz="1333" kern="0" smtClean="0">
                <a:solidFill>
                  <a:srgbClr val="18276C"/>
                </a:solidFill>
                <a:cs typeface="Arial"/>
                <a:sym typeface="Arial"/>
              </a:rPr>
              <a:pPr defTabSz="1219170"/>
              <a:t>‹#›</a:t>
            </a:fld>
            <a:endParaRPr lang="en" sz="1333" kern="0">
              <a:solidFill>
                <a:srgbClr val="18276C"/>
              </a:solidFill>
              <a:cs typeface="Arial"/>
              <a:sym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2" y="609601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3232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88825" cy="68562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601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509A250-FF31-4206-8172-F9D3106AACB1}" type="datetimeFigureOut">
              <a:rPr lang="en-US" kern="0" smtClean="0">
                <a:solidFill>
                  <a:prstClr val="white"/>
                </a:solidFill>
                <a:cs typeface="Arial"/>
                <a:sym typeface="Arial"/>
              </a:rPr>
              <a:pPr defTabSz="1219170"/>
              <a:t>4/14/2016</a:t>
            </a:fld>
            <a:endParaRPr lang="en-US" kern="0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 kern="0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0000000-1234-1234-1234-123412341234}" type="slidenum">
              <a:rPr lang="en" sz="1333" kern="0" smtClean="0">
                <a:solidFill>
                  <a:srgbClr val="18276C"/>
                </a:solidFill>
                <a:cs typeface="Arial"/>
                <a:sym typeface="Arial"/>
              </a:rPr>
              <a:pPr defTabSz="1219170"/>
              <a:t>‹#›</a:t>
            </a:fld>
            <a:endParaRPr lang="en" sz="1333" kern="0">
              <a:solidFill>
                <a:srgbClr val="18276C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18437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defTabSz="1219170"/>
            <a:fld id="{00000000-1234-1234-1234-123412341234}" type="slidenum">
              <a:rPr lang="en" kern="0" smtClean="0">
                <a:solidFill>
                  <a:prstClr val="white"/>
                </a:solidFill>
                <a:cs typeface="Arial"/>
                <a:sym typeface="Arial"/>
              </a:rPr>
              <a:pPr defTabSz="1219170"/>
              <a:t>‹#›</a:t>
            </a:fld>
            <a:endParaRPr lang="en" kern="0">
              <a:solidFill>
                <a:prstClr val="white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4817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67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67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defTabSz="1219170"/>
            <a:fld id="{00000000-1234-1234-1234-123412341234}" type="slidenum">
              <a:rPr lang="en" kern="0" smtClean="0">
                <a:solidFill>
                  <a:prstClr val="white"/>
                </a:solidFill>
                <a:cs typeface="Arial"/>
                <a:sym typeface="Arial"/>
              </a:rPr>
              <a:pPr defTabSz="1219170"/>
              <a:t>‹#›</a:t>
            </a:fld>
            <a:endParaRPr lang="en" kern="0">
              <a:solidFill>
                <a:prstClr val="white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532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88825" cy="6856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509A250-FF31-4206-8172-F9D3106AACB1}" type="datetimeFigureOut">
              <a:rPr lang="en-US" kern="0" smtClean="0">
                <a:solidFill>
                  <a:prstClr val="white"/>
                </a:solidFill>
                <a:cs typeface="Arial"/>
                <a:sym typeface="Arial"/>
              </a:rPr>
              <a:pPr defTabSz="1219170"/>
              <a:t>4/14/2016</a:t>
            </a:fld>
            <a:endParaRPr lang="en-US" kern="0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 kern="0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0000000-1234-1234-1234-123412341234}" type="slidenum">
              <a:rPr lang="en" sz="1333" kern="0" smtClean="0">
                <a:solidFill>
                  <a:srgbClr val="18276C"/>
                </a:solidFill>
                <a:cs typeface="Arial"/>
                <a:sym typeface="Arial"/>
              </a:rPr>
              <a:pPr defTabSz="1219170"/>
              <a:t>‹#›</a:t>
            </a:fld>
            <a:endParaRPr lang="en" sz="1333" kern="0">
              <a:solidFill>
                <a:srgbClr val="18276C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531839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88825" cy="6856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9796027F-7875-4030-9381-8BD8C4F21935}" type="datetimeFigureOut">
              <a:rPr lang="en-US" kern="0" smtClean="0">
                <a:solidFill>
                  <a:prstClr val="white"/>
                </a:solidFill>
                <a:cs typeface="Arial"/>
                <a:sym typeface="Arial"/>
              </a:rPr>
              <a:pPr defTabSz="1219170"/>
              <a:t>4/14/2016</a:t>
            </a:fld>
            <a:endParaRPr lang="en-US" kern="0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 kern="0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0000000-1234-1234-1234-123412341234}" type="slidenum">
              <a:rPr lang="en" sz="1333" kern="0" smtClean="0">
                <a:solidFill>
                  <a:srgbClr val="18276C"/>
                </a:solidFill>
                <a:cs typeface="Arial"/>
                <a:sym typeface="Arial"/>
              </a:rPr>
              <a:pPr defTabSz="1219170"/>
              <a:t>‹#›</a:t>
            </a:fld>
            <a:endParaRPr lang="en" sz="1333" kern="0">
              <a:solidFill>
                <a:srgbClr val="18276C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654032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88825" cy="6856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5" cy="364913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8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9796027F-7875-4030-9381-8BD8C4F21935}" type="datetimeFigureOut">
              <a:rPr lang="en-US" kern="0" smtClean="0">
                <a:solidFill>
                  <a:prstClr val="white"/>
                </a:solidFill>
                <a:cs typeface="Arial"/>
                <a:sym typeface="Arial"/>
              </a:rPr>
              <a:pPr defTabSz="1219170"/>
              <a:t>4/14/2016</a:t>
            </a:fld>
            <a:endParaRPr lang="en-US" kern="0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 kern="0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0000000-1234-1234-1234-123412341234}" type="slidenum">
              <a:rPr lang="en" sz="1333" kern="0" smtClean="0">
                <a:solidFill>
                  <a:srgbClr val="18276C"/>
                </a:solidFill>
                <a:cs typeface="Arial"/>
                <a:sym typeface="Arial"/>
              </a:rPr>
              <a:pPr defTabSz="1219170"/>
              <a:t>‹#›</a:t>
            </a:fld>
            <a:endParaRPr lang="en" sz="1333" kern="0">
              <a:solidFill>
                <a:srgbClr val="18276C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561146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5" cy="576263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2"/>
            <a:ext cx="4996923" cy="2920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4" y="2226734"/>
            <a:ext cx="4722813" cy="576263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2"/>
            <a:ext cx="4995335" cy="2920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9796027F-7875-4030-9381-8BD8C4F21935}" type="datetimeFigureOut">
              <a:rPr lang="en-US" kern="0" smtClean="0">
                <a:solidFill>
                  <a:prstClr val="white"/>
                </a:solidFill>
                <a:cs typeface="Arial"/>
                <a:sym typeface="Arial"/>
              </a:rPr>
              <a:pPr defTabSz="1219170"/>
              <a:t>4/14/2016</a:t>
            </a:fld>
            <a:endParaRPr lang="en-US" kern="0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 kern="0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0000000-1234-1234-1234-123412341234}" type="slidenum">
              <a:rPr lang="en" sz="1333" kern="0" smtClean="0">
                <a:solidFill>
                  <a:srgbClr val="18276C"/>
                </a:solidFill>
                <a:cs typeface="Arial"/>
                <a:sym typeface="Arial"/>
              </a:rPr>
              <a:pPr defTabSz="1219170"/>
              <a:t>‹#›</a:t>
            </a:fld>
            <a:endParaRPr lang="en" sz="1333" kern="0">
              <a:solidFill>
                <a:srgbClr val="18276C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661725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88825" cy="6856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509A250-FF31-4206-8172-F9D3106AACB1}" type="datetimeFigureOut">
              <a:rPr lang="en-US" kern="0" smtClean="0">
                <a:solidFill>
                  <a:prstClr val="white"/>
                </a:solidFill>
                <a:cs typeface="Arial"/>
                <a:sym typeface="Arial"/>
              </a:rPr>
              <a:pPr defTabSz="1219170"/>
              <a:t>4/14/2016</a:t>
            </a:fld>
            <a:endParaRPr lang="en-US" kern="0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 kern="0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0000000-1234-1234-1234-123412341234}" type="slidenum">
              <a:rPr lang="en" sz="1333" kern="0" smtClean="0">
                <a:solidFill>
                  <a:srgbClr val="18276C"/>
                </a:solidFill>
                <a:cs typeface="Arial"/>
                <a:sym typeface="Arial"/>
              </a:rPr>
              <a:pPr defTabSz="1219170"/>
              <a:t>‹#›</a:t>
            </a:fld>
            <a:endParaRPr lang="en" sz="1333" kern="0">
              <a:solidFill>
                <a:srgbClr val="18276C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403174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88825" cy="68562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509A250-FF31-4206-8172-F9D3106AACB1}" type="datetimeFigureOut">
              <a:rPr lang="en-US" kern="0" smtClean="0">
                <a:solidFill>
                  <a:prstClr val="white"/>
                </a:solidFill>
                <a:cs typeface="Arial"/>
                <a:sym typeface="Arial"/>
              </a:rPr>
              <a:pPr defTabSz="1219170"/>
              <a:t>4/14/2016</a:t>
            </a:fld>
            <a:endParaRPr lang="en-US" kern="0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 kern="0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0000000-1234-1234-1234-123412341234}" type="slidenum">
              <a:rPr lang="en" kern="0" smtClean="0">
                <a:solidFill>
                  <a:prstClr val="white"/>
                </a:solidFill>
                <a:cs typeface="Arial"/>
                <a:sym typeface="Arial"/>
              </a:rPr>
              <a:pPr defTabSz="1219170"/>
              <a:t>‹#›</a:t>
            </a:fld>
            <a:endParaRPr lang="en" kern="0">
              <a:solidFill>
                <a:prstClr val="white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586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88825" cy="6856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7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509A250-FF31-4206-8172-F9D3106AACB1}" type="datetimeFigureOut">
              <a:rPr lang="en-US" kern="0" smtClean="0">
                <a:solidFill>
                  <a:prstClr val="white"/>
                </a:solidFill>
                <a:cs typeface="Arial"/>
                <a:sym typeface="Arial"/>
              </a:rPr>
              <a:pPr defTabSz="1219170"/>
              <a:t>4/14/2016</a:t>
            </a:fld>
            <a:endParaRPr lang="en-US" kern="0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 kern="0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0000000-1234-1234-1234-123412341234}" type="slidenum">
              <a:rPr lang="en" sz="1333" kern="0" smtClean="0">
                <a:solidFill>
                  <a:srgbClr val="18276C"/>
                </a:solidFill>
                <a:cs typeface="Arial"/>
                <a:sym typeface="Arial"/>
              </a:rPr>
              <a:pPr defTabSz="1219170"/>
              <a:t>‹#›</a:t>
            </a:fld>
            <a:endParaRPr lang="en" sz="1333" kern="0">
              <a:solidFill>
                <a:srgbClr val="18276C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305180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88825" cy="6856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4" y="914400"/>
            <a:ext cx="3280975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509A250-FF31-4206-8172-F9D3106AACB1}" type="datetimeFigureOut">
              <a:rPr lang="en-US" kern="0" smtClean="0">
                <a:solidFill>
                  <a:prstClr val="white"/>
                </a:solidFill>
                <a:cs typeface="Arial"/>
                <a:sym typeface="Arial"/>
              </a:rPr>
              <a:pPr defTabSz="1219170"/>
              <a:t>4/14/2016</a:t>
            </a:fld>
            <a:endParaRPr lang="en-US" kern="0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 kern="0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0000000-1234-1234-1234-123412341234}" type="slidenum">
              <a:rPr lang="en" sz="1333" kern="0" smtClean="0">
                <a:solidFill>
                  <a:srgbClr val="18276C"/>
                </a:solidFill>
                <a:cs typeface="Arial"/>
                <a:sym typeface="Arial"/>
              </a:rPr>
              <a:pPr defTabSz="1219170"/>
              <a:t>‹#›</a:t>
            </a:fld>
            <a:endParaRPr lang="en" sz="1333" kern="0">
              <a:solidFill>
                <a:srgbClr val="18276C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615952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2" y="609601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2" y="2142068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7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1219170"/>
            <a:fld id="{4AAD347D-5ACD-4C99-B74B-A9C85AD731AF}" type="datetimeFigureOut">
              <a:rPr lang="en-US" kern="0" smtClean="0">
                <a:solidFill>
                  <a:prstClr val="white"/>
                </a:solidFill>
                <a:cs typeface="Arial"/>
                <a:sym typeface="Arial"/>
              </a:rPr>
              <a:pPr defTabSz="1219170"/>
              <a:t>4/14/2016</a:t>
            </a:fld>
            <a:endParaRPr lang="en-US" kern="0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870577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1219170"/>
            <a:endParaRPr lang="en-US" kern="0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2" y="5870577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1219170"/>
            <a:fld id="{00000000-1234-1234-1234-123412341234}" type="slidenum">
              <a:rPr lang="en" sz="1333" kern="0" smtClean="0">
                <a:solidFill>
                  <a:srgbClr val="18276C"/>
                </a:solidFill>
                <a:cs typeface="Arial"/>
                <a:sym typeface="Arial"/>
              </a:rPr>
              <a:pPr defTabSz="1219170"/>
              <a:t>‹#›</a:t>
            </a:fld>
            <a:endParaRPr lang="en" sz="1333" kern="0">
              <a:solidFill>
                <a:srgbClr val="18276C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6636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sldNum="0" hdr="0" ftr="0" dt="0"/>
  <p:txStyles>
    <p:titleStyle>
      <a:lvl1pPr algn="l" defTabSz="457189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4" indent="-285744" algn="l" defTabSz="457189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21" indent="-285744" algn="l" defTabSz="457189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12" indent="-171446" algn="l" defTabSz="457189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01" indent="-171446" algn="l" defTabSz="457189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48" y="2074333"/>
            <a:ext cx="4114437" cy="1371600"/>
          </a:xfrm>
        </p:spPr>
        <p:txBody>
          <a:bodyPr/>
          <a:lstStyle/>
          <a:p>
            <a:r>
              <a:rPr lang="en-US" dirty="0" smtClean="0"/>
              <a:t>Process model 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2250" y="3445933"/>
            <a:ext cx="3680885" cy="1828800"/>
          </a:xfrm>
        </p:spPr>
        <p:txBody>
          <a:bodyPr/>
          <a:lstStyle/>
          <a:p>
            <a:r>
              <a:rPr lang="en-US" dirty="0" smtClean="0"/>
              <a:t>Create an account</a:t>
            </a:r>
            <a:endParaRPr lang="en-US" dirty="0"/>
          </a:p>
        </p:txBody>
      </p:sp>
      <p:pic>
        <p:nvPicPr>
          <p:cNvPr id="5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043" y="1639767"/>
            <a:ext cx="6712243" cy="4105888"/>
          </a:xfrm>
        </p:spPr>
      </p:pic>
    </p:spTree>
    <p:extLst>
      <p:ext uri="{BB962C8B-B14F-4D97-AF65-F5344CB8AC3E}">
        <p14:creationId xmlns:p14="http://schemas.microsoft.com/office/powerpoint/2010/main" val="3626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48" y="2074333"/>
            <a:ext cx="4114437" cy="1371600"/>
          </a:xfrm>
        </p:spPr>
        <p:txBody>
          <a:bodyPr/>
          <a:lstStyle/>
          <a:p>
            <a:r>
              <a:rPr lang="en-US" dirty="0" smtClean="0"/>
              <a:t>Process model 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3312" y="3445933"/>
            <a:ext cx="3680885" cy="1828800"/>
          </a:xfrm>
        </p:spPr>
        <p:txBody>
          <a:bodyPr/>
          <a:lstStyle/>
          <a:p>
            <a:r>
              <a:rPr lang="en-US" dirty="0" smtClean="0"/>
              <a:t>Log-in</a:t>
            </a:r>
            <a:endParaRPr lang="en-US" dirty="0"/>
          </a:p>
        </p:txBody>
      </p:sp>
      <p:pic>
        <p:nvPicPr>
          <p:cNvPr id="5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043" y="1639767"/>
            <a:ext cx="6712243" cy="410588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043" y="1639767"/>
            <a:ext cx="6712243" cy="410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8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48" y="2074333"/>
            <a:ext cx="4114437" cy="1371600"/>
          </a:xfrm>
        </p:spPr>
        <p:txBody>
          <a:bodyPr/>
          <a:lstStyle/>
          <a:p>
            <a:r>
              <a:rPr lang="en-US" dirty="0" smtClean="0"/>
              <a:t>Process model 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9246" y="3445933"/>
            <a:ext cx="3680885" cy="1828800"/>
          </a:xfrm>
        </p:spPr>
        <p:txBody>
          <a:bodyPr/>
          <a:lstStyle/>
          <a:p>
            <a:r>
              <a:rPr lang="en-US" dirty="0" smtClean="0"/>
              <a:t>Search for an event</a:t>
            </a:r>
            <a:endParaRPr lang="en-US" dirty="0"/>
          </a:p>
        </p:txBody>
      </p:sp>
      <p:pic>
        <p:nvPicPr>
          <p:cNvPr id="5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043" y="1639767"/>
            <a:ext cx="6712243" cy="410588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043" y="1639767"/>
            <a:ext cx="6712243" cy="4105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043" y="1639767"/>
            <a:ext cx="6712243" cy="4105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043" y="1639767"/>
            <a:ext cx="6712243" cy="410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5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48" y="2074333"/>
            <a:ext cx="4114437" cy="1371600"/>
          </a:xfrm>
        </p:spPr>
        <p:txBody>
          <a:bodyPr/>
          <a:lstStyle/>
          <a:p>
            <a:r>
              <a:rPr lang="en-US" dirty="0" smtClean="0"/>
              <a:t>Process model 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0272" y="3445933"/>
            <a:ext cx="3680885" cy="1828800"/>
          </a:xfrm>
        </p:spPr>
        <p:txBody>
          <a:bodyPr/>
          <a:lstStyle/>
          <a:p>
            <a:r>
              <a:rPr lang="en-US" dirty="0" smtClean="0"/>
              <a:t>Browse Events</a:t>
            </a:r>
            <a:endParaRPr lang="en-US" dirty="0"/>
          </a:p>
        </p:txBody>
      </p:sp>
      <p:pic>
        <p:nvPicPr>
          <p:cNvPr id="5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043" y="1639767"/>
            <a:ext cx="6712243" cy="410588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043" y="1639767"/>
            <a:ext cx="6712243" cy="4105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043" y="1639767"/>
            <a:ext cx="6712243" cy="410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1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48" y="2074333"/>
            <a:ext cx="4114437" cy="1371600"/>
          </a:xfrm>
        </p:spPr>
        <p:txBody>
          <a:bodyPr/>
          <a:lstStyle/>
          <a:p>
            <a:r>
              <a:rPr lang="en-US" dirty="0" smtClean="0"/>
              <a:t>Process model 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2287" y="3445933"/>
            <a:ext cx="3680885" cy="1828800"/>
          </a:xfrm>
        </p:spPr>
        <p:txBody>
          <a:bodyPr/>
          <a:lstStyle/>
          <a:p>
            <a:r>
              <a:rPr lang="en-US" dirty="0" smtClean="0"/>
              <a:t>Browse Map</a:t>
            </a:r>
            <a:endParaRPr lang="en-US" dirty="0"/>
          </a:p>
        </p:txBody>
      </p:sp>
      <p:pic>
        <p:nvPicPr>
          <p:cNvPr id="5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043" y="1639767"/>
            <a:ext cx="6712243" cy="410588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043" y="1639767"/>
            <a:ext cx="6712243" cy="410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5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48" y="2074333"/>
            <a:ext cx="4114437" cy="1371600"/>
          </a:xfrm>
        </p:spPr>
        <p:txBody>
          <a:bodyPr/>
          <a:lstStyle/>
          <a:p>
            <a:r>
              <a:rPr lang="en-US" dirty="0" smtClean="0"/>
              <a:t>Process model 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264" y="3445933"/>
            <a:ext cx="3680885" cy="1828800"/>
          </a:xfrm>
        </p:spPr>
        <p:txBody>
          <a:bodyPr/>
          <a:lstStyle/>
          <a:p>
            <a:r>
              <a:rPr lang="en-US" dirty="0" smtClean="0"/>
              <a:t>Submit an event</a:t>
            </a:r>
            <a:endParaRPr lang="en-US" dirty="0"/>
          </a:p>
        </p:txBody>
      </p:sp>
      <p:pic>
        <p:nvPicPr>
          <p:cNvPr id="5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043" y="1639767"/>
            <a:ext cx="6712243" cy="410588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043" y="1639767"/>
            <a:ext cx="6712243" cy="4105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043" y="1639767"/>
            <a:ext cx="6712243" cy="410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0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48" y="2074333"/>
            <a:ext cx="4114437" cy="1371600"/>
          </a:xfrm>
        </p:spPr>
        <p:txBody>
          <a:bodyPr/>
          <a:lstStyle/>
          <a:p>
            <a:r>
              <a:rPr lang="en-US" dirty="0" smtClean="0"/>
              <a:t>Process model 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6279" y="3445933"/>
            <a:ext cx="3680885" cy="1828800"/>
          </a:xfrm>
        </p:spPr>
        <p:txBody>
          <a:bodyPr/>
          <a:lstStyle/>
          <a:p>
            <a:r>
              <a:rPr lang="en-US" dirty="0" smtClean="0"/>
              <a:t>Favorites Page</a:t>
            </a:r>
            <a:endParaRPr lang="en-US" dirty="0"/>
          </a:p>
        </p:txBody>
      </p:sp>
      <p:pic>
        <p:nvPicPr>
          <p:cNvPr id="5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043" y="1639767"/>
            <a:ext cx="6712243" cy="410588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043" y="1639767"/>
            <a:ext cx="6712243" cy="4105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043" y="1639767"/>
            <a:ext cx="6712243" cy="4105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043" y="1639767"/>
            <a:ext cx="6712243" cy="410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38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Celestial</vt:lpstr>
      <vt:lpstr>Process model overview</vt:lpstr>
      <vt:lpstr>Process model overview</vt:lpstr>
      <vt:lpstr>Process model overview</vt:lpstr>
      <vt:lpstr>Process model overview</vt:lpstr>
      <vt:lpstr>Process model overview</vt:lpstr>
      <vt:lpstr>Process model overview</vt:lpstr>
      <vt:lpstr>Process model overview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</dc:creator>
  <cp:lastModifiedBy>Michael</cp:lastModifiedBy>
  <cp:revision>2</cp:revision>
  <dcterms:created xsi:type="dcterms:W3CDTF">2016-04-14T22:08:57Z</dcterms:created>
  <dcterms:modified xsi:type="dcterms:W3CDTF">2016-04-14T22:17:48Z</dcterms:modified>
</cp:coreProperties>
</file>