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3" r:id="rId9"/>
    <p:sldId id="268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 autoAdjust="0"/>
    <p:restoredTop sz="93921" autoAdjust="0"/>
  </p:normalViewPr>
  <p:slideViewPr>
    <p:cSldViewPr snapToGrid="0">
      <p:cViewPr varScale="1">
        <p:scale>
          <a:sx n="68" d="100"/>
          <a:sy n="68" d="100"/>
        </p:scale>
        <p:origin x="65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F87654-D97C-43C3-82D3-9135965B4190}" type="doc">
      <dgm:prSet loTypeId="urn:microsoft.com/office/officeart/2005/8/layout/cycle7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3394C2D-3F32-47A5-9917-F1F333C73548}">
      <dgm:prSet phldrT="[Text]"/>
      <dgm:spPr/>
      <dgm:t>
        <a:bodyPr/>
        <a:lstStyle/>
        <a:p>
          <a:r>
            <a:rPr lang="en-US" dirty="0"/>
            <a:t>User Friendly </a:t>
          </a:r>
        </a:p>
      </dgm:t>
    </dgm:pt>
    <dgm:pt modelId="{C2530581-EB25-47BD-9BFE-94BC5A3B18F1}" type="parTrans" cxnId="{B83A54A7-0F0C-4588-BC88-F4FF671EC53F}">
      <dgm:prSet/>
      <dgm:spPr/>
      <dgm:t>
        <a:bodyPr/>
        <a:lstStyle/>
        <a:p>
          <a:endParaRPr lang="en-US"/>
        </a:p>
      </dgm:t>
    </dgm:pt>
    <dgm:pt modelId="{63FB7029-B583-4A64-BECF-6934914598F6}" type="sibTrans" cxnId="{B83A54A7-0F0C-4588-BC88-F4FF671EC53F}">
      <dgm:prSet/>
      <dgm:spPr/>
      <dgm:t>
        <a:bodyPr/>
        <a:lstStyle/>
        <a:p>
          <a:endParaRPr lang="en-US"/>
        </a:p>
      </dgm:t>
    </dgm:pt>
    <dgm:pt modelId="{E2483C4A-5607-4EE7-A93B-F4A4ED9F965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Simplicity  </a:t>
          </a:r>
        </a:p>
      </dgm:t>
    </dgm:pt>
    <dgm:pt modelId="{F601B6B5-D946-4223-B246-5209D217412F}" type="parTrans" cxnId="{32CA0958-B8A7-4549-A47B-27D9F7DBA462}">
      <dgm:prSet/>
      <dgm:spPr/>
      <dgm:t>
        <a:bodyPr/>
        <a:lstStyle/>
        <a:p>
          <a:endParaRPr lang="en-US"/>
        </a:p>
      </dgm:t>
    </dgm:pt>
    <dgm:pt modelId="{2B336333-DE9E-41FC-B1AD-BDFF10CBD377}" type="sibTrans" cxnId="{32CA0958-B8A7-4549-A47B-27D9F7DBA462}">
      <dgm:prSet/>
      <dgm:spPr/>
      <dgm:t>
        <a:bodyPr/>
        <a:lstStyle/>
        <a:p>
          <a:endParaRPr lang="en-US"/>
        </a:p>
      </dgm:t>
    </dgm:pt>
    <dgm:pt modelId="{2D0537AA-A30B-4B22-95F3-CBAECD662B33}">
      <dgm:prSet phldrT="[Text]"/>
      <dgm:spPr/>
      <dgm:t>
        <a:bodyPr/>
        <a:lstStyle/>
        <a:p>
          <a:r>
            <a:rPr lang="en-US" dirty="0"/>
            <a:t>Accessibility </a:t>
          </a:r>
        </a:p>
      </dgm:t>
    </dgm:pt>
    <dgm:pt modelId="{09594897-11BC-4FA8-B1EE-E4A145B531CE}" type="parTrans" cxnId="{B3727AA5-C23B-400D-B89A-64316AED4D94}">
      <dgm:prSet/>
      <dgm:spPr/>
      <dgm:t>
        <a:bodyPr/>
        <a:lstStyle/>
        <a:p>
          <a:endParaRPr lang="en-US"/>
        </a:p>
      </dgm:t>
    </dgm:pt>
    <dgm:pt modelId="{2A16EE44-F978-4283-9841-2143AE205351}" type="sibTrans" cxnId="{B3727AA5-C23B-400D-B89A-64316AED4D94}">
      <dgm:prSet/>
      <dgm:spPr/>
      <dgm:t>
        <a:bodyPr/>
        <a:lstStyle/>
        <a:p>
          <a:endParaRPr lang="en-US"/>
        </a:p>
      </dgm:t>
    </dgm:pt>
    <dgm:pt modelId="{0520EE06-DF0D-4BE6-959B-A6839AA24668}" type="pres">
      <dgm:prSet presAssocID="{52F87654-D97C-43C3-82D3-9135965B4190}" presName="Name0" presStyleCnt="0">
        <dgm:presLayoutVars>
          <dgm:dir/>
          <dgm:resizeHandles val="exact"/>
        </dgm:presLayoutVars>
      </dgm:prSet>
      <dgm:spPr/>
    </dgm:pt>
    <dgm:pt modelId="{175BF94F-CCA9-4607-863E-47CEF1CE3BA4}" type="pres">
      <dgm:prSet presAssocID="{D3394C2D-3F32-47A5-9917-F1F333C73548}" presName="node" presStyleLbl="node1" presStyleIdx="0" presStyleCnt="3">
        <dgm:presLayoutVars>
          <dgm:bulletEnabled val="1"/>
        </dgm:presLayoutVars>
      </dgm:prSet>
      <dgm:spPr/>
    </dgm:pt>
    <dgm:pt modelId="{DF5DC1CE-B287-427C-9F8F-A9FB1FA33CF7}" type="pres">
      <dgm:prSet presAssocID="{63FB7029-B583-4A64-BECF-6934914598F6}" presName="sibTrans" presStyleLbl="sibTrans2D1" presStyleIdx="0" presStyleCnt="3"/>
      <dgm:spPr/>
    </dgm:pt>
    <dgm:pt modelId="{49C26634-2DC2-48FA-B98E-F1C333390C01}" type="pres">
      <dgm:prSet presAssocID="{63FB7029-B583-4A64-BECF-6934914598F6}" presName="connectorText" presStyleLbl="sibTrans2D1" presStyleIdx="0" presStyleCnt="3"/>
      <dgm:spPr/>
    </dgm:pt>
    <dgm:pt modelId="{3C1DC3AD-F8CA-45BA-A8A0-5B093D0689DD}" type="pres">
      <dgm:prSet presAssocID="{E2483C4A-5607-4EE7-A93B-F4A4ED9F9653}" presName="node" presStyleLbl="node1" presStyleIdx="1" presStyleCnt="3">
        <dgm:presLayoutVars>
          <dgm:bulletEnabled val="1"/>
        </dgm:presLayoutVars>
      </dgm:prSet>
      <dgm:spPr/>
    </dgm:pt>
    <dgm:pt modelId="{3C5A0772-E4A1-46F8-A6E4-4D0E2A4326ED}" type="pres">
      <dgm:prSet presAssocID="{2B336333-DE9E-41FC-B1AD-BDFF10CBD377}" presName="sibTrans" presStyleLbl="sibTrans2D1" presStyleIdx="1" presStyleCnt="3"/>
      <dgm:spPr/>
    </dgm:pt>
    <dgm:pt modelId="{F63A9D46-87BC-4CBC-9413-C509CD885B9C}" type="pres">
      <dgm:prSet presAssocID="{2B336333-DE9E-41FC-B1AD-BDFF10CBD377}" presName="connectorText" presStyleLbl="sibTrans2D1" presStyleIdx="1" presStyleCnt="3"/>
      <dgm:spPr/>
    </dgm:pt>
    <dgm:pt modelId="{60F4D1FB-1ACE-4E5D-8920-66ED3CECF5BA}" type="pres">
      <dgm:prSet presAssocID="{2D0537AA-A30B-4B22-95F3-CBAECD662B33}" presName="node" presStyleLbl="node1" presStyleIdx="2" presStyleCnt="3">
        <dgm:presLayoutVars>
          <dgm:bulletEnabled val="1"/>
        </dgm:presLayoutVars>
      </dgm:prSet>
      <dgm:spPr/>
    </dgm:pt>
    <dgm:pt modelId="{6DAFC97D-CB81-4C9C-AFD5-D0F263865204}" type="pres">
      <dgm:prSet presAssocID="{2A16EE44-F978-4283-9841-2143AE205351}" presName="sibTrans" presStyleLbl="sibTrans2D1" presStyleIdx="2" presStyleCnt="3"/>
      <dgm:spPr/>
    </dgm:pt>
    <dgm:pt modelId="{8153C2A6-149E-46F1-B811-F0141E482935}" type="pres">
      <dgm:prSet presAssocID="{2A16EE44-F978-4283-9841-2143AE205351}" presName="connectorText" presStyleLbl="sibTrans2D1" presStyleIdx="2" presStyleCnt="3"/>
      <dgm:spPr/>
    </dgm:pt>
  </dgm:ptLst>
  <dgm:cxnLst>
    <dgm:cxn modelId="{8B172811-C835-4145-9D23-B2CA082EFC70}" type="presOf" srcId="{2B336333-DE9E-41FC-B1AD-BDFF10CBD377}" destId="{F63A9D46-87BC-4CBC-9413-C509CD885B9C}" srcOrd="1" destOrd="0" presId="urn:microsoft.com/office/officeart/2005/8/layout/cycle7"/>
    <dgm:cxn modelId="{DEF13317-8B7F-4BBA-9F76-B88B07B77C63}" type="presOf" srcId="{63FB7029-B583-4A64-BECF-6934914598F6}" destId="{DF5DC1CE-B287-427C-9F8F-A9FB1FA33CF7}" srcOrd="0" destOrd="0" presId="urn:microsoft.com/office/officeart/2005/8/layout/cycle7"/>
    <dgm:cxn modelId="{DB7EDD3B-DBEB-43AA-A77D-D41E5F60DCCD}" type="presOf" srcId="{2A16EE44-F978-4283-9841-2143AE205351}" destId="{6DAFC97D-CB81-4C9C-AFD5-D0F263865204}" srcOrd="0" destOrd="0" presId="urn:microsoft.com/office/officeart/2005/8/layout/cycle7"/>
    <dgm:cxn modelId="{820E3241-B911-43EF-82E6-E598A50A439E}" type="presOf" srcId="{2A16EE44-F978-4283-9841-2143AE205351}" destId="{8153C2A6-149E-46F1-B811-F0141E482935}" srcOrd="1" destOrd="0" presId="urn:microsoft.com/office/officeart/2005/8/layout/cycle7"/>
    <dgm:cxn modelId="{32CA0958-B8A7-4549-A47B-27D9F7DBA462}" srcId="{52F87654-D97C-43C3-82D3-9135965B4190}" destId="{E2483C4A-5607-4EE7-A93B-F4A4ED9F9653}" srcOrd="1" destOrd="0" parTransId="{F601B6B5-D946-4223-B246-5209D217412F}" sibTransId="{2B336333-DE9E-41FC-B1AD-BDFF10CBD377}"/>
    <dgm:cxn modelId="{099AD57E-ADE5-4FF5-A97E-925B20F2230C}" type="presOf" srcId="{2D0537AA-A30B-4B22-95F3-CBAECD662B33}" destId="{60F4D1FB-1ACE-4E5D-8920-66ED3CECF5BA}" srcOrd="0" destOrd="0" presId="urn:microsoft.com/office/officeart/2005/8/layout/cycle7"/>
    <dgm:cxn modelId="{A1A0E5A0-92CF-4030-B691-66AFB5723E34}" type="presOf" srcId="{E2483C4A-5607-4EE7-A93B-F4A4ED9F9653}" destId="{3C1DC3AD-F8CA-45BA-A8A0-5B093D0689DD}" srcOrd="0" destOrd="0" presId="urn:microsoft.com/office/officeart/2005/8/layout/cycle7"/>
    <dgm:cxn modelId="{75ED5FA2-00EE-440A-BAB7-3681F27E80A0}" type="presOf" srcId="{D3394C2D-3F32-47A5-9917-F1F333C73548}" destId="{175BF94F-CCA9-4607-863E-47CEF1CE3BA4}" srcOrd="0" destOrd="0" presId="urn:microsoft.com/office/officeart/2005/8/layout/cycle7"/>
    <dgm:cxn modelId="{B3727AA5-C23B-400D-B89A-64316AED4D94}" srcId="{52F87654-D97C-43C3-82D3-9135965B4190}" destId="{2D0537AA-A30B-4B22-95F3-CBAECD662B33}" srcOrd="2" destOrd="0" parTransId="{09594897-11BC-4FA8-B1EE-E4A145B531CE}" sibTransId="{2A16EE44-F978-4283-9841-2143AE205351}"/>
    <dgm:cxn modelId="{B83A54A7-0F0C-4588-BC88-F4FF671EC53F}" srcId="{52F87654-D97C-43C3-82D3-9135965B4190}" destId="{D3394C2D-3F32-47A5-9917-F1F333C73548}" srcOrd="0" destOrd="0" parTransId="{C2530581-EB25-47BD-9BFE-94BC5A3B18F1}" sibTransId="{63FB7029-B583-4A64-BECF-6934914598F6}"/>
    <dgm:cxn modelId="{424C8EA8-1596-4DF2-A489-AD7C92FFE645}" type="presOf" srcId="{52F87654-D97C-43C3-82D3-9135965B4190}" destId="{0520EE06-DF0D-4BE6-959B-A6839AA24668}" srcOrd="0" destOrd="0" presId="urn:microsoft.com/office/officeart/2005/8/layout/cycle7"/>
    <dgm:cxn modelId="{61D777EA-EDDC-4E37-A1A7-C61176F7EF04}" type="presOf" srcId="{2B336333-DE9E-41FC-B1AD-BDFF10CBD377}" destId="{3C5A0772-E4A1-46F8-A6E4-4D0E2A4326ED}" srcOrd="0" destOrd="0" presId="urn:microsoft.com/office/officeart/2005/8/layout/cycle7"/>
    <dgm:cxn modelId="{0C87EBF8-4FA3-4A0B-A6AF-D77C065FD4D5}" type="presOf" srcId="{63FB7029-B583-4A64-BECF-6934914598F6}" destId="{49C26634-2DC2-48FA-B98E-F1C333390C01}" srcOrd="1" destOrd="0" presId="urn:microsoft.com/office/officeart/2005/8/layout/cycle7"/>
    <dgm:cxn modelId="{7BCA4230-32CC-430C-BA3E-469B72B9670D}" type="presParOf" srcId="{0520EE06-DF0D-4BE6-959B-A6839AA24668}" destId="{175BF94F-CCA9-4607-863E-47CEF1CE3BA4}" srcOrd="0" destOrd="0" presId="urn:microsoft.com/office/officeart/2005/8/layout/cycle7"/>
    <dgm:cxn modelId="{62E4D969-B5BF-4379-8FD5-BB04792B0CBE}" type="presParOf" srcId="{0520EE06-DF0D-4BE6-959B-A6839AA24668}" destId="{DF5DC1CE-B287-427C-9F8F-A9FB1FA33CF7}" srcOrd="1" destOrd="0" presId="urn:microsoft.com/office/officeart/2005/8/layout/cycle7"/>
    <dgm:cxn modelId="{C4C084C1-872B-4561-8B52-FD2AD4F21353}" type="presParOf" srcId="{DF5DC1CE-B287-427C-9F8F-A9FB1FA33CF7}" destId="{49C26634-2DC2-48FA-B98E-F1C333390C01}" srcOrd="0" destOrd="0" presId="urn:microsoft.com/office/officeart/2005/8/layout/cycle7"/>
    <dgm:cxn modelId="{0A88FD7D-7695-4413-9124-0210A40B7FA0}" type="presParOf" srcId="{0520EE06-DF0D-4BE6-959B-A6839AA24668}" destId="{3C1DC3AD-F8CA-45BA-A8A0-5B093D0689DD}" srcOrd="2" destOrd="0" presId="urn:microsoft.com/office/officeart/2005/8/layout/cycle7"/>
    <dgm:cxn modelId="{E2C5DA72-6E61-4173-8E39-29D5E5198244}" type="presParOf" srcId="{0520EE06-DF0D-4BE6-959B-A6839AA24668}" destId="{3C5A0772-E4A1-46F8-A6E4-4D0E2A4326ED}" srcOrd="3" destOrd="0" presId="urn:microsoft.com/office/officeart/2005/8/layout/cycle7"/>
    <dgm:cxn modelId="{1DAD3235-3B16-4199-B6C5-F32CE90565AA}" type="presParOf" srcId="{3C5A0772-E4A1-46F8-A6E4-4D0E2A4326ED}" destId="{F63A9D46-87BC-4CBC-9413-C509CD885B9C}" srcOrd="0" destOrd="0" presId="urn:microsoft.com/office/officeart/2005/8/layout/cycle7"/>
    <dgm:cxn modelId="{FCD88557-3331-469F-8E20-4166D57A433F}" type="presParOf" srcId="{0520EE06-DF0D-4BE6-959B-A6839AA24668}" destId="{60F4D1FB-1ACE-4E5D-8920-66ED3CECF5BA}" srcOrd="4" destOrd="0" presId="urn:microsoft.com/office/officeart/2005/8/layout/cycle7"/>
    <dgm:cxn modelId="{D1D75D58-1676-4D95-B4BF-EF4687F2974E}" type="presParOf" srcId="{0520EE06-DF0D-4BE6-959B-A6839AA24668}" destId="{6DAFC97D-CB81-4C9C-AFD5-D0F263865204}" srcOrd="5" destOrd="0" presId="urn:microsoft.com/office/officeart/2005/8/layout/cycle7"/>
    <dgm:cxn modelId="{E4E38F26-6F5D-402A-8108-B1C894C9F029}" type="presParOf" srcId="{6DAFC97D-CB81-4C9C-AFD5-D0F263865204}" destId="{8153C2A6-149E-46F1-B811-F0141E48293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4B0942-071E-4669-A528-52532E25751B}" type="doc">
      <dgm:prSet loTypeId="urn:microsoft.com/office/officeart/2005/8/layout/cycle1" loCatId="cycle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A0324409-F3FD-4B06-8E28-4D2ADE603842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Shopping Process</a:t>
          </a:r>
        </a:p>
        <a:p>
          <a:endParaRPr lang="en-US" sz="1800" dirty="0"/>
        </a:p>
      </dgm:t>
    </dgm:pt>
    <dgm:pt modelId="{3721F923-914E-4049-961D-26B5E6CB7418}" type="parTrans" cxnId="{2C4CD981-1924-4788-A391-9822CCD9AD85}">
      <dgm:prSet/>
      <dgm:spPr/>
      <dgm:t>
        <a:bodyPr/>
        <a:lstStyle/>
        <a:p>
          <a:endParaRPr lang="en-US"/>
        </a:p>
      </dgm:t>
    </dgm:pt>
    <dgm:pt modelId="{9399AE8B-C231-4E0E-98B5-FF36D5AB04AE}" type="sibTrans" cxnId="{2C4CD981-1924-4788-A391-9822CCD9AD85}">
      <dgm:prSet/>
      <dgm:spPr/>
      <dgm:t>
        <a:bodyPr/>
        <a:lstStyle/>
        <a:p>
          <a:endParaRPr lang="en-US"/>
        </a:p>
      </dgm:t>
    </dgm:pt>
    <dgm:pt modelId="{14779BBE-8525-45F5-BE4A-B17E22050404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Account</a:t>
          </a:r>
          <a:r>
            <a:rPr lang="en-US" sz="2400" baseline="0" dirty="0">
              <a:solidFill>
                <a:schemeClr val="tx1"/>
              </a:solidFill>
            </a:rPr>
            <a:t> Management</a:t>
          </a:r>
          <a:endParaRPr lang="en-US" sz="2400" dirty="0">
            <a:solidFill>
              <a:schemeClr val="tx1"/>
            </a:solidFill>
          </a:endParaRPr>
        </a:p>
      </dgm:t>
    </dgm:pt>
    <dgm:pt modelId="{3521AE3D-DDF8-4C8B-84A9-68704F2D679C}" type="parTrans" cxnId="{0FDC551F-39F0-40E5-9508-6E14485329A7}">
      <dgm:prSet/>
      <dgm:spPr/>
      <dgm:t>
        <a:bodyPr/>
        <a:lstStyle/>
        <a:p>
          <a:endParaRPr lang="en-US"/>
        </a:p>
      </dgm:t>
    </dgm:pt>
    <dgm:pt modelId="{8F867BA7-EA00-4373-B1BC-908880EF886B}" type="sibTrans" cxnId="{0FDC551F-39F0-40E5-9508-6E14485329A7}">
      <dgm:prSet/>
      <dgm:spPr/>
      <dgm:t>
        <a:bodyPr/>
        <a:lstStyle/>
        <a:p>
          <a:endParaRPr lang="en-US"/>
        </a:p>
      </dgm:t>
    </dgm:pt>
    <dgm:pt modelId="{E788A839-CBCD-4EBB-A95E-2B7D016EDE66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Cake Club Subscription</a:t>
          </a:r>
        </a:p>
      </dgm:t>
    </dgm:pt>
    <dgm:pt modelId="{2EC048BD-884F-4325-95F0-6D59128AA89C}" type="parTrans" cxnId="{23F0F20E-B1C5-448D-A48F-4D6B13B25DC6}">
      <dgm:prSet/>
      <dgm:spPr/>
      <dgm:t>
        <a:bodyPr/>
        <a:lstStyle/>
        <a:p>
          <a:endParaRPr lang="en-US"/>
        </a:p>
      </dgm:t>
    </dgm:pt>
    <dgm:pt modelId="{0196766B-A665-40FE-97D9-551BFAD2C24B}" type="sibTrans" cxnId="{23F0F20E-B1C5-448D-A48F-4D6B13B25DC6}">
      <dgm:prSet/>
      <dgm:spPr/>
      <dgm:t>
        <a:bodyPr/>
        <a:lstStyle/>
        <a:p>
          <a:endParaRPr lang="en-US"/>
        </a:p>
      </dgm:t>
    </dgm:pt>
    <dgm:pt modelId="{AA4B2AF9-CBCE-4655-9449-EB2531DD8129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Newsletter Subscription</a:t>
          </a:r>
        </a:p>
      </dgm:t>
    </dgm:pt>
    <dgm:pt modelId="{063D809C-555A-4681-998B-2674CB45FCF1}" type="parTrans" cxnId="{46BEBD4F-C77E-48D1-90F5-13EFDF64F410}">
      <dgm:prSet/>
      <dgm:spPr/>
      <dgm:t>
        <a:bodyPr/>
        <a:lstStyle/>
        <a:p>
          <a:endParaRPr lang="en-US"/>
        </a:p>
      </dgm:t>
    </dgm:pt>
    <dgm:pt modelId="{21318DFD-293E-4408-B6D3-96FC3F2044F9}" type="sibTrans" cxnId="{46BEBD4F-C77E-48D1-90F5-13EFDF64F410}">
      <dgm:prSet/>
      <dgm:spPr/>
      <dgm:t>
        <a:bodyPr/>
        <a:lstStyle/>
        <a:p>
          <a:endParaRPr lang="en-US"/>
        </a:p>
      </dgm:t>
    </dgm:pt>
    <dgm:pt modelId="{89723CC5-6E74-4C85-BB7B-1E101824B6CA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Product  Display </a:t>
          </a:r>
        </a:p>
      </dgm:t>
    </dgm:pt>
    <dgm:pt modelId="{7EAD213C-A81C-439C-9BDE-E0915AD8320E}" type="parTrans" cxnId="{281B10A3-55BB-4065-AF0B-8B453D23EBAB}">
      <dgm:prSet/>
      <dgm:spPr/>
      <dgm:t>
        <a:bodyPr/>
        <a:lstStyle/>
        <a:p>
          <a:endParaRPr lang="en-US"/>
        </a:p>
      </dgm:t>
    </dgm:pt>
    <dgm:pt modelId="{F8CBE5BA-96F4-485C-9A9D-68F851F19483}" type="sibTrans" cxnId="{281B10A3-55BB-4065-AF0B-8B453D23EBAB}">
      <dgm:prSet/>
      <dgm:spPr/>
      <dgm:t>
        <a:bodyPr/>
        <a:lstStyle/>
        <a:p>
          <a:endParaRPr lang="en-US"/>
        </a:p>
      </dgm:t>
    </dgm:pt>
    <dgm:pt modelId="{264A9D5E-D0A2-4234-B561-5A46C380CC1A}" type="pres">
      <dgm:prSet presAssocID="{E64B0942-071E-4669-A528-52532E25751B}" presName="cycle" presStyleCnt="0">
        <dgm:presLayoutVars>
          <dgm:dir/>
          <dgm:resizeHandles val="exact"/>
        </dgm:presLayoutVars>
      </dgm:prSet>
      <dgm:spPr/>
    </dgm:pt>
    <dgm:pt modelId="{580CE738-A14C-49C3-81D6-9219CDEE88DE}" type="pres">
      <dgm:prSet presAssocID="{A0324409-F3FD-4B06-8E28-4D2ADE603842}" presName="dummy" presStyleCnt="0"/>
      <dgm:spPr/>
    </dgm:pt>
    <dgm:pt modelId="{BAD77A82-DE17-45EF-BBD2-B88E2EC852B2}" type="pres">
      <dgm:prSet presAssocID="{A0324409-F3FD-4B06-8E28-4D2ADE603842}" presName="node" presStyleLbl="revTx" presStyleIdx="0" presStyleCnt="5" custScaleY="68421" custRadScaleRad="92612" custRadScaleInc="50776">
        <dgm:presLayoutVars>
          <dgm:bulletEnabled val="1"/>
        </dgm:presLayoutVars>
      </dgm:prSet>
      <dgm:spPr/>
    </dgm:pt>
    <dgm:pt modelId="{DFE7F72D-EDD5-41C9-9F26-CB76E2041157}" type="pres">
      <dgm:prSet presAssocID="{9399AE8B-C231-4E0E-98B5-FF36D5AB04AE}" presName="sibTrans" presStyleLbl="node1" presStyleIdx="0" presStyleCnt="5" custLinFactNeighborX="2555" custLinFactNeighborY="-2035"/>
      <dgm:spPr/>
    </dgm:pt>
    <dgm:pt modelId="{61E518E8-3D09-4223-87C8-113C1190737E}" type="pres">
      <dgm:prSet presAssocID="{14779BBE-8525-45F5-BE4A-B17E22050404}" presName="dummy" presStyleCnt="0"/>
      <dgm:spPr/>
    </dgm:pt>
    <dgm:pt modelId="{3B4D7E94-10EA-4386-82BB-222B93DF9C7C}" type="pres">
      <dgm:prSet presAssocID="{14779BBE-8525-45F5-BE4A-B17E22050404}" presName="node" presStyleLbl="revTx" presStyleIdx="1" presStyleCnt="5" custScaleX="137992">
        <dgm:presLayoutVars>
          <dgm:bulletEnabled val="1"/>
        </dgm:presLayoutVars>
      </dgm:prSet>
      <dgm:spPr/>
    </dgm:pt>
    <dgm:pt modelId="{58E1B08C-DAA2-4A62-A1A8-33DA073F3A99}" type="pres">
      <dgm:prSet presAssocID="{8F867BA7-EA00-4373-B1BC-908880EF886B}" presName="sibTrans" presStyleLbl="node1" presStyleIdx="1" presStyleCnt="5" custLinFactNeighborX="1976" custLinFactNeighborY="-988"/>
      <dgm:spPr/>
    </dgm:pt>
    <dgm:pt modelId="{89C05758-CB2D-43AC-8295-544390150D1B}" type="pres">
      <dgm:prSet presAssocID="{E788A839-CBCD-4EBB-A95E-2B7D016EDE66}" presName="dummy" presStyleCnt="0"/>
      <dgm:spPr/>
    </dgm:pt>
    <dgm:pt modelId="{1335EB24-96ED-461D-8A97-D1AFC780AE30}" type="pres">
      <dgm:prSet presAssocID="{E788A839-CBCD-4EBB-A95E-2B7D016EDE66}" presName="node" presStyleLbl="revTx" presStyleIdx="2" presStyleCnt="5" custScaleX="130988">
        <dgm:presLayoutVars>
          <dgm:bulletEnabled val="1"/>
        </dgm:presLayoutVars>
      </dgm:prSet>
      <dgm:spPr/>
    </dgm:pt>
    <dgm:pt modelId="{01C13600-D3FA-4EA3-A8C9-CAF79B4972B7}" type="pres">
      <dgm:prSet presAssocID="{0196766B-A665-40FE-97D9-551BFAD2C24B}" presName="sibTrans" presStyleLbl="node1" presStyleIdx="2" presStyleCnt="5" custLinFactNeighborX="-2031" custLinFactNeighborY="-988"/>
      <dgm:spPr/>
    </dgm:pt>
    <dgm:pt modelId="{805D7C84-8234-40EE-814F-3D5700B1D053}" type="pres">
      <dgm:prSet presAssocID="{AA4B2AF9-CBCE-4655-9449-EB2531DD8129}" presName="dummy" presStyleCnt="0"/>
      <dgm:spPr/>
    </dgm:pt>
    <dgm:pt modelId="{7BFB47B7-29C6-4E80-A11D-9511512D13CE}" type="pres">
      <dgm:prSet presAssocID="{AA4B2AF9-CBCE-4655-9449-EB2531DD8129}" presName="node" presStyleLbl="revTx" presStyleIdx="3" presStyleCnt="5" custScaleX="130446">
        <dgm:presLayoutVars>
          <dgm:bulletEnabled val="1"/>
        </dgm:presLayoutVars>
      </dgm:prSet>
      <dgm:spPr/>
    </dgm:pt>
    <dgm:pt modelId="{8F76FC41-3C15-445C-ABB3-5C655C0B9509}" type="pres">
      <dgm:prSet presAssocID="{21318DFD-293E-4408-B6D3-96FC3F2044F9}" presName="sibTrans" presStyleLbl="node1" presStyleIdx="3" presStyleCnt="5" custScaleX="99866"/>
      <dgm:spPr/>
    </dgm:pt>
    <dgm:pt modelId="{E2CE116B-579D-45E9-A82C-9AD23980F27A}" type="pres">
      <dgm:prSet presAssocID="{89723CC5-6E74-4C85-BB7B-1E101824B6CA}" presName="dummy" presStyleCnt="0"/>
      <dgm:spPr/>
    </dgm:pt>
    <dgm:pt modelId="{D6CA2430-219C-48A0-8FC8-1FE5EF36A9D8}" type="pres">
      <dgm:prSet presAssocID="{89723CC5-6E74-4C85-BB7B-1E101824B6CA}" presName="node" presStyleLbl="revTx" presStyleIdx="4" presStyleCnt="5" custRadScaleRad="94551" custRadScaleInc="-19344">
        <dgm:presLayoutVars>
          <dgm:bulletEnabled val="1"/>
        </dgm:presLayoutVars>
      </dgm:prSet>
      <dgm:spPr/>
    </dgm:pt>
    <dgm:pt modelId="{39BBA499-0527-4F2E-990B-EC615D4FB64C}" type="pres">
      <dgm:prSet presAssocID="{F8CBE5BA-96F4-485C-9A9D-68F851F19483}" presName="sibTrans" presStyleLbl="node1" presStyleIdx="4" presStyleCnt="5" custLinFactNeighborX="-1769" custLinFactNeighborY="884"/>
      <dgm:spPr/>
    </dgm:pt>
  </dgm:ptLst>
  <dgm:cxnLst>
    <dgm:cxn modelId="{56DF7405-4BD7-44FB-BE1A-C76E5DF53639}" type="presOf" srcId="{9399AE8B-C231-4E0E-98B5-FF36D5AB04AE}" destId="{DFE7F72D-EDD5-41C9-9F26-CB76E2041157}" srcOrd="0" destOrd="0" presId="urn:microsoft.com/office/officeart/2005/8/layout/cycle1"/>
    <dgm:cxn modelId="{2287360B-BCA4-4591-B0D0-F175478E1095}" type="presOf" srcId="{0196766B-A665-40FE-97D9-551BFAD2C24B}" destId="{01C13600-D3FA-4EA3-A8C9-CAF79B4972B7}" srcOrd="0" destOrd="0" presId="urn:microsoft.com/office/officeart/2005/8/layout/cycle1"/>
    <dgm:cxn modelId="{23F0F20E-B1C5-448D-A48F-4D6B13B25DC6}" srcId="{E64B0942-071E-4669-A528-52532E25751B}" destId="{E788A839-CBCD-4EBB-A95E-2B7D016EDE66}" srcOrd="2" destOrd="0" parTransId="{2EC048BD-884F-4325-95F0-6D59128AA89C}" sibTransId="{0196766B-A665-40FE-97D9-551BFAD2C24B}"/>
    <dgm:cxn modelId="{63EEF714-5749-41A1-ADDF-1F08B2B981F0}" type="presOf" srcId="{E64B0942-071E-4669-A528-52532E25751B}" destId="{264A9D5E-D0A2-4234-B561-5A46C380CC1A}" srcOrd="0" destOrd="0" presId="urn:microsoft.com/office/officeart/2005/8/layout/cycle1"/>
    <dgm:cxn modelId="{0FDC551F-39F0-40E5-9508-6E14485329A7}" srcId="{E64B0942-071E-4669-A528-52532E25751B}" destId="{14779BBE-8525-45F5-BE4A-B17E22050404}" srcOrd="1" destOrd="0" parTransId="{3521AE3D-DDF8-4C8B-84A9-68704F2D679C}" sibTransId="{8F867BA7-EA00-4373-B1BC-908880EF886B}"/>
    <dgm:cxn modelId="{E2CC6E49-ADB4-4634-8553-E383C772AD14}" type="presOf" srcId="{E788A839-CBCD-4EBB-A95E-2B7D016EDE66}" destId="{1335EB24-96ED-461D-8A97-D1AFC780AE30}" srcOrd="0" destOrd="0" presId="urn:microsoft.com/office/officeart/2005/8/layout/cycle1"/>
    <dgm:cxn modelId="{46BEBD4F-C77E-48D1-90F5-13EFDF64F410}" srcId="{E64B0942-071E-4669-A528-52532E25751B}" destId="{AA4B2AF9-CBCE-4655-9449-EB2531DD8129}" srcOrd="3" destOrd="0" parTransId="{063D809C-555A-4681-998B-2674CB45FCF1}" sibTransId="{21318DFD-293E-4408-B6D3-96FC3F2044F9}"/>
    <dgm:cxn modelId="{2C4CD981-1924-4788-A391-9822CCD9AD85}" srcId="{E64B0942-071E-4669-A528-52532E25751B}" destId="{A0324409-F3FD-4B06-8E28-4D2ADE603842}" srcOrd="0" destOrd="0" parTransId="{3721F923-914E-4049-961D-26B5E6CB7418}" sibTransId="{9399AE8B-C231-4E0E-98B5-FF36D5AB04AE}"/>
    <dgm:cxn modelId="{AB4DCE84-C560-4103-869D-27AD8B1D2890}" type="presOf" srcId="{21318DFD-293E-4408-B6D3-96FC3F2044F9}" destId="{8F76FC41-3C15-445C-ABB3-5C655C0B9509}" srcOrd="0" destOrd="0" presId="urn:microsoft.com/office/officeart/2005/8/layout/cycle1"/>
    <dgm:cxn modelId="{E7090A8A-3A5A-407D-B045-532C18FEB4D9}" type="presOf" srcId="{AA4B2AF9-CBCE-4655-9449-EB2531DD8129}" destId="{7BFB47B7-29C6-4E80-A11D-9511512D13CE}" srcOrd="0" destOrd="0" presId="urn:microsoft.com/office/officeart/2005/8/layout/cycle1"/>
    <dgm:cxn modelId="{281B10A3-55BB-4065-AF0B-8B453D23EBAB}" srcId="{E64B0942-071E-4669-A528-52532E25751B}" destId="{89723CC5-6E74-4C85-BB7B-1E101824B6CA}" srcOrd="4" destOrd="0" parTransId="{7EAD213C-A81C-439C-9BDE-E0915AD8320E}" sibTransId="{F8CBE5BA-96F4-485C-9A9D-68F851F19483}"/>
    <dgm:cxn modelId="{26206FB7-BBEF-42ED-BFCC-051BFFE3EEF6}" type="presOf" srcId="{14779BBE-8525-45F5-BE4A-B17E22050404}" destId="{3B4D7E94-10EA-4386-82BB-222B93DF9C7C}" srcOrd="0" destOrd="0" presId="urn:microsoft.com/office/officeart/2005/8/layout/cycle1"/>
    <dgm:cxn modelId="{FB6AD5D6-6AC3-4CB1-A41E-6CB7A9978E72}" type="presOf" srcId="{F8CBE5BA-96F4-485C-9A9D-68F851F19483}" destId="{39BBA499-0527-4F2E-990B-EC615D4FB64C}" srcOrd="0" destOrd="0" presId="urn:microsoft.com/office/officeart/2005/8/layout/cycle1"/>
    <dgm:cxn modelId="{64D814E0-FE26-471C-9AE1-19FD9009203D}" type="presOf" srcId="{8F867BA7-EA00-4373-B1BC-908880EF886B}" destId="{58E1B08C-DAA2-4A62-A1A8-33DA073F3A99}" srcOrd="0" destOrd="0" presId="urn:microsoft.com/office/officeart/2005/8/layout/cycle1"/>
    <dgm:cxn modelId="{DA5F15E2-AB8E-4DB2-8405-C2A15F05A717}" type="presOf" srcId="{89723CC5-6E74-4C85-BB7B-1E101824B6CA}" destId="{D6CA2430-219C-48A0-8FC8-1FE5EF36A9D8}" srcOrd="0" destOrd="0" presId="urn:microsoft.com/office/officeart/2005/8/layout/cycle1"/>
    <dgm:cxn modelId="{5A8E64E4-E10C-425F-A1B5-C79E50228254}" type="presOf" srcId="{A0324409-F3FD-4B06-8E28-4D2ADE603842}" destId="{BAD77A82-DE17-45EF-BBD2-B88E2EC852B2}" srcOrd="0" destOrd="0" presId="urn:microsoft.com/office/officeart/2005/8/layout/cycle1"/>
    <dgm:cxn modelId="{46A3BC25-1B05-4BCB-93D9-A87E29483C46}" type="presParOf" srcId="{264A9D5E-D0A2-4234-B561-5A46C380CC1A}" destId="{580CE738-A14C-49C3-81D6-9219CDEE88DE}" srcOrd="0" destOrd="0" presId="urn:microsoft.com/office/officeart/2005/8/layout/cycle1"/>
    <dgm:cxn modelId="{4B198ACB-20FC-4ACE-B1FF-9C2619EB697D}" type="presParOf" srcId="{264A9D5E-D0A2-4234-B561-5A46C380CC1A}" destId="{BAD77A82-DE17-45EF-BBD2-B88E2EC852B2}" srcOrd="1" destOrd="0" presId="urn:microsoft.com/office/officeart/2005/8/layout/cycle1"/>
    <dgm:cxn modelId="{13A4E0B1-F36A-40C1-B0DF-1B2FDCCC98D2}" type="presParOf" srcId="{264A9D5E-D0A2-4234-B561-5A46C380CC1A}" destId="{DFE7F72D-EDD5-41C9-9F26-CB76E2041157}" srcOrd="2" destOrd="0" presId="urn:microsoft.com/office/officeart/2005/8/layout/cycle1"/>
    <dgm:cxn modelId="{855F1C28-4B60-4BF7-9543-73D4846457CC}" type="presParOf" srcId="{264A9D5E-D0A2-4234-B561-5A46C380CC1A}" destId="{61E518E8-3D09-4223-87C8-113C1190737E}" srcOrd="3" destOrd="0" presId="urn:microsoft.com/office/officeart/2005/8/layout/cycle1"/>
    <dgm:cxn modelId="{30ACC76B-B00D-4FD6-9647-1ADE1C347843}" type="presParOf" srcId="{264A9D5E-D0A2-4234-B561-5A46C380CC1A}" destId="{3B4D7E94-10EA-4386-82BB-222B93DF9C7C}" srcOrd="4" destOrd="0" presId="urn:microsoft.com/office/officeart/2005/8/layout/cycle1"/>
    <dgm:cxn modelId="{C8227CAD-4AF2-401D-A893-D004BE1983C7}" type="presParOf" srcId="{264A9D5E-D0A2-4234-B561-5A46C380CC1A}" destId="{58E1B08C-DAA2-4A62-A1A8-33DA073F3A99}" srcOrd="5" destOrd="0" presId="urn:microsoft.com/office/officeart/2005/8/layout/cycle1"/>
    <dgm:cxn modelId="{CDBFAE0F-5AAE-4AAD-B74A-6F25DE9264DF}" type="presParOf" srcId="{264A9D5E-D0A2-4234-B561-5A46C380CC1A}" destId="{89C05758-CB2D-43AC-8295-544390150D1B}" srcOrd="6" destOrd="0" presId="urn:microsoft.com/office/officeart/2005/8/layout/cycle1"/>
    <dgm:cxn modelId="{86DBADFA-DA89-4BCD-9642-42C49BFF1DB7}" type="presParOf" srcId="{264A9D5E-D0A2-4234-B561-5A46C380CC1A}" destId="{1335EB24-96ED-461D-8A97-D1AFC780AE30}" srcOrd="7" destOrd="0" presId="urn:microsoft.com/office/officeart/2005/8/layout/cycle1"/>
    <dgm:cxn modelId="{4B3BA3D4-30CA-48C1-9019-A6706C5A20B3}" type="presParOf" srcId="{264A9D5E-D0A2-4234-B561-5A46C380CC1A}" destId="{01C13600-D3FA-4EA3-A8C9-CAF79B4972B7}" srcOrd="8" destOrd="0" presId="urn:microsoft.com/office/officeart/2005/8/layout/cycle1"/>
    <dgm:cxn modelId="{BB42F4A4-B3DD-44BF-92FD-B06478B554C0}" type="presParOf" srcId="{264A9D5E-D0A2-4234-B561-5A46C380CC1A}" destId="{805D7C84-8234-40EE-814F-3D5700B1D053}" srcOrd="9" destOrd="0" presId="urn:microsoft.com/office/officeart/2005/8/layout/cycle1"/>
    <dgm:cxn modelId="{77A4B088-1F2C-4C15-8077-287248F2F5C5}" type="presParOf" srcId="{264A9D5E-D0A2-4234-B561-5A46C380CC1A}" destId="{7BFB47B7-29C6-4E80-A11D-9511512D13CE}" srcOrd="10" destOrd="0" presId="urn:microsoft.com/office/officeart/2005/8/layout/cycle1"/>
    <dgm:cxn modelId="{3F082DF2-0900-4704-B9C1-58AA35334612}" type="presParOf" srcId="{264A9D5E-D0A2-4234-B561-5A46C380CC1A}" destId="{8F76FC41-3C15-445C-ABB3-5C655C0B9509}" srcOrd="11" destOrd="0" presId="urn:microsoft.com/office/officeart/2005/8/layout/cycle1"/>
    <dgm:cxn modelId="{3F7BF2AA-39D7-41AD-A5ED-35271B332793}" type="presParOf" srcId="{264A9D5E-D0A2-4234-B561-5A46C380CC1A}" destId="{E2CE116B-579D-45E9-A82C-9AD23980F27A}" srcOrd="12" destOrd="0" presId="urn:microsoft.com/office/officeart/2005/8/layout/cycle1"/>
    <dgm:cxn modelId="{C6557C01-E987-4C8E-9C9C-9CBD77E39BF9}" type="presParOf" srcId="{264A9D5E-D0A2-4234-B561-5A46C380CC1A}" destId="{D6CA2430-219C-48A0-8FC8-1FE5EF36A9D8}" srcOrd="13" destOrd="0" presId="urn:microsoft.com/office/officeart/2005/8/layout/cycle1"/>
    <dgm:cxn modelId="{2575FE00-C90A-405E-A7C6-5F196008C401}" type="presParOf" srcId="{264A9D5E-D0A2-4234-B561-5A46C380CC1A}" destId="{39BBA499-0527-4F2E-990B-EC615D4FB64C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BF94F-CCA9-4607-863E-47CEF1CE3BA4}">
      <dsp:nvSpPr>
        <dsp:cNvPr id="0" name=""/>
        <dsp:cNvSpPr/>
      </dsp:nvSpPr>
      <dsp:spPr>
        <a:xfrm>
          <a:off x="2502980" y="831"/>
          <a:ext cx="2254809" cy="1127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User Friendly </a:t>
          </a:r>
        </a:p>
      </dsp:txBody>
      <dsp:txXfrm>
        <a:off x="2536001" y="33852"/>
        <a:ext cx="2188767" cy="1061362"/>
      </dsp:txXfrm>
    </dsp:sp>
    <dsp:sp modelId="{DF5DC1CE-B287-427C-9F8F-A9FB1FA33CF7}">
      <dsp:nvSpPr>
        <dsp:cNvPr id="0" name=""/>
        <dsp:cNvSpPr/>
      </dsp:nvSpPr>
      <dsp:spPr>
        <a:xfrm rot="3600000">
          <a:off x="3974195" y="1978373"/>
          <a:ext cx="1172758" cy="39459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092572" y="2057291"/>
        <a:ext cx="936004" cy="236755"/>
      </dsp:txXfrm>
    </dsp:sp>
    <dsp:sp modelId="{3C1DC3AD-F8CA-45BA-A8A0-5B093D0689DD}">
      <dsp:nvSpPr>
        <dsp:cNvPr id="0" name=""/>
        <dsp:cNvSpPr/>
      </dsp:nvSpPr>
      <dsp:spPr>
        <a:xfrm>
          <a:off x="4363359" y="3223102"/>
          <a:ext cx="2254809" cy="1127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Simplicity  </a:t>
          </a:r>
        </a:p>
      </dsp:txBody>
      <dsp:txXfrm>
        <a:off x="4396380" y="3256123"/>
        <a:ext cx="2188767" cy="1061362"/>
      </dsp:txXfrm>
    </dsp:sp>
    <dsp:sp modelId="{3C5A0772-E4A1-46F8-A6E4-4D0E2A4326ED}">
      <dsp:nvSpPr>
        <dsp:cNvPr id="0" name=""/>
        <dsp:cNvSpPr/>
      </dsp:nvSpPr>
      <dsp:spPr>
        <a:xfrm rot="10800000">
          <a:off x="3044006" y="3589508"/>
          <a:ext cx="1172758" cy="39459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162383" y="3668426"/>
        <a:ext cx="936004" cy="236755"/>
      </dsp:txXfrm>
    </dsp:sp>
    <dsp:sp modelId="{60F4D1FB-1ACE-4E5D-8920-66ED3CECF5BA}">
      <dsp:nvSpPr>
        <dsp:cNvPr id="0" name=""/>
        <dsp:cNvSpPr/>
      </dsp:nvSpPr>
      <dsp:spPr>
        <a:xfrm>
          <a:off x="642601" y="3223102"/>
          <a:ext cx="2254809" cy="1127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Accessibility </a:t>
          </a:r>
        </a:p>
      </dsp:txBody>
      <dsp:txXfrm>
        <a:off x="675622" y="3256123"/>
        <a:ext cx="2188767" cy="1061362"/>
      </dsp:txXfrm>
    </dsp:sp>
    <dsp:sp modelId="{6DAFC97D-CB81-4C9C-AFD5-D0F263865204}">
      <dsp:nvSpPr>
        <dsp:cNvPr id="0" name=""/>
        <dsp:cNvSpPr/>
      </dsp:nvSpPr>
      <dsp:spPr>
        <a:xfrm rot="18000000">
          <a:off x="2113816" y="1978373"/>
          <a:ext cx="1172758" cy="39459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232193" y="2057291"/>
        <a:ext cx="936004" cy="2367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77A82-DE17-45EF-BBD2-B88E2EC852B2}">
      <dsp:nvSpPr>
        <dsp:cNvPr id="0" name=""/>
        <dsp:cNvSpPr/>
      </dsp:nvSpPr>
      <dsp:spPr>
        <a:xfrm>
          <a:off x="5523037" y="700339"/>
          <a:ext cx="1385460" cy="947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Shopping Process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523037" y="700339"/>
        <a:ext cx="1385460" cy="947945"/>
      </dsp:txXfrm>
    </dsp:sp>
    <dsp:sp modelId="{DFE7F72D-EDD5-41C9-9F26-CB76E2041157}">
      <dsp:nvSpPr>
        <dsp:cNvPr id="0" name=""/>
        <dsp:cNvSpPr/>
      </dsp:nvSpPr>
      <dsp:spPr>
        <a:xfrm>
          <a:off x="2189463" y="273344"/>
          <a:ext cx="5193503" cy="5193503"/>
        </a:xfrm>
        <a:prstGeom prst="circularArrow">
          <a:avLst>
            <a:gd name="adj1" fmla="val 5202"/>
            <a:gd name="adj2" fmla="val 336045"/>
            <a:gd name="adj3" fmla="val 20725304"/>
            <a:gd name="adj4" fmla="val 19489175"/>
            <a:gd name="adj5" fmla="val 6069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4D7E94-10EA-4386-82BB-222B93DF9C7C}">
      <dsp:nvSpPr>
        <dsp:cNvPr id="0" name=""/>
        <dsp:cNvSpPr/>
      </dsp:nvSpPr>
      <dsp:spPr>
        <a:xfrm>
          <a:off x="5860767" y="2616241"/>
          <a:ext cx="1911824" cy="1385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Account</a:t>
          </a:r>
          <a:r>
            <a:rPr lang="en-US" sz="2400" kern="1200" baseline="0" dirty="0">
              <a:solidFill>
                <a:schemeClr val="tx1"/>
              </a:solidFill>
            </a:rPr>
            <a:t> Management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860767" y="2616241"/>
        <a:ext cx="1911824" cy="1385460"/>
      </dsp:txXfrm>
    </dsp:sp>
    <dsp:sp modelId="{58E1B08C-DAA2-4A62-A1A8-33DA073F3A99}">
      <dsp:nvSpPr>
        <dsp:cNvPr id="0" name=""/>
        <dsp:cNvSpPr/>
      </dsp:nvSpPr>
      <dsp:spPr>
        <a:xfrm>
          <a:off x="2131248" y="-51089"/>
          <a:ext cx="5193503" cy="5193503"/>
        </a:xfrm>
        <a:prstGeom prst="circularArrow">
          <a:avLst>
            <a:gd name="adj1" fmla="val 5202"/>
            <a:gd name="adj2" fmla="val 336045"/>
            <a:gd name="adj3" fmla="val 3672405"/>
            <a:gd name="adj4" fmla="val 2253946"/>
            <a:gd name="adj5" fmla="val 6069"/>
          </a:avLst>
        </a:prstGeom>
        <a:gradFill rotWithShape="0">
          <a:gsLst>
            <a:gs pos="0">
              <a:schemeClr val="accent2">
                <a:shade val="50000"/>
                <a:hueOff val="-236469"/>
                <a:satOff val="3113"/>
                <a:lumOff val="18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36469"/>
                <a:satOff val="3113"/>
                <a:lumOff val="18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36469"/>
                <a:satOff val="3113"/>
                <a:lumOff val="18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35EB24-96ED-461D-8A97-D1AFC780AE30}">
      <dsp:nvSpPr>
        <dsp:cNvPr id="0" name=""/>
        <dsp:cNvSpPr/>
      </dsp:nvSpPr>
      <dsp:spPr>
        <a:xfrm>
          <a:off x="3717982" y="4208316"/>
          <a:ext cx="1814786" cy="1385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Cake Club Subscription</a:t>
          </a:r>
        </a:p>
      </dsp:txBody>
      <dsp:txXfrm>
        <a:off x="3717982" y="4208316"/>
        <a:ext cx="1814786" cy="1385460"/>
      </dsp:txXfrm>
    </dsp:sp>
    <dsp:sp modelId="{01C13600-D3FA-4EA3-A8C9-CAF79B4972B7}">
      <dsp:nvSpPr>
        <dsp:cNvPr id="0" name=""/>
        <dsp:cNvSpPr/>
      </dsp:nvSpPr>
      <dsp:spPr>
        <a:xfrm>
          <a:off x="1923144" y="-51089"/>
          <a:ext cx="5193503" cy="5193503"/>
        </a:xfrm>
        <a:prstGeom prst="circularArrow">
          <a:avLst>
            <a:gd name="adj1" fmla="val 5202"/>
            <a:gd name="adj2" fmla="val 336045"/>
            <a:gd name="adj3" fmla="val 8210009"/>
            <a:gd name="adj4" fmla="val 6791549"/>
            <a:gd name="adj5" fmla="val 6069"/>
          </a:avLst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FB47B7-29C6-4E80-A11D-9511512D13CE}">
      <dsp:nvSpPr>
        <dsp:cNvPr id="0" name=""/>
        <dsp:cNvSpPr/>
      </dsp:nvSpPr>
      <dsp:spPr>
        <a:xfrm>
          <a:off x="1530433" y="2616241"/>
          <a:ext cx="1807277" cy="1385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Newsletter Subscription</a:t>
          </a:r>
        </a:p>
      </dsp:txBody>
      <dsp:txXfrm>
        <a:off x="1530433" y="2616241"/>
        <a:ext cx="1807277" cy="1385460"/>
      </dsp:txXfrm>
    </dsp:sp>
    <dsp:sp modelId="{8F76FC41-3C15-445C-ABB3-5C655C0B9509}">
      <dsp:nvSpPr>
        <dsp:cNvPr id="0" name=""/>
        <dsp:cNvSpPr/>
      </dsp:nvSpPr>
      <dsp:spPr>
        <a:xfrm>
          <a:off x="2017162" y="282165"/>
          <a:ext cx="5186544" cy="5193503"/>
        </a:xfrm>
        <a:prstGeom prst="circularArrow">
          <a:avLst>
            <a:gd name="adj1" fmla="val 5202"/>
            <a:gd name="adj2" fmla="val 336045"/>
            <a:gd name="adj3" fmla="val 12421520"/>
            <a:gd name="adj4" fmla="val 11192775"/>
            <a:gd name="adj5" fmla="val 6069"/>
          </a:avLst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CA2430-219C-48A0-8FC8-1FE5EF36A9D8}">
      <dsp:nvSpPr>
        <dsp:cNvPr id="0" name=""/>
        <dsp:cNvSpPr/>
      </dsp:nvSpPr>
      <dsp:spPr>
        <a:xfrm>
          <a:off x="2513690" y="251206"/>
          <a:ext cx="1385460" cy="1385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Product  Display </a:t>
          </a:r>
        </a:p>
      </dsp:txBody>
      <dsp:txXfrm>
        <a:off x="2513690" y="251206"/>
        <a:ext cx="1385460" cy="1385460"/>
      </dsp:txXfrm>
    </dsp:sp>
    <dsp:sp modelId="{39BBA499-0527-4F2E-990B-EC615D4FB64C}">
      <dsp:nvSpPr>
        <dsp:cNvPr id="0" name=""/>
        <dsp:cNvSpPr/>
      </dsp:nvSpPr>
      <dsp:spPr>
        <a:xfrm>
          <a:off x="1865915" y="201113"/>
          <a:ext cx="5193503" cy="5193503"/>
        </a:xfrm>
        <a:prstGeom prst="circularArrow">
          <a:avLst>
            <a:gd name="adj1" fmla="val 5202"/>
            <a:gd name="adj2" fmla="val 336045"/>
            <a:gd name="adj3" fmla="val 17488319"/>
            <a:gd name="adj4" fmla="val 15208447"/>
            <a:gd name="adj5" fmla="val 6069"/>
          </a:avLst>
        </a:prstGeom>
        <a:gradFill rotWithShape="0">
          <a:gsLst>
            <a:gs pos="0">
              <a:schemeClr val="accent2">
                <a:shade val="50000"/>
                <a:hueOff val="-236469"/>
                <a:satOff val="3113"/>
                <a:lumOff val="18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36469"/>
                <a:satOff val="3113"/>
                <a:lumOff val="18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36469"/>
                <a:satOff val="3113"/>
                <a:lumOff val="18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2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7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5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5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3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6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6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0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0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26697-690E-40D8-A257-EE6D000B6E7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A591-F74D-420E-BCF8-02E96F33A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3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1265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POUNDCAKE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JURGEN ALIAJ , ANTHONY WONG , AJAH PURYEAR , AMY NJUGUNA, TYLER SKEETERS </a:t>
            </a:r>
          </a:p>
        </p:txBody>
      </p:sp>
    </p:spTree>
    <p:extLst>
      <p:ext uri="{BB962C8B-B14F-4D97-AF65-F5344CB8AC3E}">
        <p14:creationId xmlns:p14="http://schemas.microsoft.com/office/powerpoint/2010/main" val="3150064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2235" y="228599"/>
            <a:ext cx="9144000" cy="16374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THANK YOU</a:t>
            </a:r>
            <a:b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QUESTIONS?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66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338" y="0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BIG IDEAS 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531721"/>
              </p:ext>
            </p:extLst>
          </p:nvPr>
        </p:nvGraphicFramePr>
        <p:xfrm>
          <a:off x="0" y="1985238"/>
          <a:ext cx="726077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2719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4" b="9048"/>
          <a:stretch/>
        </p:blipFill>
        <p:spPr>
          <a:xfrm>
            <a:off x="0" y="11"/>
            <a:ext cx="12191980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513" y="20320"/>
            <a:ext cx="9144000" cy="9044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WANTS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23663514"/>
              </p:ext>
            </p:extLst>
          </p:nvPr>
        </p:nvGraphicFramePr>
        <p:xfrm>
          <a:off x="1444477" y="631134"/>
          <a:ext cx="9303026" cy="559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6517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56" name="Rectangle 4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Content Placeholder 3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5" r="1383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r="2" b="2496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3800" y="3825866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STAKEHOLDERS</a:t>
            </a:r>
          </a:p>
        </p:txBody>
      </p:sp>
    </p:spTree>
    <p:extLst>
      <p:ext uri="{BB962C8B-B14F-4D97-AF65-F5344CB8AC3E}">
        <p14:creationId xmlns:p14="http://schemas.microsoft.com/office/powerpoint/2010/main" val="361513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477" y="195791"/>
            <a:ext cx="552994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Ashley Brown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98" y="1419708"/>
            <a:ext cx="5464393" cy="487715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Age: 18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Occupation: </a:t>
            </a:r>
            <a:r>
              <a:rPr lang="en-US" sz="2000" dirty="0" err="1">
                <a:solidFill>
                  <a:schemeClr val="bg1"/>
                </a:solidFill>
              </a:rPr>
              <a:t>Youtuber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Location: New York, New York 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Income: $10,000/year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Education: Still in High School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Hobbies: Hanging with friends, perfecting makeup, recording makeup tutorials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 marL="0" indent="0">
              <a:lnSpc>
                <a:spcPct val="70000"/>
              </a:lnSpc>
              <a:buNone/>
            </a:pPr>
            <a:br>
              <a:rPr lang="en-US" sz="1300" b="0" dirty="0">
                <a:solidFill>
                  <a:schemeClr val="bg1"/>
                </a:solidFill>
                <a:effectLst/>
              </a:rPr>
            </a:b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5279" y="5373535"/>
            <a:ext cx="514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want a product that makes me feel confident in my skin”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61" y="1258018"/>
            <a:ext cx="3391016" cy="33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: Shape 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Naomi Johnson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1093776" y="1690688"/>
            <a:ext cx="5274366" cy="485817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Age: 25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Occupation: Retail Manager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Location: Langhorne, PA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Marital status: In a relationship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Children: Son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Income: $55,000/year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Education: High School diploma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Hobbies: Painting, girls night</a:t>
            </a:r>
            <a:endParaRPr lang="en-US" sz="2000" b="0" dirty="0">
              <a:solidFill>
                <a:schemeClr val="bg1"/>
              </a:solidFill>
              <a:effectLst/>
            </a:endParaRPr>
          </a:p>
          <a:p>
            <a:pPr marL="0" indent="0">
              <a:lnSpc>
                <a:spcPct val="70000"/>
              </a:lnSpc>
              <a:buNone/>
            </a:pP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09014" y="2210991"/>
            <a:ext cx="5528997" cy="492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“I need something that is long lasting because I don’t have time to keep reapplying”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62" y="2939574"/>
            <a:ext cx="4170231" cy="27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7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Antonio Smith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39" y="1729240"/>
            <a:ext cx="4394201" cy="4116332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1600" dirty="0">
                <a:solidFill>
                  <a:schemeClr val="bg1"/>
                </a:solidFill>
              </a:rPr>
              <a:t>Age: 24</a:t>
            </a:r>
            <a:endParaRPr lang="en-US" sz="16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1600" dirty="0">
                <a:solidFill>
                  <a:schemeClr val="bg1"/>
                </a:solidFill>
              </a:rPr>
              <a:t>Occupation: HR recruiter</a:t>
            </a:r>
            <a:endParaRPr lang="en-US" sz="16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1600" dirty="0">
                <a:solidFill>
                  <a:schemeClr val="bg1"/>
                </a:solidFill>
              </a:rPr>
              <a:t>Location: Northern Liberties</a:t>
            </a:r>
            <a:endParaRPr lang="en-US" sz="16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1600" dirty="0">
                <a:solidFill>
                  <a:schemeClr val="bg1"/>
                </a:solidFill>
              </a:rPr>
              <a:t>Income:$65,000</a:t>
            </a:r>
            <a:endParaRPr lang="en-US" sz="16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1600" dirty="0">
                <a:solidFill>
                  <a:schemeClr val="bg1"/>
                </a:solidFill>
              </a:rPr>
              <a:t>Education: Bachelor’s Degrees</a:t>
            </a:r>
            <a:endParaRPr lang="en-US" sz="16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1600" dirty="0">
                <a:solidFill>
                  <a:schemeClr val="bg1"/>
                </a:solidFill>
              </a:rPr>
              <a:t>Hobbies: Travel to Poconos once a month</a:t>
            </a:r>
            <a:endParaRPr lang="en-US" sz="16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1600" dirty="0">
                <a:solidFill>
                  <a:schemeClr val="bg1"/>
                </a:solidFill>
              </a:rPr>
              <a:t>Want to use a brand that will match his skin tone and also agree with Pound Cake’s views about the LGBTQ+</a:t>
            </a:r>
            <a:endParaRPr lang="en-US" sz="1600" b="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34" y="729762"/>
            <a:ext cx="34290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8142" y="4919870"/>
            <a:ext cx="5678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products offered by the current industry does not appeal to me. I'm always looking for a provider to not only match my skin tone but represent ME!”</a:t>
            </a:r>
          </a:p>
        </p:txBody>
      </p:sp>
    </p:spTree>
    <p:extLst>
      <p:ext uri="{BB962C8B-B14F-4D97-AF65-F5344CB8AC3E}">
        <p14:creationId xmlns:p14="http://schemas.microsoft.com/office/powerpoint/2010/main" val="1969058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 Recording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6417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9091" r="237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8532" y="640263"/>
            <a:ext cx="5477669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IMPLEMENTATION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621" y="2442929"/>
            <a:ext cx="5235490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Hosting</a:t>
            </a: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Developer</a:t>
            </a: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Designer</a:t>
            </a: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722886" y="1660098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WordPress</a:t>
            </a:r>
          </a:p>
        </p:txBody>
      </p:sp>
    </p:spTree>
    <p:extLst>
      <p:ext uri="{BB962C8B-B14F-4D97-AF65-F5344CB8AC3E}">
        <p14:creationId xmlns:p14="http://schemas.microsoft.com/office/powerpoint/2010/main" val="2073603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1725</TotalTime>
  <Words>234</Words>
  <Application>Microsoft Office PowerPoint</Application>
  <PresentationFormat>Widescreen</PresentationFormat>
  <Paragraphs>52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Office Theme</vt:lpstr>
      <vt:lpstr>POUNDCAKE</vt:lpstr>
      <vt:lpstr>BIG IDEAS </vt:lpstr>
      <vt:lpstr>WANTS </vt:lpstr>
      <vt:lpstr> STAKEHOLDERS</vt:lpstr>
      <vt:lpstr>Ashley Brown</vt:lpstr>
      <vt:lpstr>Naomi Johnson</vt:lpstr>
      <vt:lpstr>Antonio Smith</vt:lpstr>
      <vt:lpstr>PowerPoint Presentation</vt:lpstr>
      <vt:lpstr>PowerPoint Presentation</vt:lpstr>
      <vt:lpstr>THANK YOU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POUNDCAKE</dc:title>
  <dc:creator>Jurgen Aliaj</dc:creator>
  <cp:lastModifiedBy>Anthony</cp:lastModifiedBy>
  <cp:revision>44</cp:revision>
  <dcterms:created xsi:type="dcterms:W3CDTF">2017-04-26T02:46:49Z</dcterms:created>
  <dcterms:modified xsi:type="dcterms:W3CDTF">2017-04-27T18:41:34Z</dcterms:modified>
</cp:coreProperties>
</file>