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5143500" type="screen16x9"/>
  <p:notesSz cx="6858000" cy="9144000"/>
  <p:embeddedFontLst>
    <p:embeddedFont>
      <p:font typeface="Roboto" panose="020B0604020202020204" charset="0"/>
      <p:regular r:id="rId23"/>
      <p:bold r:id="rId24"/>
      <p:italic r:id="rId25"/>
      <p:boldItalic r:id="rId26"/>
    </p:embeddedFont>
    <p:embeddedFont>
      <p:font typeface="Verdana" panose="020B0604030504040204" pitchFamily="34" charset="0"/>
      <p:regular r:id="rId27"/>
      <p:bold r:id="rId28"/>
      <p:italic r:id="rId29"/>
      <p:boldItalic r:id="rId30"/>
    </p:embeddedFont>
    <p:embeddedFont>
      <p:font typeface="Roboto Slab" panose="020B0604020202020204" charset="0"/>
      <p:regular r:id="rId31"/>
      <p:bold r:id="rId32"/>
    </p:embeddedFont>
    <p:embeddedFont>
      <p:font typeface="Average" panose="020B0604020202020204" charset="0"/>
      <p:regular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3540CA6-E3C4-4790-A1B9-61F9620959E7}">
  <a:tblStyle styleId="{A3540CA6-E3C4-4790-A1B9-61F9620959E7}"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6EBF4"/>
          </a:solidFill>
        </a:fill>
      </a:tcStyle>
    </a:wholeTbl>
    <a:band1H>
      <a:tcStyle>
        <a:tcBdr/>
        <a:fill>
          <a:solidFill>
            <a:srgbClr val="CAD5E7"/>
          </a:solidFill>
        </a:fill>
      </a:tcStyle>
    </a:band1H>
    <a:band1V>
      <a:tcStyle>
        <a:tcBdr/>
        <a:fill>
          <a:solidFill>
            <a:srgbClr val="CAD5E7"/>
          </a:solidFill>
        </a:fill>
      </a:tcStyle>
    </a:band1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Arial"/>
          <a:ea typeface="Arial"/>
          <a:cs typeface="Arial"/>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72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100" b="0" i="0" u="none" strike="noStrike" cap="none">
                <a:solidFill>
                  <a:schemeClr val="dk1"/>
                </a:solidFill>
                <a:latin typeface="Arial"/>
                <a:ea typeface="Arial"/>
                <a:cs typeface="Arial"/>
                <a:sym typeface="Arial"/>
              </a:defRPr>
            </a:lvl2pPr>
            <a:lvl3pPr marL="914400" marR="0" lvl="2" indent="0" algn="l" rtl="0">
              <a:spcBef>
                <a:spcPts val="0"/>
              </a:spcBef>
              <a:buNone/>
              <a:defRPr sz="1100" b="0" i="0" u="none" strike="noStrike" cap="none">
                <a:solidFill>
                  <a:schemeClr val="dk1"/>
                </a:solidFill>
                <a:latin typeface="Arial"/>
                <a:ea typeface="Arial"/>
                <a:cs typeface="Arial"/>
                <a:sym typeface="Arial"/>
              </a:defRPr>
            </a:lvl3pPr>
            <a:lvl4pPr marL="1371600" marR="0" lvl="3" indent="0" algn="l" rtl="0">
              <a:spcBef>
                <a:spcPts val="0"/>
              </a:spcBef>
              <a:buNone/>
              <a:defRPr sz="1100" b="0" i="0" u="none" strike="noStrike" cap="none">
                <a:solidFill>
                  <a:schemeClr val="dk1"/>
                </a:solidFill>
                <a:latin typeface="Arial"/>
                <a:ea typeface="Arial"/>
                <a:cs typeface="Arial"/>
                <a:sym typeface="Arial"/>
              </a:defRPr>
            </a:lvl4pPr>
            <a:lvl5pPr marL="1828800" marR="0" lvl="4" indent="0" algn="l" rtl="0">
              <a:spcBef>
                <a:spcPts val="0"/>
              </a:spcBef>
              <a:buNone/>
              <a:defRPr sz="1100" b="0" i="0" u="none" strike="noStrike" cap="none">
                <a:solidFill>
                  <a:schemeClr val="dk1"/>
                </a:solidFill>
                <a:latin typeface="Arial"/>
                <a:ea typeface="Arial"/>
                <a:cs typeface="Arial"/>
                <a:sym typeface="Arial"/>
              </a:defRPr>
            </a:lvl5pPr>
            <a:lvl6pPr marL="2286000" marR="0" lvl="5" indent="0" algn="l" rtl="0">
              <a:spcBef>
                <a:spcPts val="0"/>
              </a:spcBef>
              <a:buNone/>
              <a:defRPr sz="1100" b="0" i="0" u="none" strike="noStrike" cap="none">
                <a:solidFill>
                  <a:schemeClr val="dk1"/>
                </a:solidFill>
                <a:latin typeface="Arial"/>
                <a:ea typeface="Arial"/>
                <a:cs typeface="Arial"/>
                <a:sym typeface="Arial"/>
              </a:defRPr>
            </a:lvl6pPr>
            <a:lvl7pPr marL="2743200" marR="0" lvl="6" indent="0" algn="l" rtl="0">
              <a:spcBef>
                <a:spcPts val="0"/>
              </a:spcBef>
              <a:buNone/>
              <a:defRPr sz="1100" b="0" i="0" u="none" strike="noStrike" cap="none">
                <a:solidFill>
                  <a:schemeClr val="dk1"/>
                </a:solidFill>
                <a:latin typeface="Arial"/>
                <a:ea typeface="Arial"/>
                <a:cs typeface="Arial"/>
                <a:sym typeface="Arial"/>
              </a:defRPr>
            </a:lvl7pPr>
            <a:lvl8pPr marL="3200400" marR="0" lvl="7" indent="0" algn="l" rtl="0">
              <a:spcBef>
                <a:spcPts val="0"/>
              </a:spcBef>
              <a:buNone/>
              <a:defRPr sz="1100" b="0" i="0" u="none" strike="noStrike" cap="none">
                <a:solidFill>
                  <a:schemeClr val="dk1"/>
                </a:solidFill>
                <a:latin typeface="Arial"/>
                <a:ea typeface="Arial"/>
                <a:cs typeface="Arial"/>
                <a:sym typeface="Arial"/>
              </a:defRPr>
            </a:lvl8pPr>
            <a:lvl9pPr marL="3657600" marR="0" lvl="8" indent="0" algn="l" rtl="0">
              <a:spcBef>
                <a:spcPts val="0"/>
              </a:spcBef>
              <a:buNone/>
              <a:defRPr sz="1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35448605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1" name="Shape 6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685800" marR="0" lvl="0" indent="-292100" algn="l" rtl="0">
              <a:lnSpc>
                <a:spcPct val="146250"/>
              </a:lnSpc>
              <a:spcBef>
                <a:spcPts val="0"/>
              </a:spcBef>
              <a:spcAft>
                <a:spcPts val="0"/>
              </a:spcAft>
              <a:buClr>
                <a:srgbClr val="404040"/>
              </a:buClr>
              <a:buSzPct val="100000"/>
              <a:buFont typeface="Arial"/>
              <a:buAutoNum type="arabicPeriod"/>
            </a:pPr>
            <a:r>
              <a:rPr lang="en" sz="1000" b="0" i="0" u="none" strike="noStrike" cap="none">
                <a:solidFill>
                  <a:srgbClr val="404040"/>
                </a:solidFill>
                <a:highlight>
                  <a:srgbClr val="FFFFFF"/>
                </a:highlight>
                <a:latin typeface="Arial"/>
                <a:ea typeface="Arial"/>
                <a:cs typeface="Arial"/>
                <a:sym typeface="Arial"/>
              </a:rPr>
              <a:t>Main project deck of 12 slides or less that includes:</a:t>
            </a:r>
          </a:p>
          <a:p>
            <a:pPr marL="1371600" marR="0" lvl="1" indent="-228600" algn="l" rtl="0">
              <a:lnSpc>
                <a:spcPct val="115000"/>
              </a:lnSpc>
              <a:spcBef>
                <a:spcPts val="3300"/>
              </a:spcBef>
              <a:spcAft>
                <a:spcPts val="0"/>
              </a:spcAft>
              <a:buClr>
                <a:srgbClr val="404040"/>
              </a:buClr>
              <a:buSzPct val="25000"/>
              <a:buFont typeface="Arial"/>
              <a:buNone/>
            </a:pPr>
            <a:r>
              <a:rPr lang="en" sz="1000" b="0" i="0" u="none" strike="noStrike" cap="none">
                <a:solidFill>
                  <a:srgbClr val="404040"/>
                </a:solidFill>
                <a:highlight>
                  <a:srgbClr val="FFFFFF"/>
                </a:highlight>
                <a:latin typeface="Arial"/>
                <a:ea typeface="Arial"/>
                <a:cs typeface="Arial"/>
                <a:sym typeface="Arial"/>
              </a:rPr>
              <a:t>Problem – what is the problem you are trying to solve? Why is it important? Why should we care? (use the materials from the project charter)</a:t>
            </a:r>
          </a:p>
          <a:p>
            <a:pPr marL="1371600" marR="0" lvl="1" indent="-228600" algn="l" rtl="0">
              <a:lnSpc>
                <a:spcPct val="115000"/>
              </a:lnSpc>
              <a:spcBef>
                <a:spcPts val="4000"/>
              </a:spcBef>
              <a:spcAft>
                <a:spcPts val="0"/>
              </a:spcAft>
              <a:buClr>
                <a:srgbClr val="404040"/>
              </a:buClr>
              <a:buSzPct val="25000"/>
              <a:buFont typeface="Arial"/>
              <a:buNone/>
            </a:pPr>
            <a:r>
              <a:rPr lang="en" sz="1000" b="0" i="0" u="none" strike="noStrike" cap="none">
                <a:solidFill>
                  <a:srgbClr val="404040"/>
                </a:solidFill>
                <a:highlight>
                  <a:srgbClr val="FFFFFF"/>
                </a:highlight>
                <a:latin typeface="Arial"/>
                <a:ea typeface="Arial"/>
                <a:cs typeface="Arial"/>
                <a:sym typeface="Arial"/>
              </a:rPr>
              <a:t>Solution – description of the solution – what is it? how does it work? (use the materials from the project charter)</a:t>
            </a:r>
          </a:p>
          <a:p>
            <a:pPr marL="1371600" marR="0" lvl="1" indent="-228600" algn="l" rtl="0">
              <a:lnSpc>
                <a:spcPct val="115000"/>
              </a:lnSpc>
              <a:spcBef>
                <a:spcPts val="4000"/>
              </a:spcBef>
              <a:spcAft>
                <a:spcPts val="0"/>
              </a:spcAft>
              <a:buClr>
                <a:srgbClr val="404040"/>
              </a:buClr>
              <a:buSzPct val="25000"/>
              <a:buFont typeface="Arial"/>
              <a:buNone/>
            </a:pPr>
            <a:r>
              <a:rPr lang="en" sz="1000" b="0" i="0" u="none" strike="noStrike" cap="none">
                <a:solidFill>
                  <a:srgbClr val="404040"/>
                </a:solidFill>
                <a:highlight>
                  <a:srgbClr val="FFFFFF"/>
                </a:highlight>
                <a:latin typeface="Arial"/>
                <a:ea typeface="Arial"/>
                <a:cs typeface="Arial"/>
                <a:sym typeface="Arial"/>
              </a:rPr>
              <a:t>Competitive analysis and market – who are the competitors? which market does it fit in? who are the clients? (use the disruption innovation material)</a:t>
            </a:r>
          </a:p>
          <a:p>
            <a:pPr marL="1371600" marR="0" lvl="1" indent="-228600" algn="l" rtl="0">
              <a:lnSpc>
                <a:spcPct val="115000"/>
              </a:lnSpc>
              <a:spcBef>
                <a:spcPts val="4000"/>
              </a:spcBef>
              <a:spcAft>
                <a:spcPts val="0"/>
              </a:spcAft>
              <a:buClr>
                <a:srgbClr val="404040"/>
              </a:buClr>
              <a:buSzPct val="25000"/>
              <a:buFont typeface="Arial"/>
              <a:buNone/>
            </a:pPr>
            <a:r>
              <a:rPr lang="en" sz="1000" b="0" i="0" u="none" strike="noStrike" cap="none">
                <a:solidFill>
                  <a:srgbClr val="404040"/>
                </a:solidFill>
                <a:highlight>
                  <a:srgbClr val="FFFFFF"/>
                </a:highlight>
                <a:latin typeface="Arial"/>
                <a:ea typeface="Arial"/>
                <a:cs typeface="Arial"/>
                <a:sym typeface="Arial"/>
              </a:rPr>
              <a:t>Data and process model overview – what is the data model of the solution? What is the process model (MIS 2502 and MIS 3504)</a:t>
            </a:r>
          </a:p>
          <a:p>
            <a:pPr marL="1371600" marR="0" lvl="1" indent="-228600" algn="l" rtl="0">
              <a:lnSpc>
                <a:spcPct val="115000"/>
              </a:lnSpc>
              <a:spcBef>
                <a:spcPts val="4000"/>
              </a:spcBef>
              <a:spcAft>
                <a:spcPts val="0"/>
              </a:spcAft>
              <a:buClr>
                <a:srgbClr val="404040"/>
              </a:buClr>
              <a:buSzPct val="25000"/>
              <a:buFont typeface="Arial"/>
              <a:buNone/>
            </a:pPr>
            <a:r>
              <a:rPr lang="en" sz="1000" b="0" i="0" u="none" strike="noStrike" cap="none">
                <a:solidFill>
                  <a:srgbClr val="404040"/>
                </a:solidFill>
                <a:highlight>
                  <a:srgbClr val="FFFFFF"/>
                </a:highlight>
                <a:latin typeface="Arial"/>
                <a:ea typeface="Arial"/>
                <a:cs typeface="Arial"/>
                <a:sym typeface="Arial"/>
              </a:rPr>
              <a:t>Systems architecture overview – what is the overall architecture? (MIS 2501)</a:t>
            </a:r>
          </a:p>
          <a:p>
            <a:pPr marL="1371600" marR="0" lvl="1" indent="-228600" algn="l" rtl="0">
              <a:lnSpc>
                <a:spcPct val="115000"/>
              </a:lnSpc>
              <a:spcBef>
                <a:spcPts val="4000"/>
              </a:spcBef>
              <a:spcAft>
                <a:spcPts val="0"/>
              </a:spcAft>
              <a:buClr>
                <a:srgbClr val="404040"/>
              </a:buClr>
              <a:buSzPct val="25000"/>
              <a:buFont typeface="Arial"/>
              <a:buNone/>
            </a:pPr>
            <a:r>
              <a:rPr lang="en" sz="1000" b="0" i="0" u="none" strike="noStrike" cap="none">
                <a:solidFill>
                  <a:srgbClr val="404040"/>
                </a:solidFill>
                <a:highlight>
                  <a:srgbClr val="FFFFFF"/>
                </a:highlight>
                <a:latin typeface="Arial"/>
                <a:ea typeface="Arial"/>
                <a:cs typeface="Arial"/>
                <a:sym typeface="Arial"/>
              </a:rPr>
              <a:t>Basic financials for years 1, 2, and 3 including income (sales and other sources) and expenses (marketing, salaries, computing, servers, etc). (use the template)</a:t>
            </a:r>
          </a:p>
          <a:p>
            <a:pPr marL="1371600" marR="0" lvl="1" indent="-228600" algn="l" rtl="0">
              <a:lnSpc>
                <a:spcPct val="115000"/>
              </a:lnSpc>
              <a:spcBef>
                <a:spcPts val="4000"/>
              </a:spcBef>
              <a:spcAft>
                <a:spcPts val="0"/>
              </a:spcAft>
              <a:buClr>
                <a:srgbClr val="404040"/>
              </a:buClr>
              <a:buSzPct val="25000"/>
              <a:buFont typeface="Arial"/>
              <a:buNone/>
            </a:pPr>
            <a:r>
              <a:rPr lang="en" sz="1000" b="0" i="0" u="none" strike="noStrike" cap="none">
                <a:solidFill>
                  <a:srgbClr val="404040"/>
                </a:solidFill>
                <a:highlight>
                  <a:srgbClr val="FFFFFF"/>
                </a:highlight>
                <a:latin typeface="Arial"/>
                <a:ea typeface="Arial"/>
                <a:cs typeface="Arial"/>
                <a:sym typeface="Arial"/>
              </a:rPr>
              <a:t>Implementation plan – what steps do you need to take to put your solution into operation? How did you get here? (MIS 3535)</a:t>
            </a:r>
          </a:p>
          <a:p>
            <a:pPr marL="685800" marR="0" lvl="0" indent="-292100" algn="l" rtl="0">
              <a:lnSpc>
                <a:spcPct val="146250"/>
              </a:lnSpc>
              <a:spcBef>
                <a:spcPts val="3300"/>
              </a:spcBef>
              <a:spcAft>
                <a:spcPts val="0"/>
              </a:spcAft>
              <a:buClr>
                <a:srgbClr val="404040"/>
              </a:buClr>
              <a:buSzPct val="100000"/>
              <a:buFont typeface="Arial"/>
              <a:buAutoNum type="arabicPeriod"/>
            </a:pPr>
            <a:r>
              <a:rPr lang="en" sz="1000" b="0" i="0" u="none" strike="noStrike" cap="none">
                <a:solidFill>
                  <a:srgbClr val="404040"/>
                </a:solidFill>
                <a:highlight>
                  <a:srgbClr val="FFFFFF"/>
                </a:highlight>
                <a:latin typeface="Arial"/>
                <a:ea typeface="Arial"/>
                <a:cs typeface="Arial"/>
                <a:sym typeface="Arial"/>
              </a:rPr>
              <a:t>Appendix</a:t>
            </a:r>
          </a:p>
          <a:p>
            <a:pPr marL="1371600" marR="0" lvl="1" indent="-228600" algn="l" rtl="0">
              <a:lnSpc>
                <a:spcPct val="115000"/>
              </a:lnSpc>
              <a:spcBef>
                <a:spcPts val="3300"/>
              </a:spcBef>
              <a:spcAft>
                <a:spcPts val="0"/>
              </a:spcAft>
              <a:buClr>
                <a:srgbClr val="404040"/>
              </a:buClr>
              <a:buSzPct val="25000"/>
              <a:buFont typeface="Arial"/>
              <a:buNone/>
            </a:pPr>
            <a:r>
              <a:rPr lang="en" sz="1000" b="0" i="0" u="none" strike="noStrike" cap="none">
                <a:solidFill>
                  <a:srgbClr val="404040"/>
                </a:solidFill>
                <a:highlight>
                  <a:srgbClr val="FFFFFF"/>
                </a:highlight>
                <a:latin typeface="Arial"/>
                <a:ea typeface="Arial"/>
                <a:cs typeface="Arial"/>
                <a:sym typeface="Arial"/>
              </a:rPr>
              <a:t>Project charter</a:t>
            </a:r>
          </a:p>
          <a:p>
            <a:pPr marL="1371600" marR="0" lvl="1" indent="-228600" algn="l" rtl="0">
              <a:lnSpc>
                <a:spcPct val="115000"/>
              </a:lnSpc>
              <a:spcBef>
                <a:spcPts val="4000"/>
              </a:spcBef>
              <a:spcAft>
                <a:spcPts val="0"/>
              </a:spcAft>
              <a:buClr>
                <a:srgbClr val="404040"/>
              </a:buClr>
              <a:buSzPct val="25000"/>
              <a:buFont typeface="Arial"/>
              <a:buNone/>
            </a:pPr>
            <a:r>
              <a:rPr lang="en" sz="1000" b="0" i="0" u="none" strike="noStrike" cap="none">
                <a:solidFill>
                  <a:srgbClr val="404040"/>
                </a:solidFill>
                <a:highlight>
                  <a:srgbClr val="FFFFFF"/>
                </a:highlight>
                <a:latin typeface="Arial"/>
                <a:ea typeface="Arial"/>
                <a:cs typeface="Arial"/>
                <a:sym typeface="Arial"/>
              </a:rPr>
              <a:t>Detailed data model</a:t>
            </a:r>
          </a:p>
          <a:p>
            <a:pPr marL="1371600" marR="0" lvl="1" indent="-228600" algn="l" rtl="0">
              <a:lnSpc>
                <a:spcPct val="115000"/>
              </a:lnSpc>
              <a:spcBef>
                <a:spcPts val="4000"/>
              </a:spcBef>
              <a:spcAft>
                <a:spcPts val="0"/>
              </a:spcAft>
              <a:buClr>
                <a:srgbClr val="404040"/>
              </a:buClr>
              <a:buSzPct val="25000"/>
              <a:buFont typeface="Arial"/>
              <a:buNone/>
            </a:pPr>
            <a:r>
              <a:rPr lang="en" sz="1000" b="0" i="0" u="none" strike="noStrike" cap="none">
                <a:solidFill>
                  <a:srgbClr val="404040"/>
                </a:solidFill>
                <a:highlight>
                  <a:srgbClr val="FFFFFF"/>
                </a:highlight>
                <a:latin typeface="Arial"/>
                <a:ea typeface="Arial"/>
                <a:cs typeface="Arial"/>
                <a:sym typeface="Arial"/>
              </a:rPr>
              <a:t>Detailed process model</a:t>
            </a:r>
          </a:p>
          <a:p>
            <a:pPr marL="1371600" marR="0" lvl="1" indent="-228600" algn="l" rtl="0">
              <a:lnSpc>
                <a:spcPct val="115000"/>
              </a:lnSpc>
              <a:spcBef>
                <a:spcPts val="4000"/>
              </a:spcBef>
              <a:spcAft>
                <a:spcPts val="0"/>
              </a:spcAft>
              <a:buClr>
                <a:srgbClr val="404040"/>
              </a:buClr>
              <a:buSzPct val="25000"/>
              <a:buFont typeface="Arial"/>
              <a:buNone/>
            </a:pPr>
            <a:r>
              <a:rPr lang="en" sz="1000" b="0" i="0" u="none" strike="noStrike" cap="none">
                <a:solidFill>
                  <a:srgbClr val="404040"/>
                </a:solidFill>
                <a:highlight>
                  <a:srgbClr val="FFFFFF"/>
                </a:highlight>
                <a:latin typeface="Arial"/>
                <a:ea typeface="Arial"/>
                <a:cs typeface="Arial"/>
                <a:sym typeface="Arial"/>
              </a:rPr>
              <a:t>Detailed systems architecture</a:t>
            </a:r>
          </a:p>
          <a:p>
            <a:pPr marL="1371600" marR="0" lvl="1" indent="-228600" algn="l" rtl="0">
              <a:lnSpc>
                <a:spcPct val="115000"/>
              </a:lnSpc>
              <a:spcBef>
                <a:spcPts val="4000"/>
              </a:spcBef>
              <a:spcAft>
                <a:spcPts val="0"/>
              </a:spcAft>
              <a:buClr>
                <a:srgbClr val="404040"/>
              </a:buClr>
              <a:buSzPct val="25000"/>
              <a:buFont typeface="Arial"/>
              <a:buNone/>
            </a:pPr>
            <a:r>
              <a:rPr lang="en" sz="1000" b="0" i="0" u="none" strike="noStrike" cap="none">
                <a:solidFill>
                  <a:srgbClr val="404040"/>
                </a:solidFill>
                <a:highlight>
                  <a:srgbClr val="FFFFFF"/>
                </a:highlight>
                <a:latin typeface="Arial"/>
                <a:ea typeface="Arial"/>
                <a:cs typeface="Arial"/>
                <a:sym typeface="Arial"/>
              </a:rPr>
              <a:t>All relevant screen prints from the prototype</a:t>
            </a:r>
          </a:p>
          <a:p>
            <a:pPr marL="685800" marR="0" lvl="0" indent="-292100" algn="l" rtl="0">
              <a:lnSpc>
                <a:spcPct val="146250"/>
              </a:lnSpc>
              <a:spcBef>
                <a:spcPts val="3300"/>
              </a:spcBef>
              <a:spcAft>
                <a:spcPts val="0"/>
              </a:spcAft>
              <a:buClr>
                <a:srgbClr val="404040"/>
              </a:buClr>
              <a:buSzPct val="100000"/>
              <a:buFont typeface="Arial"/>
              <a:buAutoNum type="arabicPeriod"/>
            </a:pPr>
            <a:r>
              <a:rPr lang="en" sz="1000" b="0" i="0" u="none" strike="noStrike" cap="none">
                <a:solidFill>
                  <a:srgbClr val="404040"/>
                </a:solidFill>
                <a:highlight>
                  <a:srgbClr val="FFFFFF"/>
                </a:highlight>
                <a:latin typeface="Arial"/>
                <a:ea typeface="Arial"/>
                <a:cs typeface="Arial"/>
                <a:sym typeface="Arial"/>
              </a:rPr>
              <a:t>Project website</a:t>
            </a:r>
          </a:p>
          <a:p>
            <a:pPr marL="1371600" marR="0" lvl="1" indent="-228600" algn="l" rtl="0">
              <a:lnSpc>
                <a:spcPct val="115000"/>
              </a:lnSpc>
              <a:spcBef>
                <a:spcPts val="3300"/>
              </a:spcBef>
              <a:spcAft>
                <a:spcPts val="0"/>
              </a:spcAft>
              <a:buClr>
                <a:srgbClr val="404040"/>
              </a:buClr>
              <a:buSzPct val="25000"/>
              <a:buFont typeface="Arial"/>
              <a:buNone/>
            </a:pPr>
            <a:r>
              <a:rPr lang="en" sz="1000" b="0" i="0" u="none" strike="noStrike" cap="none">
                <a:solidFill>
                  <a:srgbClr val="404040"/>
                </a:solidFill>
                <a:highlight>
                  <a:srgbClr val="FFFFFF"/>
                </a:highlight>
                <a:latin typeface="Arial"/>
                <a:ea typeface="Arial"/>
                <a:cs typeface="Arial"/>
                <a:sym typeface="Arial"/>
              </a:rPr>
              <a:t>As described above.</a:t>
            </a:r>
          </a:p>
          <a:p>
            <a:pPr marL="685800" marR="0" lvl="0" indent="-292100" algn="l" rtl="0">
              <a:lnSpc>
                <a:spcPct val="146250"/>
              </a:lnSpc>
              <a:spcBef>
                <a:spcPts val="3300"/>
              </a:spcBef>
              <a:spcAft>
                <a:spcPts val="0"/>
              </a:spcAft>
              <a:buClr>
                <a:srgbClr val="404040"/>
              </a:buClr>
              <a:buSzPct val="100000"/>
              <a:buFont typeface="Arial"/>
              <a:buAutoNum type="arabicPeriod"/>
            </a:pPr>
            <a:r>
              <a:rPr lang="en" sz="1000" b="0" i="0" u="none" strike="noStrike" cap="none">
                <a:solidFill>
                  <a:srgbClr val="404040"/>
                </a:solidFill>
                <a:highlight>
                  <a:srgbClr val="FFFFFF"/>
                </a:highlight>
                <a:latin typeface="Arial"/>
                <a:ea typeface="Arial"/>
                <a:cs typeface="Arial"/>
                <a:sym typeface="Arial"/>
              </a:rPr>
              <a:t>Prototype demonstration in class. (MIS 3504)</a:t>
            </a:r>
          </a:p>
          <a:p>
            <a:pPr marL="0" marR="0" lvl="0" indent="0" algn="l" rtl="0">
              <a:spcBef>
                <a:spcPts val="130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48446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5" name="Shape 14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600 users year 1</a:t>
            </a:r>
          </a:p>
          <a:p>
            <a:pPr marL="0" marR="0" lvl="0" indent="0" algn="l" rtl="0">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1200 year 2</a:t>
            </a:r>
          </a:p>
          <a:p>
            <a:pPr marL="0" marR="0" lvl="0" indent="0" algn="l" rtl="0">
              <a:spcBef>
                <a:spcPts val="0"/>
              </a:spcBef>
              <a:buClr>
                <a:schemeClr val="dk1"/>
              </a:buClr>
              <a:buSzPct val="25000"/>
              <a:buFont typeface="Arial"/>
              <a:buNone/>
            </a:pPr>
            <a:r>
              <a:rPr lang="en" sz="1100" b="0" i="0" u="none" strike="noStrike" cap="none">
                <a:solidFill>
                  <a:schemeClr val="dk1"/>
                </a:solidFill>
                <a:latin typeface="Arial"/>
                <a:ea typeface="Arial"/>
                <a:cs typeface="Arial"/>
                <a:sym typeface="Arial"/>
              </a:rPr>
              <a:t>Over doubles year 3</a:t>
            </a:r>
          </a:p>
        </p:txBody>
      </p:sp>
    </p:spTree>
    <p:extLst>
      <p:ext uri="{BB962C8B-B14F-4D97-AF65-F5344CB8AC3E}">
        <p14:creationId xmlns:p14="http://schemas.microsoft.com/office/powerpoint/2010/main" val="2871689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1" name="Shape 15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https://www.quora.com/Outsourcing-What-is-the-general-hourly-billing-rate-of-the-offshore-IT-companies-in-India-for-project-manager-business-analyst-technical-architect-team-lead-and-developer </a:t>
            </a:r>
          </a:p>
          <a:p>
            <a:pPr marL="0" marR="0" lvl="0" indent="0" algn="l" rtl="0">
              <a:spcBef>
                <a:spcPts val="0"/>
              </a:spcBef>
              <a:spcAft>
                <a:spcPts val="0"/>
              </a:spcAft>
              <a:buSzPct val="25000"/>
              <a:buNone/>
            </a:pPr>
            <a:r>
              <a:rPr lang="en" sz="1100" b="0" i="0" u="none" strike="noStrike" cap="none">
                <a:solidFill>
                  <a:schemeClr val="dk1"/>
                </a:solidFill>
                <a:latin typeface="Arial"/>
                <a:ea typeface="Arial"/>
                <a:cs typeface="Arial"/>
                <a:sym typeface="Arial"/>
              </a:rPr>
              <a:t> </a:t>
            </a:r>
          </a:p>
          <a:p>
            <a:pPr marL="0" marR="0" lvl="0" indent="0" algn="l" rtl="0">
              <a:spcBef>
                <a:spcPts val="0"/>
              </a:spcBef>
              <a:buSzPct val="25000"/>
              <a:buNone/>
            </a:pPr>
            <a:r>
              <a:rPr lang="en" sz="1100" b="0" i="0" u="none" strike="noStrike" cap="none">
                <a:solidFill>
                  <a:schemeClr val="dk1"/>
                </a:solidFill>
                <a:latin typeface="Arial"/>
                <a:ea typeface="Arial"/>
                <a:cs typeface="Arial"/>
                <a:sym typeface="Arial"/>
              </a:rPr>
              <a:t>Source^</a:t>
            </a:r>
          </a:p>
        </p:txBody>
      </p:sp>
    </p:spTree>
    <p:extLst>
      <p:ext uri="{BB962C8B-B14F-4D97-AF65-F5344CB8AC3E}">
        <p14:creationId xmlns:p14="http://schemas.microsoft.com/office/powerpoint/2010/main" val="11405594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7" name="Shape 15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0800251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6" name="Shape 16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36370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2" name="Shape 17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806974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1" name="Shape 18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1"/>
              </a:buClr>
              <a:buSzPct val="25000"/>
              <a:buFont typeface="Average"/>
              <a:buNone/>
            </a:pPr>
            <a:r>
              <a:rPr lang="en" sz="1200" b="0" i="0" u="none" strike="noStrike" cap="none">
                <a:solidFill>
                  <a:schemeClr val="dk1"/>
                </a:solidFill>
                <a:latin typeface="Average"/>
                <a:ea typeface="Average"/>
                <a:cs typeface="Average"/>
                <a:sym typeface="Average"/>
              </a:rPr>
              <a:t>Analysis: understand business needs and processing requirements</a:t>
            </a:r>
          </a:p>
          <a:p>
            <a:pPr marL="457200" marR="0" lvl="0" indent="-304800" algn="l" rtl="0">
              <a:lnSpc>
                <a:spcPct val="115000"/>
              </a:lnSpc>
              <a:spcBef>
                <a:spcPts val="1000"/>
              </a:spcBef>
              <a:spcAft>
                <a:spcPts val="0"/>
              </a:spcAft>
              <a:buSzPct val="25000"/>
              <a:buNone/>
            </a:pPr>
            <a:r>
              <a:rPr lang="en" sz="1200" b="0" i="0" u="none" strike="noStrike" cap="none">
                <a:solidFill>
                  <a:schemeClr val="dk1"/>
                </a:solidFill>
                <a:latin typeface="Average"/>
                <a:ea typeface="Average"/>
                <a:cs typeface="Average"/>
                <a:sym typeface="Average"/>
              </a:rPr>
              <a:t>Define business problem and scope</a:t>
            </a:r>
          </a:p>
          <a:p>
            <a:pPr marL="457200" marR="0" lvl="0" indent="-304800" algn="l" rtl="0">
              <a:lnSpc>
                <a:spcPct val="115000"/>
              </a:lnSpc>
              <a:spcBef>
                <a:spcPts val="1200"/>
              </a:spcBef>
              <a:spcAft>
                <a:spcPts val="0"/>
              </a:spcAft>
              <a:buSzPct val="25000"/>
              <a:buNone/>
            </a:pPr>
            <a:r>
              <a:rPr lang="en" sz="1200" b="0" i="0" u="none" strike="noStrike" cap="none">
                <a:solidFill>
                  <a:schemeClr val="dk1"/>
                </a:solidFill>
                <a:latin typeface="Average"/>
                <a:ea typeface="Average"/>
                <a:cs typeface="Average"/>
                <a:sym typeface="Average"/>
              </a:rPr>
              <a:t>Produce detailed project schedule</a:t>
            </a:r>
          </a:p>
          <a:p>
            <a:pPr marL="457200" marR="0" lvl="0" indent="-304800" algn="l" rtl="0">
              <a:lnSpc>
                <a:spcPct val="115000"/>
              </a:lnSpc>
              <a:spcBef>
                <a:spcPts val="1200"/>
              </a:spcBef>
              <a:spcAft>
                <a:spcPts val="0"/>
              </a:spcAft>
              <a:buSzPct val="25000"/>
              <a:buNone/>
            </a:pPr>
            <a:r>
              <a:rPr lang="en" sz="1200" b="0" i="0" u="none" strike="noStrike" cap="none">
                <a:solidFill>
                  <a:schemeClr val="dk1"/>
                </a:solidFill>
                <a:latin typeface="Average"/>
                <a:ea typeface="Average"/>
                <a:cs typeface="Average"/>
                <a:sym typeface="Average"/>
              </a:rPr>
              <a:t>Confirm project feasibility</a:t>
            </a:r>
          </a:p>
          <a:p>
            <a:pPr marL="457200" marR="0" lvl="0" indent="-304800" algn="l" rtl="0">
              <a:lnSpc>
                <a:spcPct val="115000"/>
              </a:lnSpc>
              <a:spcBef>
                <a:spcPts val="1200"/>
              </a:spcBef>
              <a:spcAft>
                <a:spcPts val="0"/>
              </a:spcAft>
              <a:buSzPct val="25000"/>
              <a:buNone/>
            </a:pPr>
            <a:r>
              <a:rPr lang="en" sz="1200" b="0" i="0" u="none" strike="noStrike" cap="none">
                <a:solidFill>
                  <a:schemeClr val="dk1"/>
                </a:solidFill>
                <a:latin typeface="Average"/>
                <a:ea typeface="Average"/>
                <a:cs typeface="Average"/>
                <a:sym typeface="Average"/>
              </a:rPr>
              <a:t>Economic, organizational, technical, resource, and schedule</a:t>
            </a:r>
          </a:p>
          <a:p>
            <a:pPr marL="457200" marR="0" lvl="0" indent="-304800" algn="l" rtl="0">
              <a:lnSpc>
                <a:spcPct val="115000"/>
              </a:lnSpc>
              <a:spcBef>
                <a:spcPts val="1200"/>
              </a:spcBef>
              <a:spcAft>
                <a:spcPts val="0"/>
              </a:spcAft>
              <a:buSzPct val="25000"/>
              <a:buNone/>
            </a:pPr>
            <a:r>
              <a:rPr lang="en" sz="1200" b="0" i="0" u="none" strike="noStrike" cap="none">
                <a:solidFill>
                  <a:schemeClr val="dk1"/>
                </a:solidFill>
                <a:latin typeface="Average"/>
                <a:ea typeface="Average"/>
                <a:cs typeface="Average"/>
                <a:sym typeface="Average"/>
              </a:rPr>
              <a:t>Staff the project (resource management)</a:t>
            </a:r>
          </a:p>
          <a:p>
            <a:pPr marL="457200" marR="0" lvl="0" indent="-304800" algn="l" rtl="0">
              <a:lnSpc>
                <a:spcPct val="115000"/>
              </a:lnSpc>
              <a:spcBef>
                <a:spcPts val="1200"/>
              </a:spcBef>
              <a:spcAft>
                <a:spcPts val="0"/>
              </a:spcAft>
              <a:buSzPct val="25000"/>
              <a:buNone/>
            </a:pPr>
            <a:r>
              <a:rPr lang="en" sz="1200" b="0" i="0" u="none" strike="noStrike" cap="none">
                <a:solidFill>
                  <a:schemeClr val="dk1"/>
                </a:solidFill>
                <a:latin typeface="Average"/>
                <a:ea typeface="Average"/>
                <a:cs typeface="Average"/>
                <a:sym typeface="Average"/>
              </a:rPr>
              <a:t>Launch project à official announcement</a:t>
            </a:r>
          </a:p>
          <a:p>
            <a:pPr marL="457200" marR="0" lvl="0" indent="-304800" algn="l" rtl="0">
              <a:lnSpc>
                <a:spcPct val="115000"/>
              </a:lnSpc>
              <a:spcBef>
                <a:spcPts val="1400"/>
              </a:spcBef>
              <a:spcAft>
                <a:spcPts val="0"/>
              </a:spcAft>
              <a:buSzPct val="25000"/>
              <a:buNone/>
            </a:pPr>
            <a:r>
              <a:rPr lang="en" sz="1200" b="0" i="0" u="none" strike="noStrike" cap="none">
                <a:solidFill>
                  <a:schemeClr val="dk1"/>
                </a:solidFill>
                <a:latin typeface="Average"/>
                <a:ea typeface="Average"/>
                <a:cs typeface="Average"/>
                <a:sym typeface="Average"/>
              </a:rPr>
              <a:t>Gather information to learn </a:t>
            </a:r>
            <a:r>
              <a:rPr lang="en" sz="1200" b="0" i="0" u="none" strike="noStrike" cap="none">
                <a:solidFill>
                  <a:srgbClr val="0099CC"/>
                </a:solidFill>
                <a:latin typeface="Average"/>
                <a:ea typeface="Average"/>
                <a:cs typeface="Average"/>
                <a:sym typeface="Average"/>
              </a:rPr>
              <a:t>problem domain</a:t>
            </a:r>
          </a:p>
          <a:p>
            <a:pPr marL="457200" marR="0" lvl="0" indent="-304800" algn="l" rtl="0">
              <a:lnSpc>
                <a:spcPct val="115000"/>
              </a:lnSpc>
              <a:spcBef>
                <a:spcPts val="1400"/>
              </a:spcBef>
              <a:spcAft>
                <a:spcPts val="0"/>
              </a:spcAft>
              <a:buSzPct val="25000"/>
              <a:buNone/>
            </a:pPr>
            <a:r>
              <a:rPr lang="en" sz="1200" b="0" i="0" u="none" strike="noStrike" cap="none">
                <a:solidFill>
                  <a:schemeClr val="dk1"/>
                </a:solidFill>
                <a:latin typeface="Average"/>
                <a:ea typeface="Average"/>
                <a:cs typeface="Average"/>
                <a:sym typeface="Average"/>
              </a:rPr>
              <a:t>Define system requirements</a:t>
            </a:r>
          </a:p>
          <a:p>
            <a:pPr marL="457200" marR="0" lvl="0" indent="-304800" algn="l" rtl="0">
              <a:lnSpc>
                <a:spcPct val="115000"/>
              </a:lnSpc>
              <a:spcBef>
                <a:spcPts val="1400"/>
              </a:spcBef>
              <a:spcAft>
                <a:spcPts val="0"/>
              </a:spcAft>
              <a:buSzPct val="25000"/>
              <a:buNone/>
            </a:pPr>
            <a:r>
              <a:rPr lang="en" sz="1200" b="0" i="0" u="none" strike="noStrike" cap="none">
                <a:solidFill>
                  <a:schemeClr val="dk1"/>
                </a:solidFill>
                <a:latin typeface="Average"/>
                <a:ea typeface="Average"/>
                <a:cs typeface="Average"/>
                <a:sym typeface="Average"/>
              </a:rPr>
              <a:t>Build prototypes for discovery of requirements</a:t>
            </a:r>
          </a:p>
          <a:p>
            <a:pPr marL="457200" marR="0" lvl="0" indent="-304800" algn="l" rtl="0">
              <a:lnSpc>
                <a:spcPct val="115000"/>
              </a:lnSpc>
              <a:spcBef>
                <a:spcPts val="1400"/>
              </a:spcBef>
              <a:spcAft>
                <a:spcPts val="0"/>
              </a:spcAft>
              <a:buSzPct val="25000"/>
              <a:buNone/>
            </a:pPr>
            <a:r>
              <a:rPr lang="en" sz="1200" b="0" i="0" u="none" strike="noStrike" cap="none">
                <a:solidFill>
                  <a:schemeClr val="dk1"/>
                </a:solidFill>
                <a:latin typeface="Average"/>
                <a:ea typeface="Average"/>
                <a:cs typeface="Average"/>
                <a:sym typeface="Average"/>
              </a:rPr>
              <a:t>Prioritize requirements</a:t>
            </a:r>
          </a:p>
          <a:p>
            <a:pPr marL="457200" marR="0" lvl="0" indent="-304800" algn="l" rtl="0">
              <a:lnSpc>
                <a:spcPct val="115000"/>
              </a:lnSpc>
              <a:spcBef>
                <a:spcPts val="1400"/>
              </a:spcBef>
              <a:spcAft>
                <a:spcPts val="0"/>
              </a:spcAft>
              <a:buSzPct val="25000"/>
              <a:buNone/>
            </a:pPr>
            <a:r>
              <a:rPr lang="en" sz="1200" b="0" i="0" u="none" strike="noStrike" cap="none">
                <a:solidFill>
                  <a:schemeClr val="dk1"/>
                </a:solidFill>
                <a:latin typeface="Average"/>
                <a:ea typeface="Average"/>
                <a:cs typeface="Average"/>
                <a:sym typeface="Average"/>
              </a:rPr>
              <a:t>Generate and evaluate alternatives</a:t>
            </a:r>
          </a:p>
          <a:p>
            <a:pPr marL="457200" marR="0" lvl="0" indent="-304800" algn="l" rtl="0">
              <a:lnSpc>
                <a:spcPct val="115000"/>
              </a:lnSpc>
              <a:spcBef>
                <a:spcPts val="1400"/>
              </a:spcBef>
              <a:spcAft>
                <a:spcPts val="0"/>
              </a:spcAft>
              <a:buSzPct val="25000"/>
              <a:buNone/>
            </a:pPr>
            <a:r>
              <a:rPr lang="en" sz="1200" b="0" i="0" u="none" strike="noStrike" cap="none">
                <a:solidFill>
                  <a:schemeClr val="dk1"/>
                </a:solidFill>
                <a:latin typeface="Average"/>
                <a:ea typeface="Average"/>
                <a:cs typeface="Average"/>
                <a:sym typeface="Average"/>
              </a:rPr>
              <a:t>Review recommendations with management</a:t>
            </a:r>
          </a:p>
          <a:p>
            <a:pPr marL="0" marR="0" lvl="0" indent="0" algn="l" rtl="0">
              <a:lnSpc>
                <a:spcPct val="115000"/>
              </a:lnSpc>
              <a:spcBef>
                <a:spcPts val="1000"/>
              </a:spcBef>
              <a:spcAft>
                <a:spcPts val="0"/>
              </a:spcAft>
              <a:buClr>
                <a:schemeClr val="dk1"/>
              </a:buClr>
              <a:buSzPct val="25000"/>
              <a:buFont typeface="Average"/>
              <a:buNone/>
            </a:pPr>
            <a:r>
              <a:rPr lang="en" sz="1200" b="0" i="0" u="none" strike="noStrike" cap="none">
                <a:solidFill>
                  <a:schemeClr val="dk1"/>
                </a:solidFill>
                <a:latin typeface="Average"/>
                <a:ea typeface="Average"/>
                <a:cs typeface="Average"/>
                <a:sym typeface="Average"/>
              </a:rPr>
              <a:t>Design: define solution system based on requirements and analysis decisions</a:t>
            </a:r>
          </a:p>
          <a:p>
            <a:pPr marL="457200" marR="0" lvl="0" indent="-304800" algn="l" rtl="0">
              <a:lnSpc>
                <a:spcPct val="115000"/>
              </a:lnSpc>
              <a:spcBef>
                <a:spcPts val="1000"/>
              </a:spcBef>
              <a:spcAft>
                <a:spcPts val="0"/>
              </a:spcAft>
              <a:buSzPct val="25000"/>
              <a:buNone/>
            </a:pPr>
            <a:r>
              <a:rPr lang="en" sz="1200" b="0" i="0" u="none" strike="noStrike" cap="none">
                <a:solidFill>
                  <a:schemeClr val="dk1"/>
                </a:solidFill>
                <a:latin typeface="Average"/>
                <a:ea typeface="Average"/>
                <a:cs typeface="Average"/>
                <a:sym typeface="Average"/>
              </a:rPr>
              <a:t>Design and integrate the network</a:t>
            </a:r>
          </a:p>
          <a:p>
            <a:pPr marL="457200" marR="0" lvl="0" indent="-304800" algn="l" rtl="0">
              <a:lnSpc>
                <a:spcPct val="115000"/>
              </a:lnSpc>
              <a:spcBef>
                <a:spcPts val="1000"/>
              </a:spcBef>
              <a:spcAft>
                <a:spcPts val="0"/>
              </a:spcAft>
              <a:buSzPct val="25000"/>
              <a:buNone/>
            </a:pPr>
            <a:r>
              <a:rPr lang="en" sz="1200" b="0" i="0" u="none" strike="noStrike" cap="none">
                <a:solidFill>
                  <a:schemeClr val="dk1"/>
                </a:solidFill>
                <a:latin typeface="Average"/>
                <a:ea typeface="Average"/>
                <a:cs typeface="Average"/>
                <a:sym typeface="Average"/>
              </a:rPr>
              <a:t>Design the </a:t>
            </a:r>
            <a:r>
              <a:rPr lang="en" sz="1200" b="0" i="0" u="none" strike="noStrike" cap="none">
                <a:solidFill>
                  <a:srgbClr val="0099CC"/>
                </a:solidFill>
                <a:latin typeface="Average"/>
                <a:ea typeface="Average"/>
                <a:cs typeface="Average"/>
                <a:sym typeface="Average"/>
              </a:rPr>
              <a:t>application</a:t>
            </a:r>
            <a:r>
              <a:rPr lang="en" sz="1200" b="0" i="0" u="none" strike="noStrike" cap="none">
                <a:solidFill>
                  <a:schemeClr val="dk1"/>
                </a:solidFill>
                <a:latin typeface="Average"/>
                <a:ea typeface="Average"/>
                <a:cs typeface="Average"/>
                <a:sym typeface="Average"/>
              </a:rPr>
              <a:t> architecture</a:t>
            </a:r>
          </a:p>
          <a:p>
            <a:pPr marL="457200" marR="0" lvl="0" indent="-304800" algn="l" rtl="0">
              <a:lnSpc>
                <a:spcPct val="115000"/>
              </a:lnSpc>
              <a:spcBef>
                <a:spcPts val="1000"/>
              </a:spcBef>
              <a:spcAft>
                <a:spcPts val="0"/>
              </a:spcAft>
              <a:buSzPct val="25000"/>
              <a:buNone/>
            </a:pPr>
            <a:r>
              <a:rPr lang="en" sz="1200" b="0" i="0" u="none" strike="noStrike" cap="none">
                <a:solidFill>
                  <a:schemeClr val="dk1"/>
                </a:solidFill>
                <a:latin typeface="Average"/>
                <a:ea typeface="Average"/>
                <a:cs typeface="Average"/>
                <a:sym typeface="Average"/>
              </a:rPr>
              <a:t>Design the user interfaces</a:t>
            </a:r>
          </a:p>
          <a:p>
            <a:pPr marL="457200" marR="0" lvl="0" indent="-304800" algn="l" rtl="0">
              <a:lnSpc>
                <a:spcPct val="115000"/>
              </a:lnSpc>
              <a:spcBef>
                <a:spcPts val="1000"/>
              </a:spcBef>
              <a:spcAft>
                <a:spcPts val="0"/>
              </a:spcAft>
              <a:buSzPct val="25000"/>
              <a:buNone/>
            </a:pPr>
            <a:r>
              <a:rPr lang="en" sz="1200" b="0" i="0" u="none" strike="noStrike" cap="none">
                <a:solidFill>
                  <a:schemeClr val="dk1"/>
                </a:solidFill>
                <a:latin typeface="Average"/>
                <a:ea typeface="Average"/>
                <a:cs typeface="Average"/>
                <a:sym typeface="Average"/>
              </a:rPr>
              <a:t>Design the system interfaces</a:t>
            </a:r>
          </a:p>
          <a:p>
            <a:pPr marL="457200" marR="0" lvl="0" indent="-304800" algn="l" rtl="0">
              <a:lnSpc>
                <a:spcPct val="115000"/>
              </a:lnSpc>
              <a:spcBef>
                <a:spcPts val="1000"/>
              </a:spcBef>
              <a:spcAft>
                <a:spcPts val="0"/>
              </a:spcAft>
              <a:buSzPct val="25000"/>
              <a:buNone/>
            </a:pPr>
            <a:r>
              <a:rPr lang="en" sz="1200" b="0" i="0" u="none" strike="noStrike" cap="none">
                <a:solidFill>
                  <a:schemeClr val="dk1"/>
                </a:solidFill>
                <a:latin typeface="Average"/>
                <a:ea typeface="Average"/>
                <a:cs typeface="Average"/>
                <a:sym typeface="Average"/>
              </a:rPr>
              <a:t>Design and integrate the database</a:t>
            </a:r>
          </a:p>
          <a:p>
            <a:pPr marL="457200" marR="0" lvl="0" indent="-304800" algn="l" rtl="0">
              <a:lnSpc>
                <a:spcPct val="115000"/>
              </a:lnSpc>
              <a:spcBef>
                <a:spcPts val="1000"/>
              </a:spcBef>
              <a:spcAft>
                <a:spcPts val="0"/>
              </a:spcAft>
              <a:buSzPct val="25000"/>
              <a:buNone/>
            </a:pPr>
            <a:r>
              <a:rPr lang="en" sz="1200" b="0" i="0" u="none" strike="noStrike" cap="none">
                <a:solidFill>
                  <a:schemeClr val="dk1"/>
                </a:solidFill>
                <a:latin typeface="Average"/>
                <a:ea typeface="Average"/>
                <a:cs typeface="Average"/>
                <a:sym typeface="Average"/>
              </a:rPr>
              <a:t>Prototype for design details</a:t>
            </a:r>
          </a:p>
          <a:p>
            <a:pPr marL="457200" marR="0" lvl="0" indent="-304800" algn="l" rtl="0">
              <a:lnSpc>
                <a:spcPct val="115000"/>
              </a:lnSpc>
              <a:spcBef>
                <a:spcPts val="1000"/>
              </a:spcBef>
              <a:spcAft>
                <a:spcPts val="0"/>
              </a:spcAft>
              <a:buSzPct val="25000"/>
              <a:buNone/>
            </a:pPr>
            <a:r>
              <a:rPr lang="en" sz="1200" b="0" i="0" u="none" strike="noStrike" cap="none">
                <a:solidFill>
                  <a:schemeClr val="dk1"/>
                </a:solidFill>
                <a:latin typeface="Average"/>
                <a:ea typeface="Average"/>
                <a:cs typeface="Average"/>
                <a:sym typeface="Average"/>
              </a:rPr>
              <a:t>Design and integrate system controls</a:t>
            </a:r>
          </a:p>
          <a:p>
            <a:pPr marL="0" marR="0" lvl="0" indent="0" algn="l" rtl="0">
              <a:lnSpc>
                <a:spcPct val="115000"/>
              </a:lnSpc>
              <a:spcBef>
                <a:spcPts val="1000"/>
              </a:spcBef>
              <a:spcAft>
                <a:spcPts val="0"/>
              </a:spcAft>
              <a:buClr>
                <a:schemeClr val="dk1"/>
              </a:buClr>
              <a:buSzPct val="25000"/>
              <a:buFont typeface="Average"/>
              <a:buNone/>
            </a:pPr>
            <a:r>
              <a:rPr lang="en" sz="1200" b="0" i="0" u="none" strike="noStrike" cap="none">
                <a:solidFill>
                  <a:schemeClr val="dk1"/>
                </a:solidFill>
                <a:latin typeface="Average"/>
                <a:ea typeface="Average"/>
                <a:cs typeface="Average"/>
                <a:sym typeface="Average"/>
              </a:rPr>
              <a:t>Implement: construction, testing, user training, and installation of new system</a:t>
            </a:r>
          </a:p>
          <a:p>
            <a:pPr marL="457200" marR="0" lvl="0" indent="-304800" algn="l" rtl="0">
              <a:lnSpc>
                <a:spcPct val="115000"/>
              </a:lnSpc>
              <a:spcBef>
                <a:spcPts val="600"/>
              </a:spcBef>
              <a:spcAft>
                <a:spcPts val="0"/>
              </a:spcAft>
              <a:buSzPct val="25000"/>
              <a:buNone/>
            </a:pPr>
            <a:r>
              <a:rPr lang="en" sz="1200" b="0" i="0" u="none" strike="noStrike" cap="none">
                <a:solidFill>
                  <a:schemeClr val="dk1"/>
                </a:solidFill>
                <a:latin typeface="Average"/>
                <a:ea typeface="Average"/>
                <a:cs typeface="Average"/>
                <a:sym typeface="Average"/>
              </a:rPr>
              <a:t>Construct software components</a:t>
            </a:r>
          </a:p>
          <a:p>
            <a:pPr marL="457200" marR="0" lvl="0" indent="-304800" algn="l" rtl="0">
              <a:lnSpc>
                <a:spcPct val="115000"/>
              </a:lnSpc>
              <a:spcBef>
                <a:spcPts val="600"/>
              </a:spcBef>
              <a:spcAft>
                <a:spcPts val="0"/>
              </a:spcAft>
              <a:buSzPct val="25000"/>
              <a:buNone/>
            </a:pPr>
            <a:r>
              <a:rPr lang="en" sz="1200" b="0" i="0" u="none" strike="noStrike" cap="none">
                <a:solidFill>
                  <a:schemeClr val="dk1"/>
                </a:solidFill>
                <a:latin typeface="Average"/>
                <a:ea typeface="Average"/>
                <a:cs typeface="Average"/>
                <a:sym typeface="Average"/>
              </a:rPr>
              <a:t>Verify and test</a:t>
            </a:r>
          </a:p>
          <a:p>
            <a:pPr marL="457200" marR="0" lvl="0" indent="-304800" algn="l" rtl="0">
              <a:lnSpc>
                <a:spcPct val="115000"/>
              </a:lnSpc>
              <a:spcBef>
                <a:spcPts val="600"/>
              </a:spcBef>
              <a:spcAft>
                <a:spcPts val="0"/>
              </a:spcAft>
              <a:buSzPct val="25000"/>
              <a:buNone/>
            </a:pPr>
            <a:r>
              <a:rPr lang="en" sz="1200" b="0" i="0" u="none" strike="noStrike" cap="none">
                <a:solidFill>
                  <a:schemeClr val="dk1"/>
                </a:solidFill>
                <a:latin typeface="Average"/>
                <a:ea typeface="Average"/>
                <a:cs typeface="Average"/>
                <a:sym typeface="Average"/>
              </a:rPr>
              <a:t>Convert data</a:t>
            </a:r>
          </a:p>
          <a:p>
            <a:pPr marL="457200" marR="0" lvl="0" indent="-304800" algn="l" rtl="0">
              <a:lnSpc>
                <a:spcPct val="115000"/>
              </a:lnSpc>
              <a:spcBef>
                <a:spcPts val="600"/>
              </a:spcBef>
              <a:spcAft>
                <a:spcPts val="0"/>
              </a:spcAft>
              <a:buSzPct val="25000"/>
              <a:buNone/>
            </a:pPr>
            <a:r>
              <a:rPr lang="en" sz="1200" b="0" i="0" u="none" strike="noStrike" cap="none">
                <a:solidFill>
                  <a:schemeClr val="dk1"/>
                </a:solidFill>
                <a:latin typeface="Average"/>
                <a:ea typeface="Average"/>
                <a:cs typeface="Average"/>
                <a:sym typeface="Average"/>
              </a:rPr>
              <a:t>Train users and document the system </a:t>
            </a:r>
          </a:p>
          <a:p>
            <a:pPr marL="457200" marR="0" lvl="0" indent="-304800" algn="l" rtl="0">
              <a:lnSpc>
                <a:spcPct val="115000"/>
              </a:lnSpc>
              <a:spcBef>
                <a:spcPts val="600"/>
              </a:spcBef>
              <a:spcAft>
                <a:spcPts val="0"/>
              </a:spcAft>
              <a:buSzPct val="25000"/>
              <a:buNone/>
            </a:pPr>
            <a:r>
              <a:rPr lang="en" sz="1200" b="0" i="0" u="none" strike="noStrike" cap="none">
                <a:solidFill>
                  <a:schemeClr val="dk1"/>
                </a:solidFill>
                <a:latin typeface="Average"/>
                <a:ea typeface="Average"/>
                <a:cs typeface="Average"/>
                <a:sym typeface="Average"/>
              </a:rPr>
              <a:t>Install the system</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verage"/>
              <a:ea typeface="Average"/>
              <a:cs typeface="Average"/>
              <a:sym typeface="Average"/>
            </a:endParaRP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verage"/>
              <a:ea typeface="Average"/>
              <a:cs typeface="Average"/>
              <a:sym typeface="Average"/>
            </a:endParaRPr>
          </a:p>
          <a:p>
            <a:pPr marL="0" marR="0" lvl="0" indent="0" algn="l" rtl="0">
              <a:spcBef>
                <a:spcPts val="0"/>
              </a:spcBef>
              <a:spcAft>
                <a:spcPts val="0"/>
              </a:spcAft>
              <a:buClr>
                <a:schemeClr val="dk1"/>
              </a:buClr>
              <a:buSzPct val="25000"/>
              <a:buFont typeface="Average"/>
              <a:buNone/>
            </a:pPr>
            <a:r>
              <a:rPr lang="en" sz="1200" b="0" i="0" u="none" strike="noStrike" cap="none">
                <a:solidFill>
                  <a:schemeClr val="dk1"/>
                </a:solidFill>
                <a:latin typeface="Average"/>
                <a:ea typeface="Average"/>
                <a:cs typeface="Average"/>
                <a:sym typeface="Average"/>
              </a:rPr>
              <a:t>Future state: Introduce the product to the market and promote it heavy,</a:t>
            </a:r>
          </a:p>
          <a:p>
            <a:pPr marL="0" marR="0" lvl="0" indent="0" algn="l" rtl="0">
              <a:spcBef>
                <a:spcPts val="0"/>
              </a:spcBef>
              <a:spcAft>
                <a:spcPts val="0"/>
              </a:spcAft>
              <a:buClr>
                <a:schemeClr val="dk1"/>
              </a:buClr>
              <a:buSzPct val="25000"/>
              <a:buFont typeface="Average"/>
              <a:buNone/>
            </a:pPr>
            <a:r>
              <a:rPr lang="en" sz="1200" b="0" i="0" u="none" strike="noStrike" cap="none">
                <a:solidFill>
                  <a:schemeClr val="dk1"/>
                </a:solidFill>
                <a:latin typeface="Average"/>
                <a:ea typeface="Average"/>
                <a:cs typeface="Average"/>
                <a:sym typeface="Average"/>
              </a:rPr>
              <a:t>Will continue to work on maintenance issues on monthly basis</a:t>
            </a:r>
          </a:p>
          <a:p>
            <a:pPr marL="0" marR="0" lvl="0" indent="0" algn="l" rtl="0">
              <a:spcBef>
                <a:spcPts val="0"/>
              </a:spcBef>
              <a:spcAft>
                <a:spcPts val="0"/>
              </a:spcAft>
              <a:buClr>
                <a:schemeClr val="dk1"/>
              </a:buClr>
              <a:buSzPct val="25000"/>
              <a:buFont typeface="Average"/>
              <a:buNone/>
            </a:pPr>
            <a:r>
              <a:rPr lang="en" sz="1200" b="0" i="0" u="none" strike="noStrike" cap="none">
                <a:solidFill>
                  <a:schemeClr val="dk1"/>
                </a:solidFill>
                <a:latin typeface="Average"/>
                <a:ea typeface="Average"/>
                <a:cs typeface="Average"/>
                <a:sym typeface="Average"/>
              </a:rPr>
              <a:t>Using user feedback and more research, will be able to enhance the product and put out newer versions</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verage"/>
              <a:ea typeface="Average"/>
              <a:cs typeface="Average"/>
              <a:sym typeface="Average"/>
            </a:endParaRPr>
          </a:p>
          <a:p>
            <a:pPr marL="0" marR="0" lvl="0" indent="0" algn="l" rtl="0">
              <a:spcBef>
                <a:spcPts val="0"/>
              </a:spcBef>
              <a:buClr>
                <a:schemeClr val="dk1"/>
              </a:buClr>
              <a:buSzPct val="25000"/>
              <a:buFont typeface="Arial"/>
              <a:buNone/>
            </a:pPr>
            <a:endParaRPr sz="1200" b="0" i="0" u="none" strike="noStrike" cap="none">
              <a:solidFill>
                <a:schemeClr val="dk1"/>
              </a:solidFill>
              <a:latin typeface="Average"/>
              <a:ea typeface="Average"/>
              <a:cs typeface="Average"/>
              <a:sym typeface="Average"/>
            </a:endParaRPr>
          </a:p>
        </p:txBody>
      </p:sp>
    </p:spTree>
    <p:extLst>
      <p:ext uri="{BB962C8B-B14F-4D97-AF65-F5344CB8AC3E}">
        <p14:creationId xmlns:p14="http://schemas.microsoft.com/office/powerpoint/2010/main" val="5712480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89" name="Shape 1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53168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94" name="Shape 1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33618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9" name="Shape 19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6349267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04" name="Shape 2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7146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8" name="Shape 6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490122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67877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9" name="Shape 8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427334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6" name="Shape 9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11701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4" name="Shape 10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76382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1" name="Shape 11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700791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7" name="Shape 11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404040"/>
              </a:buClr>
              <a:buSzPct val="25000"/>
              <a:buFont typeface="Arial"/>
              <a:buNone/>
            </a:pPr>
            <a:r>
              <a:rPr lang="en" sz="1000" b="1" i="0" u="none" strike="noStrike" cap="none">
                <a:solidFill>
                  <a:srgbClr val="404040"/>
                </a:solidFill>
                <a:latin typeface="Arial"/>
                <a:ea typeface="Arial"/>
                <a:cs typeface="Arial"/>
                <a:sym typeface="Arial"/>
              </a:rPr>
              <a:t>Sustaining: Who will use:  Customers who use similar products or services (college students 17-30+) </a:t>
            </a:r>
          </a:p>
          <a:p>
            <a:pPr marL="0" marR="0" lvl="0" indent="0" algn="l" rtl="0">
              <a:lnSpc>
                <a:spcPct val="100000"/>
              </a:lnSpc>
              <a:spcBef>
                <a:spcPts val="4000"/>
              </a:spcBef>
              <a:spcAft>
                <a:spcPts val="0"/>
              </a:spcAft>
              <a:buClr>
                <a:srgbClr val="404040"/>
              </a:buClr>
              <a:buSzPct val="25000"/>
              <a:buFont typeface="Arial"/>
              <a:buNone/>
            </a:pPr>
            <a:r>
              <a:rPr lang="en" sz="1000" b="1" i="0" u="none" strike="noStrike" cap="none">
                <a:solidFill>
                  <a:srgbClr val="404040"/>
                </a:solidFill>
                <a:latin typeface="Arial"/>
                <a:ea typeface="Arial"/>
                <a:cs typeface="Arial"/>
                <a:sym typeface="Arial"/>
              </a:rPr>
              <a:t>Sustaining: Type of New Technology Innovation: a new kind of product or service / a mix of other innovations</a:t>
            </a:r>
          </a:p>
          <a:p>
            <a:pPr marL="0" marR="0" lvl="0" indent="0" algn="l" rtl="0">
              <a:lnSpc>
                <a:spcPct val="100000"/>
              </a:lnSpc>
              <a:spcBef>
                <a:spcPts val="4000"/>
              </a:spcBef>
              <a:spcAft>
                <a:spcPts val="0"/>
              </a:spcAft>
              <a:buClr>
                <a:srgbClr val="404040"/>
              </a:buClr>
              <a:buSzPct val="25000"/>
              <a:buFont typeface="Arial"/>
              <a:buNone/>
            </a:pPr>
            <a:r>
              <a:rPr lang="en" sz="1000" b="1" i="0" u="none" strike="noStrike" cap="none">
                <a:solidFill>
                  <a:srgbClr val="404040"/>
                </a:solidFill>
                <a:latin typeface="Arial"/>
                <a:ea typeface="Arial"/>
                <a:cs typeface="Arial"/>
                <a:sym typeface="Arial"/>
              </a:rPr>
              <a:t>New Innovation Cost: Either: Sustaining: Easier and more efficient than existing book applications </a:t>
            </a:r>
          </a:p>
          <a:p>
            <a:pPr marL="914400" marR="0" lvl="0" indent="457200" algn="l" rtl="0">
              <a:lnSpc>
                <a:spcPct val="100000"/>
              </a:lnSpc>
              <a:spcBef>
                <a:spcPts val="4000"/>
              </a:spcBef>
              <a:spcAft>
                <a:spcPts val="0"/>
              </a:spcAft>
              <a:buClr>
                <a:srgbClr val="404040"/>
              </a:buClr>
              <a:buSzPct val="25000"/>
              <a:buFont typeface="Arial"/>
              <a:buNone/>
            </a:pPr>
            <a:r>
              <a:rPr lang="en" sz="1000" b="1" i="0" u="none" strike="noStrike" cap="none">
                <a:solidFill>
                  <a:srgbClr val="404040"/>
                </a:solidFill>
                <a:latin typeface="Arial"/>
                <a:ea typeface="Arial"/>
                <a:cs typeface="Arial"/>
                <a:sym typeface="Arial"/>
              </a:rPr>
              <a:t> Low-end: Cheaper alternative</a:t>
            </a:r>
          </a:p>
          <a:p>
            <a:pPr marL="0" marR="0" lvl="0" indent="0" algn="l" rtl="0">
              <a:lnSpc>
                <a:spcPct val="100000"/>
              </a:lnSpc>
              <a:spcBef>
                <a:spcPts val="4000"/>
              </a:spcBef>
              <a:spcAft>
                <a:spcPts val="0"/>
              </a:spcAft>
              <a:buClr>
                <a:srgbClr val="404040"/>
              </a:buClr>
              <a:buSzPct val="25000"/>
              <a:buFont typeface="Arial"/>
              <a:buNone/>
            </a:pPr>
            <a:r>
              <a:rPr lang="en" sz="1000" b="1" i="0" u="none" strike="noStrike" cap="none">
                <a:solidFill>
                  <a:srgbClr val="404040"/>
                </a:solidFill>
                <a:latin typeface="Arial"/>
                <a:ea typeface="Arial"/>
                <a:cs typeface="Arial"/>
                <a:sym typeface="Arial"/>
              </a:rPr>
              <a:t>Sustaining: The above compares to existing similar products/services: slightly or somewhat better </a:t>
            </a:r>
          </a:p>
          <a:p>
            <a:pPr marL="0" marR="0" lvl="0" indent="0" algn="l" rtl="0">
              <a:lnSpc>
                <a:spcPct val="100000"/>
              </a:lnSpc>
              <a:spcBef>
                <a:spcPts val="4000"/>
              </a:spcBef>
              <a:spcAft>
                <a:spcPts val="0"/>
              </a:spcAft>
              <a:buClr>
                <a:srgbClr val="404040"/>
              </a:buClr>
              <a:buSzPct val="25000"/>
              <a:buFont typeface="Arial"/>
              <a:buNone/>
            </a:pPr>
            <a:r>
              <a:rPr lang="en" sz="1000" b="1" i="0" u="none" strike="noStrike" cap="none">
                <a:solidFill>
                  <a:srgbClr val="404040"/>
                </a:solidFill>
                <a:latin typeface="Arial"/>
                <a:ea typeface="Arial"/>
                <a:cs typeface="Arial"/>
                <a:sym typeface="Arial"/>
              </a:rPr>
              <a:t>Sustaining: will be used where existing products or services are used</a:t>
            </a:r>
          </a:p>
          <a:p>
            <a:pPr marL="0" marR="0" lvl="0" indent="0" algn="l" rtl="0">
              <a:lnSpc>
                <a:spcPct val="100000"/>
              </a:lnSpc>
              <a:spcBef>
                <a:spcPts val="4000"/>
              </a:spcBef>
              <a:spcAft>
                <a:spcPts val="0"/>
              </a:spcAft>
              <a:buClr>
                <a:srgbClr val="404040"/>
              </a:buClr>
              <a:buSzPct val="25000"/>
              <a:buFont typeface="Arial"/>
              <a:buNone/>
            </a:pPr>
            <a:r>
              <a:rPr lang="en" sz="1000" b="1" i="0" u="none" strike="noStrike" cap="none">
                <a:solidFill>
                  <a:srgbClr val="404040"/>
                </a:solidFill>
                <a:latin typeface="Arial"/>
                <a:ea typeface="Arial"/>
                <a:cs typeface="Arial"/>
                <a:sym typeface="Arial"/>
              </a:rPr>
              <a:t>Sustaining and Low-end: Where will the innovation be used: where existing similar products/services used</a:t>
            </a:r>
          </a:p>
          <a:p>
            <a:pPr marL="0" marR="0" lvl="0" indent="0" algn="l" rtl="0">
              <a:lnSpc>
                <a:spcPct val="115000"/>
              </a:lnSpc>
              <a:spcBef>
                <a:spcPts val="4000"/>
              </a:spcBef>
              <a:spcAft>
                <a:spcPts val="0"/>
              </a:spcAft>
              <a:buClr>
                <a:schemeClr val="dk1"/>
              </a:buClr>
              <a:buSzPct val="25000"/>
              <a:buFont typeface="Arial"/>
              <a:buNone/>
            </a:pPr>
            <a:endParaRPr sz="1000" b="1" i="0" u="none" strike="noStrike" cap="none">
              <a:solidFill>
                <a:srgbClr val="404040"/>
              </a:solidFill>
              <a:latin typeface="Arial"/>
              <a:ea typeface="Arial"/>
              <a:cs typeface="Arial"/>
              <a:sym typeface="Arial"/>
            </a:endParaRPr>
          </a:p>
          <a:p>
            <a:pPr marL="0" marR="0" lvl="0" indent="0" algn="l" rtl="0">
              <a:spcBef>
                <a:spcPts val="200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27430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1" name="Shape 13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521492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8" name="Shape 13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628227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a:off x="1524800" y="672604"/>
            <a:ext cx="1081625" cy="1124950"/>
          </a:xfrm>
          <a:custGeom>
            <a:avLst/>
            <a:gdLst/>
            <a:ahLst/>
            <a:cxnLst/>
            <a:rect l="0" t="0" r="0" b="0"/>
            <a:pathLst>
              <a:path w="120000" h="120000" extrusionOk="0">
                <a:moveTo>
                  <a:pt x="0" y="120000"/>
                </a:moveTo>
                <a:lnTo>
                  <a:pt x="0" y="0"/>
                </a:lnTo>
                <a:lnTo>
                  <a:pt x="120000" y="0"/>
                </a:lnTo>
              </a:path>
            </a:pathLst>
          </a:custGeom>
          <a:noFill/>
          <a:ln w="28575" cap="flat" cmpd="sng">
            <a:solidFill>
              <a:schemeClr val="accent5"/>
            </a:solidFill>
            <a:prstDash val="solid"/>
            <a:miter/>
            <a:headEnd type="none" w="med" len="med"/>
            <a:tailEnd type="none" w="med" len="med"/>
          </a:ln>
        </p:spPr>
      </p:sp>
      <p:sp>
        <p:nvSpPr>
          <p:cNvPr id="11" name="Shape 11"/>
          <p:cNvSpPr/>
          <p:nvPr/>
        </p:nvSpPr>
        <p:spPr>
          <a:xfrm rot="10800000">
            <a:off x="6537561" y="3342924"/>
            <a:ext cx="1081625" cy="1124950"/>
          </a:xfrm>
          <a:custGeom>
            <a:avLst/>
            <a:gdLst/>
            <a:ahLst/>
            <a:cxnLst/>
            <a:rect l="0" t="0" r="0" b="0"/>
            <a:pathLst>
              <a:path w="120000" h="120000" extrusionOk="0">
                <a:moveTo>
                  <a:pt x="0" y="120000"/>
                </a:moveTo>
                <a:lnTo>
                  <a:pt x="0" y="0"/>
                </a:lnTo>
                <a:lnTo>
                  <a:pt x="120000" y="0"/>
                </a:lnTo>
              </a:path>
            </a:pathLst>
          </a:custGeom>
          <a:noFill/>
          <a:ln w="28575" cap="flat" cmpd="sng">
            <a:solidFill>
              <a:schemeClr val="accent5"/>
            </a:solidFill>
            <a:prstDash val="solid"/>
            <a:miter/>
            <a:headEnd type="none" w="med" len="med"/>
            <a:tailEnd type="none" w="med" len="med"/>
          </a:ln>
        </p:spPr>
      </p:sp>
      <p:cxnSp>
        <p:nvCxnSpPr>
          <p:cNvPr id="12" name="Shape 12"/>
          <p:cNvCxnSpPr/>
          <p:nvPr/>
        </p:nvCxnSpPr>
        <p:spPr>
          <a:xfrm>
            <a:off x="4359601" y="2817463"/>
            <a:ext cx="424799" cy="0"/>
          </a:xfrm>
          <a:prstGeom prst="straightConnector1">
            <a:avLst/>
          </a:prstGeom>
          <a:noFill/>
          <a:ln w="38100" cap="flat" cmpd="sng">
            <a:solidFill>
              <a:schemeClr val="accent4"/>
            </a:solidFill>
            <a:prstDash val="solid"/>
            <a:round/>
            <a:headEnd type="none" w="med" len="med"/>
            <a:tailEnd type="none" w="med" len="med"/>
          </a:ln>
        </p:spPr>
      </p:cxnSp>
      <p:sp>
        <p:nvSpPr>
          <p:cNvPr id="13" name="Shape 13"/>
          <p:cNvSpPr txBox="1">
            <a:spLocks noGrp="1"/>
          </p:cNvSpPr>
          <p:nvPr>
            <p:ph type="ctrTitle"/>
          </p:nvPr>
        </p:nvSpPr>
        <p:spPr>
          <a:xfrm>
            <a:off x="1680300" y="1188925"/>
            <a:ext cx="5783400" cy="1457399"/>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dk1"/>
              </a:buClr>
              <a:buFont typeface="Roboto Slab"/>
              <a:buNone/>
              <a:defRPr sz="4000" b="0" i="0" u="none" strike="noStrike" cap="none">
                <a:solidFill>
                  <a:schemeClr val="dk1"/>
                </a:solidFill>
                <a:latin typeface="Roboto Slab"/>
                <a:ea typeface="Roboto Slab"/>
                <a:cs typeface="Roboto Slab"/>
                <a:sym typeface="Roboto Slab"/>
              </a:defRPr>
            </a:lvl1pPr>
            <a:lvl2pPr lvl="1" indent="0" algn="ctr" rtl="0">
              <a:spcBef>
                <a:spcPts val="0"/>
              </a:spcBef>
              <a:buClr>
                <a:schemeClr val="dk1"/>
              </a:buClr>
              <a:buFont typeface="Roboto Slab"/>
              <a:buNone/>
              <a:defRPr sz="4000">
                <a:solidFill>
                  <a:schemeClr val="dk1"/>
                </a:solidFill>
                <a:latin typeface="Roboto Slab"/>
                <a:ea typeface="Roboto Slab"/>
                <a:cs typeface="Roboto Slab"/>
                <a:sym typeface="Roboto Slab"/>
              </a:defRPr>
            </a:lvl2pPr>
            <a:lvl3pPr lvl="2" indent="0" algn="ctr" rtl="0">
              <a:spcBef>
                <a:spcPts val="0"/>
              </a:spcBef>
              <a:buClr>
                <a:schemeClr val="dk1"/>
              </a:buClr>
              <a:buFont typeface="Roboto Slab"/>
              <a:buNone/>
              <a:defRPr sz="4000">
                <a:solidFill>
                  <a:schemeClr val="dk1"/>
                </a:solidFill>
                <a:latin typeface="Roboto Slab"/>
                <a:ea typeface="Roboto Slab"/>
                <a:cs typeface="Roboto Slab"/>
                <a:sym typeface="Roboto Slab"/>
              </a:defRPr>
            </a:lvl3pPr>
            <a:lvl4pPr lvl="3" indent="0" algn="ctr" rtl="0">
              <a:spcBef>
                <a:spcPts val="0"/>
              </a:spcBef>
              <a:buClr>
                <a:schemeClr val="dk1"/>
              </a:buClr>
              <a:buFont typeface="Roboto Slab"/>
              <a:buNone/>
              <a:defRPr sz="4000">
                <a:solidFill>
                  <a:schemeClr val="dk1"/>
                </a:solidFill>
                <a:latin typeface="Roboto Slab"/>
                <a:ea typeface="Roboto Slab"/>
                <a:cs typeface="Roboto Slab"/>
                <a:sym typeface="Roboto Slab"/>
              </a:defRPr>
            </a:lvl4pPr>
            <a:lvl5pPr lvl="4" indent="0" algn="ctr" rtl="0">
              <a:spcBef>
                <a:spcPts val="0"/>
              </a:spcBef>
              <a:buClr>
                <a:schemeClr val="dk1"/>
              </a:buClr>
              <a:buFont typeface="Roboto Slab"/>
              <a:buNone/>
              <a:defRPr sz="4000">
                <a:solidFill>
                  <a:schemeClr val="dk1"/>
                </a:solidFill>
                <a:latin typeface="Roboto Slab"/>
                <a:ea typeface="Roboto Slab"/>
                <a:cs typeface="Roboto Slab"/>
                <a:sym typeface="Roboto Slab"/>
              </a:defRPr>
            </a:lvl5pPr>
            <a:lvl6pPr lvl="5" indent="0" algn="ctr" rtl="0">
              <a:spcBef>
                <a:spcPts val="0"/>
              </a:spcBef>
              <a:buClr>
                <a:schemeClr val="dk1"/>
              </a:buClr>
              <a:buFont typeface="Roboto Slab"/>
              <a:buNone/>
              <a:defRPr sz="4000">
                <a:solidFill>
                  <a:schemeClr val="dk1"/>
                </a:solidFill>
                <a:latin typeface="Roboto Slab"/>
                <a:ea typeface="Roboto Slab"/>
                <a:cs typeface="Roboto Slab"/>
                <a:sym typeface="Roboto Slab"/>
              </a:defRPr>
            </a:lvl6pPr>
            <a:lvl7pPr lvl="6" indent="0" algn="ctr" rtl="0">
              <a:spcBef>
                <a:spcPts val="0"/>
              </a:spcBef>
              <a:buClr>
                <a:schemeClr val="dk1"/>
              </a:buClr>
              <a:buFont typeface="Roboto Slab"/>
              <a:buNone/>
              <a:defRPr sz="4000">
                <a:solidFill>
                  <a:schemeClr val="dk1"/>
                </a:solidFill>
                <a:latin typeface="Roboto Slab"/>
                <a:ea typeface="Roboto Slab"/>
                <a:cs typeface="Roboto Slab"/>
                <a:sym typeface="Roboto Slab"/>
              </a:defRPr>
            </a:lvl7pPr>
            <a:lvl8pPr lvl="7" indent="0" algn="ctr" rtl="0">
              <a:spcBef>
                <a:spcPts val="0"/>
              </a:spcBef>
              <a:buClr>
                <a:schemeClr val="dk1"/>
              </a:buClr>
              <a:buFont typeface="Roboto Slab"/>
              <a:buNone/>
              <a:defRPr sz="4000">
                <a:solidFill>
                  <a:schemeClr val="dk1"/>
                </a:solidFill>
                <a:latin typeface="Roboto Slab"/>
                <a:ea typeface="Roboto Slab"/>
                <a:cs typeface="Roboto Slab"/>
                <a:sym typeface="Roboto Slab"/>
              </a:defRPr>
            </a:lvl8pPr>
            <a:lvl9pPr lvl="8" indent="0" algn="ctr" rtl="0">
              <a:spcBef>
                <a:spcPts val="0"/>
              </a:spcBef>
              <a:buClr>
                <a:schemeClr val="dk1"/>
              </a:buClr>
              <a:buFont typeface="Roboto Slab"/>
              <a:buNone/>
              <a:defRPr sz="4000">
                <a:solidFill>
                  <a:schemeClr val="dk1"/>
                </a:solidFill>
                <a:latin typeface="Roboto Slab"/>
                <a:ea typeface="Roboto Slab"/>
                <a:cs typeface="Roboto Slab"/>
                <a:sym typeface="Roboto Slab"/>
              </a:defRPr>
            </a:lvl9pPr>
          </a:lstStyle>
          <a:p>
            <a:endParaRPr/>
          </a:p>
        </p:txBody>
      </p:sp>
      <p:sp>
        <p:nvSpPr>
          <p:cNvPr id="14" name="Shape 14"/>
          <p:cNvSpPr txBox="1">
            <a:spLocks noGrp="1"/>
          </p:cNvSpPr>
          <p:nvPr>
            <p:ph type="subTitle" idx="1"/>
          </p:nvPr>
        </p:nvSpPr>
        <p:spPr>
          <a:xfrm>
            <a:off x="1680300" y="3049450"/>
            <a:ext cx="5783400" cy="9090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accent5"/>
              </a:buClr>
              <a:buFont typeface="Roboto Slab"/>
              <a:buNone/>
              <a:defRPr sz="2400" b="0" i="0" u="none" strike="noStrike" cap="none">
                <a:solidFill>
                  <a:schemeClr val="accent5"/>
                </a:solidFill>
                <a:latin typeface="Roboto Slab"/>
                <a:ea typeface="Roboto Slab"/>
                <a:cs typeface="Roboto Slab"/>
                <a:sym typeface="Roboto Slab"/>
              </a:defRPr>
            </a:lvl1pPr>
            <a:lvl2pPr marL="457200" marR="0" lvl="1" indent="0" algn="ctr" rtl="0">
              <a:lnSpc>
                <a:spcPct val="100000"/>
              </a:lnSpc>
              <a:spcBef>
                <a:spcPts val="0"/>
              </a:spcBef>
              <a:spcAft>
                <a:spcPts val="0"/>
              </a:spcAft>
              <a:buClr>
                <a:schemeClr val="accent5"/>
              </a:buClr>
              <a:buFont typeface="Roboto Slab"/>
              <a:buNone/>
              <a:defRPr sz="2400" b="0" i="0" u="none" strike="noStrike" cap="none">
                <a:solidFill>
                  <a:schemeClr val="accent5"/>
                </a:solidFill>
                <a:latin typeface="Roboto Slab"/>
                <a:ea typeface="Roboto Slab"/>
                <a:cs typeface="Roboto Slab"/>
                <a:sym typeface="Roboto Slab"/>
              </a:defRPr>
            </a:lvl2pPr>
            <a:lvl3pPr marL="914400" marR="0" lvl="2" indent="0" algn="ctr" rtl="0">
              <a:lnSpc>
                <a:spcPct val="100000"/>
              </a:lnSpc>
              <a:spcBef>
                <a:spcPts val="0"/>
              </a:spcBef>
              <a:spcAft>
                <a:spcPts val="0"/>
              </a:spcAft>
              <a:buClr>
                <a:schemeClr val="accent5"/>
              </a:buClr>
              <a:buFont typeface="Roboto Slab"/>
              <a:buNone/>
              <a:defRPr sz="2400" b="0" i="0" u="none" strike="noStrike" cap="none">
                <a:solidFill>
                  <a:schemeClr val="accent5"/>
                </a:solidFill>
                <a:latin typeface="Roboto Slab"/>
                <a:ea typeface="Roboto Slab"/>
                <a:cs typeface="Roboto Slab"/>
                <a:sym typeface="Roboto Slab"/>
              </a:defRPr>
            </a:lvl3pPr>
            <a:lvl4pPr marL="1371600" marR="0" lvl="3" indent="0" algn="ctr" rtl="0">
              <a:lnSpc>
                <a:spcPct val="100000"/>
              </a:lnSpc>
              <a:spcBef>
                <a:spcPts val="0"/>
              </a:spcBef>
              <a:spcAft>
                <a:spcPts val="0"/>
              </a:spcAft>
              <a:buClr>
                <a:schemeClr val="accent5"/>
              </a:buClr>
              <a:buFont typeface="Roboto Slab"/>
              <a:buNone/>
              <a:defRPr sz="2400" b="0" i="0" u="none" strike="noStrike" cap="none">
                <a:solidFill>
                  <a:schemeClr val="accent5"/>
                </a:solidFill>
                <a:latin typeface="Roboto Slab"/>
                <a:ea typeface="Roboto Slab"/>
                <a:cs typeface="Roboto Slab"/>
                <a:sym typeface="Roboto Slab"/>
              </a:defRPr>
            </a:lvl4pPr>
            <a:lvl5pPr marL="1828800" marR="0" lvl="4" indent="0" algn="ctr" rtl="0">
              <a:lnSpc>
                <a:spcPct val="100000"/>
              </a:lnSpc>
              <a:spcBef>
                <a:spcPts val="0"/>
              </a:spcBef>
              <a:spcAft>
                <a:spcPts val="0"/>
              </a:spcAft>
              <a:buClr>
                <a:schemeClr val="accent5"/>
              </a:buClr>
              <a:buFont typeface="Roboto Slab"/>
              <a:buNone/>
              <a:defRPr sz="2400" b="0" i="0" u="none" strike="noStrike" cap="none">
                <a:solidFill>
                  <a:schemeClr val="accent5"/>
                </a:solidFill>
                <a:latin typeface="Roboto Slab"/>
                <a:ea typeface="Roboto Slab"/>
                <a:cs typeface="Roboto Slab"/>
                <a:sym typeface="Roboto Slab"/>
              </a:defRPr>
            </a:lvl5pPr>
            <a:lvl6pPr marL="2286000" marR="0" lvl="5" indent="0" algn="ctr" rtl="0">
              <a:lnSpc>
                <a:spcPct val="100000"/>
              </a:lnSpc>
              <a:spcBef>
                <a:spcPts val="0"/>
              </a:spcBef>
              <a:spcAft>
                <a:spcPts val="0"/>
              </a:spcAft>
              <a:buClr>
                <a:schemeClr val="accent5"/>
              </a:buClr>
              <a:buFont typeface="Roboto Slab"/>
              <a:buNone/>
              <a:defRPr sz="2400" b="0" i="0" u="none" strike="noStrike" cap="none">
                <a:solidFill>
                  <a:schemeClr val="accent5"/>
                </a:solidFill>
                <a:latin typeface="Roboto Slab"/>
                <a:ea typeface="Roboto Slab"/>
                <a:cs typeface="Roboto Slab"/>
                <a:sym typeface="Roboto Slab"/>
              </a:defRPr>
            </a:lvl6pPr>
            <a:lvl7pPr marL="2743200" marR="0" lvl="6" indent="0" algn="ctr" rtl="0">
              <a:lnSpc>
                <a:spcPct val="100000"/>
              </a:lnSpc>
              <a:spcBef>
                <a:spcPts val="0"/>
              </a:spcBef>
              <a:spcAft>
                <a:spcPts val="0"/>
              </a:spcAft>
              <a:buClr>
                <a:schemeClr val="accent5"/>
              </a:buClr>
              <a:buFont typeface="Roboto Slab"/>
              <a:buNone/>
              <a:defRPr sz="2400" b="0" i="0" u="none" strike="noStrike" cap="none">
                <a:solidFill>
                  <a:schemeClr val="accent5"/>
                </a:solidFill>
                <a:latin typeface="Roboto Slab"/>
                <a:ea typeface="Roboto Slab"/>
                <a:cs typeface="Roboto Slab"/>
                <a:sym typeface="Roboto Slab"/>
              </a:defRPr>
            </a:lvl7pPr>
            <a:lvl8pPr marL="3200400" marR="0" lvl="7" indent="0" algn="ctr" rtl="0">
              <a:lnSpc>
                <a:spcPct val="100000"/>
              </a:lnSpc>
              <a:spcBef>
                <a:spcPts val="0"/>
              </a:spcBef>
              <a:spcAft>
                <a:spcPts val="0"/>
              </a:spcAft>
              <a:buClr>
                <a:schemeClr val="accent5"/>
              </a:buClr>
              <a:buFont typeface="Roboto Slab"/>
              <a:buNone/>
              <a:defRPr sz="2400" b="0" i="0" u="none" strike="noStrike" cap="none">
                <a:solidFill>
                  <a:schemeClr val="accent5"/>
                </a:solidFill>
                <a:latin typeface="Roboto Slab"/>
                <a:ea typeface="Roboto Slab"/>
                <a:cs typeface="Roboto Slab"/>
                <a:sym typeface="Roboto Slab"/>
              </a:defRPr>
            </a:lvl8pPr>
            <a:lvl9pPr marL="3657600" marR="0" lvl="8" indent="0" algn="ctr" rtl="0">
              <a:lnSpc>
                <a:spcPct val="100000"/>
              </a:lnSpc>
              <a:spcBef>
                <a:spcPts val="0"/>
              </a:spcBef>
              <a:spcAft>
                <a:spcPts val="0"/>
              </a:spcAft>
              <a:buClr>
                <a:schemeClr val="accent5"/>
              </a:buClr>
              <a:buFont typeface="Roboto Slab"/>
              <a:buNone/>
              <a:defRPr sz="2400" b="0" i="0" u="none" strike="noStrike" cap="none">
                <a:solidFill>
                  <a:schemeClr val="accent5"/>
                </a:solidFill>
                <a:latin typeface="Roboto Slab"/>
                <a:ea typeface="Roboto Slab"/>
                <a:cs typeface="Roboto Slab"/>
                <a:sym typeface="Roboto Slab"/>
              </a:defRPr>
            </a:lvl9pPr>
          </a:lstStyle>
          <a:p>
            <a:endParaRPr/>
          </a:p>
        </p:txBody>
      </p:sp>
      <p:sp>
        <p:nvSpPr>
          <p:cNvPr id="15" name="Shape 15"/>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Caption">
    <p:spTree>
      <p:nvGrpSpPr>
        <p:cNvPr id="1" name="Shape 51"/>
        <p:cNvGrpSpPr/>
        <p:nvPr/>
      </p:nvGrpSpPr>
      <p:grpSpPr>
        <a:xfrm>
          <a:off x="0" y="0"/>
          <a:ext cx="0" cy="0"/>
          <a:chOff x="0" y="0"/>
          <a:chExt cx="0" cy="0"/>
        </a:xfrm>
      </p:grpSpPr>
      <p:sp>
        <p:nvSpPr>
          <p:cNvPr id="52" name="Shape 52"/>
          <p:cNvSpPr txBox="1">
            <a:spLocks noGrp="1"/>
          </p:cNvSpPr>
          <p:nvPr>
            <p:ph type="body" idx="1"/>
          </p:nvPr>
        </p:nvSpPr>
        <p:spPr>
          <a:xfrm>
            <a:off x="319500" y="4233725"/>
            <a:ext cx="5998800" cy="5987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Roboto Slab"/>
              <a:buNone/>
              <a:defRPr sz="1800" b="0" i="0" u="none" strike="noStrike" cap="none">
                <a:solidFill>
                  <a:schemeClr val="dk1"/>
                </a:solidFill>
                <a:latin typeface="Roboto Slab"/>
                <a:ea typeface="Roboto Slab"/>
                <a:cs typeface="Roboto Slab"/>
                <a:sym typeface="Roboto Slab"/>
              </a:defRPr>
            </a:lvl1pPr>
            <a:lvl2pPr marL="457200" marR="0" lvl="1"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2pPr>
            <a:lvl3pPr marL="914400" marR="0" lvl="2"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3pPr>
            <a:lvl4pPr marL="1371600" marR="0" lvl="3"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4pPr>
            <a:lvl5pPr marL="1828800" marR="0" lvl="4"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5pPr>
            <a:lvl6pPr marL="2286000" marR="0" lvl="5"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6pPr>
            <a:lvl7pPr marL="2743200" marR="0" lvl="6"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7pPr>
            <a:lvl8pPr marL="3200400" marR="0" lvl="7"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8pPr>
            <a:lvl9pPr marL="3657600" marR="0" lvl="8"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9pPr>
          </a:lstStyle>
          <a:p>
            <a:endParaRPr/>
          </a:p>
        </p:txBody>
      </p:sp>
      <p:sp>
        <p:nvSpPr>
          <p:cNvPr id="53" name="Shape 53"/>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ig number">
    <p:spTree>
      <p:nvGrpSpPr>
        <p:cNvPr id="1" name="Shape 54"/>
        <p:cNvGrpSpPr/>
        <p:nvPr/>
      </p:nvGrpSpPr>
      <p:grpSpPr>
        <a:xfrm>
          <a:off x="0" y="0"/>
          <a:ext cx="0" cy="0"/>
          <a:chOff x="0" y="0"/>
          <a:chExt cx="0" cy="0"/>
        </a:xfrm>
      </p:grpSpPr>
      <p:sp>
        <p:nvSpPr>
          <p:cNvPr id="55" name="Shape 55"/>
          <p:cNvSpPr/>
          <p:nvPr/>
        </p:nvSpPr>
        <p:spPr>
          <a:xfrm>
            <a:off x="150" y="5076825"/>
            <a:ext cx="9143699" cy="66598"/>
          </a:xfrm>
          <a:prstGeom prst="rect">
            <a:avLst/>
          </a:prstGeom>
          <a:solidFill>
            <a:schemeClr val="accent4"/>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6" name="Shape 56"/>
          <p:cNvSpPr txBox="1">
            <a:spLocks noGrp="1"/>
          </p:cNvSpPr>
          <p:nvPr>
            <p:ph type="title"/>
          </p:nvPr>
        </p:nvSpPr>
        <p:spPr>
          <a:xfrm>
            <a:off x="387900" y="1152450"/>
            <a:ext cx="8368200" cy="15383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accent5"/>
              </a:buClr>
              <a:buFont typeface="Roboto Slab"/>
              <a:buNone/>
              <a:defRPr sz="13000" b="0" i="0" u="none" strike="noStrike" cap="none">
                <a:solidFill>
                  <a:schemeClr val="accent5"/>
                </a:solidFill>
                <a:latin typeface="Roboto Slab"/>
                <a:ea typeface="Roboto Slab"/>
                <a:cs typeface="Roboto Slab"/>
                <a:sym typeface="Roboto Slab"/>
              </a:defRPr>
            </a:lvl1pPr>
            <a:lvl2pPr lvl="1" indent="0" algn="ctr" rtl="0">
              <a:spcBef>
                <a:spcPts val="0"/>
              </a:spcBef>
              <a:buClr>
                <a:schemeClr val="accent5"/>
              </a:buClr>
              <a:buFont typeface="Roboto Slab"/>
              <a:buNone/>
              <a:defRPr sz="13000">
                <a:solidFill>
                  <a:schemeClr val="accent5"/>
                </a:solidFill>
                <a:latin typeface="Roboto Slab"/>
                <a:ea typeface="Roboto Slab"/>
                <a:cs typeface="Roboto Slab"/>
                <a:sym typeface="Roboto Slab"/>
              </a:defRPr>
            </a:lvl2pPr>
            <a:lvl3pPr lvl="2" indent="0" algn="ctr" rtl="0">
              <a:spcBef>
                <a:spcPts val="0"/>
              </a:spcBef>
              <a:buClr>
                <a:schemeClr val="accent5"/>
              </a:buClr>
              <a:buFont typeface="Roboto Slab"/>
              <a:buNone/>
              <a:defRPr sz="13000">
                <a:solidFill>
                  <a:schemeClr val="accent5"/>
                </a:solidFill>
                <a:latin typeface="Roboto Slab"/>
                <a:ea typeface="Roboto Slab"/>
                <a:cs typeface="Roboto Slab"/>
                <a:sym typeface="Roboto Slab"/>
              </a:defRPr>
            </a:lvl3pPr>
            <a:lvl4pPr lvl="3" indent="0" algn="ctr" rtl="0">
              <a:spcBef>
                <a:spcPts val="0"/>
              </a:spcBef>
              <a:buClr>
                <a:schemeClr val="accent5"/>
              </a:buClr>
              <a:buFont typeface="Roboto Slab"/>
              <a:buNone/>
              <a:defRPr sz="13000">
                <a:solidFill>
                  <a:schemeClr val="accent5"/>
                </a:solidFill>
                <a:latin typeface="Roboto Slab"/>
                <a:ea typeface="Roboto Slab"/>
                <a:cs typeface="Roboto Slab"/>
                <a:sym typeface="Roboto Slab"/>
              </a:defRPr>
            </a:lvl4pPr>
            <a:lvl5pPr lvl="4" indent="0" algn="ctr" rtl="0">
              <a:spcBef>
                <a:spcPts val="0"/>
              </a:spcBef>
              <a:buClr>
                <a:schemeClr val="accent5"/>
              </a:buClr>
              <a:buFont typeface="Roboto Slab"/>
              <a:buNone/>
              <a:defRPr sz="13000">
                <a:solidFill>
                  <a:schemeClr val="accent5"/>
                </a:solidFill>
                <a:latin typeface="Roboto Slab"/>
                <a:ea typeface="Roboto Slab"/>
                <a:cs typeface="Roboto Slab"/>
                <a:sym typeface="Roboto Slab"/>
              </a:defRPr>
            </a:lvl5pPr>
            <a:lvl6pPr lvl="5" indent="0" algn="ctr" rtl="0">
              <a:spcBef>
                <a:spcPts val="0"/>
              </a:spcBef>
              <a:buClr>
                <a:schemeClr val="accent5"/>
              </a:buClr>
              <a:buFont typeface="Roboto Slab"/>
              <a:buNone/>
              <a:defRPr sz="13000">
                <a:solidFill>
                  <a:schemeClr val="accent5"/>
                </a:solidFill>
                <a:latin typeface="Roboto Slab"/>
                <a:ea typeface="Roboto Slab"/>
                <a:cs typeface="Roboto Slab"/>
                <a:sym typeface="Roboto Slab"/>
              </a:defRPr>
            </a:lvl6pPr>
            <a:lvl7pPr lvl="6" indent="0" algn="ctr" rtl="0">
              <a:spcBef>
                <a:spcPts val="0"/>
              </a:spcBef>
              <a:buClr>
                <a:schemeClr val="accent5"/>
              </a:buClr>
              <a:buFont typeface="Roboto Slab"/>
              <a:buNone/>
              <a:defRPr sz="13000">
                <a:solidFill>
                  <a:schemeClr val="accent5"/>
                </a:solidFill>
                <a:latin typeface="Roboto Slab"/>
                <a:ea typeface="Roboto Slab"/>
                <a:cs typeface="Roboto Slab"/>
                <a:sym typeface="Roboto Slab"/>
              </a:defRPr>
            </a:lvl7pPr>
            <a:lvl8pPr lvl="7" indent="0" algn="ctr" rtl="0">
              <a:spcBef>
                <a:spcPts val="0"/>
              </a:spcBef>
              <a:buClr>
                <a:schemeClr val="accent5"/>
              </a:buClr>
              <a:buFont typeface="Roboto Slab"/>
              <a:buNone/>
              <a:defRPr sz="13000">
                <a:solidFill>
                  <a:schemeClr val="accent5"/>
                </a:solidFill>
                <a:latin typeface="Roboto Slab"/>
                <a:ea typeface="Roboto Slab"/>
                <a:cs typeface="Roboto Slab"/>
                <a:sym typeface="Roboto Slab"/>
              </a:defRPr>
            </a:lvl8pPr>
            <a:lvl9pPr lvl="8" indent="0" algn="ctr" rtl="0">
              <a:spcBef>
                <a:spcPts val="0"/>
              </a:spcBef>
              <a:buClr>
                <a:schemeClr val="accent5"/>
              </a:buClr>
              <a:buFont typeface="Roboto Slab"/>
              <a:buNone/>
              <a:defRPr sz="13000">
                <a:solidFill>
                  <a:schemeClr val="accent5"/>
                </a:solidFill>
                <a:latin typeface="Roboto Slab"/>
                <a:ea typeface="Roboto Slab"/>
                <a:cs typeface="Roboto Slab"/>
                <a:sym typeface="Roboto Slab"/>
              </a:defRPr>
            </a:lvl9pPr>
          </a:lstStyle>
          <a:p>
            <a:endParaRPr/>
          </a:p>
        </p:txBody>
      </p:sp>
      <p:sp>
        <p:nvSpPr>
          <p:cNvPr id="57" name="Shape 57"/>
          <p:cNvSpPr txBox="1">
            <a:spLocks noGrp="1"/>
          </p:cNvSpPr>
          <p:nvPr>
            <p:ph type="body" idx="1"/>
          </p:nvPr>
        </p:nvSpPr>
        <p:spPr>
          <a:xfrm>
            <a:off x="387900" y="2919450"/>
            <a:ext cx="8368200" cy="1071599"/>
          </a:xfrm>
          <a:prstGeom prst="rect">
            <a:avLst/>
          </a:prstGeom>
          <a:noFill/>
          <a:ln>
            <a:noFill/>
          </a:ln>
        </p:spPr>
        <p:txBody>
          <a:bodyPr lIns="91425" tIns="91425" rIns="91425" bIns="91425" anchor="t" anchorCtr="0"/>
          <a:lstStyle>
            <a:lvl1pPr marL="0" marR="0" lvl="0" indent="0" algn="ctr" rtl="0">
              <a:lnSpc>
                <a:spcPct val="115000"/>
              </a:lnSpc>
              <a:spcBef>
                <a:spcPts val="0"/>
              </a:spcBef>
              <a:spcAft>
                <a:spcPts val="1600"/>
              </a:spcAft>
              <a:buClr>
                <a:schemeClr val="dk1"/>
              </a:buClr>
              <a:buFont typeface="Roboto"/>
              <a:buNone/>
              <a:defRPr sz="1800" b="0" i="0" u="none" strike="noStrike" cap="none">
                <a:solidFill>
                  <a:schemeClr val="dk1"/>
                </a:solidFill>
                <a:latin typeface="Roboto"/>
                <a:ea typeface="Roboto"/>
                <a:cs typeface="Roboto"/>
                <a:sym typeface="Roboto"/>
              </a:defRPr>
            </a:lvl1pPr>
            <a:lvl2pPr marL="457200" marR="0" lvl="1" indent="0" algn="ctr"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2pPr>
            <a:lvl3pPr marL="914400" marR="0" lvl="2" indent="0" algn="ctr"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3pPr>
            <a:lvl4pPr marL="1371600" marR="0" lvl="3" indent="0" algn="ctr"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4pPr>
            <a:lvl5pPr marL="1828800" marR="0" lvl="4" indent="0" algn="ctr"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5pPr>
            <a:lvl6pPr marL="2286000" marR="0" lvl="5" indent="0" algn="ctr"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6pPr>
            <a:lvl7pPr marL="2743200" marR="0" lvl="6" indent="0" algn="ctr"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7pPr>
            <a:lvl8pPr marL="3200400" marR="0" lvl="7" indent="0" algn="ctr"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8pPr>
            <a:lvl9pPr marL="3657600" marR="0" lvl="8" indent="0" algn="ctr"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9pPr>
          </a:lstStyle>
          <a:p>
            <a:endParaRPr/>
          </a:p>
        </p:txBody>
      </p:sp>
      <p:sp>
        <p:nvSpPr>
          <p:cNvPr id="58" name="Shape 58"/>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6"/>
        <p:cNvGrpSpPr/>
        <p:nvPr/>
      </p:nvGrpSpPr>
      <p:grpSpPr>
        <a:xfrm>
          <a:off x="0" y="0"/>
          <a:ext cx="0" cy="0"/>
          <a:chOff x="0" y="0"/>
          <a:chExt cx="0" cy="0"/>
        </a:xfrm>
      </p:grpSpPr>
      <p:sp>
        <p:nvSpPr>
          <p:cNvPr id="17" name="Shape 17"/>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cxnSp>
        <p:nvCxnSpPr>
          <p:cNvPr id="19" name="Shape 19"/>
          <p:cNvCxnSpPr/>
          <p:nvPr/>
        </p:nvCxnSpPr>
        <p:spPr>
          <a:xfrm>
            <a:off x="492562" y="1260283"/>
            <a:ext cx="424799" cy="0"/>
          </a:xfrm>
          <a:prstGeom prst="straightConnector1">
            <a:avLst/>
          </a:prstGeom>
          <a:noFill/>
          <a:ln w="38100" cap="flat" cmpd="sng">
            <a:solidFill>
              <a:schemeClr val="accent4"/>
            </a:solidFill>
            <a:prstDash val="solid"/>
            <a:round/>
            <a:headEnd type="none" w="med" len="med"/>
            <a:tailEnd type="none" w="med" len="med"/>
          </a:ln>
        </p:spPr>
      </p:cxnSp>
      <p:sp>
        <p:nvSpPr>
          <p:cNvPr id="20" name="Shape 20"/>
          <p:cNvSpPr txBox="1">
            <a:spLocks noGrp="1"/>
          </p:cNvSpPr>
          <p:nvPr>
            <p:ph type="title"/>
          </p:nvPr>
        </p:nvSpPr>
        <p:spPr>
          <a:xfrm>
            <a:off x="387900" y="458025"/>
            <a:ext cx="8368200" cy="68609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Roboto Slab"/>
              <a:buNone/>
              <a:defRPr sz="3000" b="0" i="0" u="none" strike="noStrike" cap="none">
                <a:solidFill>
                  <a:schemeClr val="dk1"/>
                </a:solidFill>
                <a:latin typeface="Roboto Slab"/>
                <a:ea typeface="Roboto Slab"/>
                <a:cs typeface="Roboto Slab"/>
                <a:sym typeface="Roboto Slab"/>
              </a:defRPr>
            </a:lvl1pPr>
            <a:lvl2pPr lvl="1" indent="0" rtl="0">
              <a:spcBef>
                <a:spcPts val="0"/>
              </a:spcBef>
              <a:buClr>
                <a:schemeClr val="dk1"/>
              </a:buClr>
              <a:buFont typeface="Roboto Slab"/>
              <a:buNone/>
              <a:defRPr sz="3000">
                <a:solidFill>
                  <a:schemeClr val="dk1"/>
                </a:solidFill>
                <a:latin typeface="Roboto Slab"/>
                <a:ea typeface="Roboto Slab"/>
                <a:cs typeface="Roboto Slab"/>
                <a:sym typeface="Roboto Slab"/>
              </a:defRPr>
            </a:lvl2pPr>
            <a:lvl3pPr lvl="2" indent="0" rtl="0">
              <a:spcBef>
                <a:spcPts val="0"/>
              </a:spcBef>
              <a:buClr>
                <a:schemeClr val="dk1"/>
              </a:buClr>
              <a:buFont typeface="Roboto Slab"/>
              <a:buNone/>
              <a:defRPr sz="3000">
                <a:solidFill>
                  <a:schemeClr val="dk1"/>
                </a:solidFill>
                <a:latin typeface="Roboto Slab"/>
                <a:ea typeface="Roboto Slab"/>
                <a:cs typeface="Roboto Slab"/>
                <a:sym typeface="Roboto Slab"/>
              </a:defRPr>
            </a:lvl3pPr>
            <a:lvl4pPr lvl="3" indent="0" rtl="0">
              <a:spcBef>
                <a:spcPts val="0"/>
              </a:spcBef>
              <a:buClr>
                <a:schemeClr val="dk1"/>
              </a:buClr>
              <a:buFont typeface="Roboto Slab"/>
              <a:buNone/>
              <a:defRPr sz="3000">
                <a:solidFill>
                  <a:schemeClr val="dk1"/>
                </a:solidFill>
                <a:latin typeface="Roboto Slab"/>
                <a:ea typeface="Roboto Slab"/>
                <a:cs typeface="Roboto Slab"/>
                <a:sym typeface="Roboto Slab"/>
              </a:defRPr>
            </a:lvl4pPr>
            <a:lvl5pPr lvl="4" indent="0" rtl="0">
              <a:spcBef>
                <a:spcPts val="0"/>
              </a:spcBef>
              <a:buClr>
                <a:schemeClr val="dk1"/>
              </a:buClr>
              <a:buFont typeface="Roboto Slab"/>
              <a:buNone/>
              <a:defRPr sz="3000">
                <a:solidFill>
                  <a:schemeClr val="dk1"/>
                </a:solidFill>
                <a:latin typeface="Roboto Slab"/>
                <a:ea typeface="Roboto Slab"/>
                <a:cs typeface="Roboto Slab"/>
                <a:sym typeface="Roboto Slab"/>
              </a:defRPr>
            </a:lvl5pPr>
            <a:lvl6pPr lvl="5" indent="0" rtl="0">
              <a:spcBef>
                <a:spcPts val="0"/>
              </a:spcBef>
              <a:buClr>
                <a:schemeClr val="dk1"/>
              </a:buClr>
              <a:buFont typeface="Roboto Slab"/>
              <a:buNone/>
              <a:defRPr sz="3000">
                <a:solidFill>
                  <a:schemeClr val="dk1"/>
                </a:solidFill>
                <a:latin typeface="Roboto Slab"/>
                <a:ea typeface="Roboto Slab"/>
                <a:cs typeface="Roboto Slab"/>
                <a:sym typeface="Roboto Slab"/>
              </a:defRPr>
            </a:lvl6pPr>
            <a:lvl7pPr lvl="6" indent="0" rtl="0">
              <a:spcBef>
                <a:spcPts val="0"/>
              </a:spcBef>
              <a:buClr>
                <a:schemeClr val="dk1"/>
              </a:buClr>
              <a:buFont typeface="Roboto Slab"/>
              <a:buNone/>
              <a:defRPr sz="3000">
                <a:solidFill>
                  <a:schemeClr val="dk1"/>
                </a:solidFill>
                <a:latin typeface="Roboto Slab"/>
                <a:ea typeface="Roboto Slab"/>
                <a:cs typeface="Roboto Slab"/>
                <a:sym typeface="Roboto Slab"/>
              </a:defRPr>
            </a:lvl7pPr>
            <a:lvl8pPr lvl="7" indent="0" rtl="0">
              <a:spcBef>
                <a:spcPts val="0"/>
              </a:spcBef>
              <a:buClr>
                <a:schemeClr val="dk1"/>
              </a:buClr>
              <a:buFont typeface="Roboto Slab"/>
              <a:buNone/>
              <a:defRPr sz="3000">
                <a:solidFill>
                  <a:schemeClr val="dk1"/>
                </a:solidFill>
                <a:latin typeface="Roboto Slab"/>
                <a:ea typeface="Roboto Slab"/>
                <a:cs typeface="Roboto Slab"/>
                <a:sym typeface="Roboto Slab"/>
              </a:defRPr>
            </a:lvl8pPr>
            <a:lvl9pPr lvl="8" indent="0" rtl="0">
              <a:spcBef>
                <a:spcPts val="0"/>
              </a:spcBef>
              <a:buClr>
                <a:schemeClr val="dk1"/>
              </a:buClr>
              <a:buFont typeface="Roboto Slab"/>
              <a:buNone/>
              <a:defRPr sz="3000">
                <a:solidFill>
                  <a:schemeClr val="dk1"/>
                </a:solidFill>
                <a:latin typeface="Roboto Slab"/>
                <a:ea typeface="Roboto Slab"/>
                <a:cs typeface="Roboto Slab"/>
                <a:sym typeface="Roboto Slab"/>
              </a:defRPr>
            </a:lvl9pPr>
          </a:lstStyle>
          <a:p>
            <a:endParaRPr/>
          </a:p>
        </p:txBody>
      </p:sp>
      <p:sp>
        <p:nvSpPr>
          <p:cNvPr id="21" name="Shape 21"/>
          <p:cNvSpPr txBox="1">
            <a:spLocks noGrp="1"/>
          </p:cNvSpPr>
          <p:nvPr>
            <p:ph type="body" idx="1"/>
          </p:nvPr>
        </p:nvSpPr>
        <p:spPr>
          <a:xfrm>
            <a:off x="387900" y="1489824"/>
            <a:ext cx="8368200" cy="3078899"/>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1"/>
              </a:buClr>
              <a:buFont typeface="Roboto"/>
              <a:buNone/>
              <a:defRPr sz="1800" b="0" i="0" u="none" strike="noStrike" cap="none">
                <a:solidFill>
                  <a:schemeClr val="dk1"/>
                </a:solidFill>
                <a:latin typeface="Roboto"/>
                <a:ea typeface="Roboto"/>
                <a:cs typeface="Roboto"/>
                <a:sym typeface="Roboto"/>
              </a:defRPr>
            </a:lvl1pPr>
            <a:lvl2pPr marL="457200" marR="0" lvl="1"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2pPr>
            <a:lvl3pPr marL="914400" marR="0" lvl="2"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3pPr>
            <a:lvl4pPr marL="1371600" marR="0" lvl="3"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4pPr>
            <a:lvl5pPr marL="1828800" marR="0" lvl="4"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5pPr>
            <a:lvl6pPr marL="2286000" marR="0" lvl="5"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6pPr>
            <a:lvl7pPr marL="2743200" marR="0" lvl="6"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7pPr>
            <a:lvl8pPr marL="3200400" marR="0" lvl="7"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8pPr>
            <a:lvl9pPr marL="3657600" marR="0" lvl="8"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9pPr>
          </a:lstStyle>
          <a:p>
            <a:endParaRPr/>
          </a:p>
        </p:txBody>
      </p:sp>
      <p:sp>
        <p:nvSpPr>
          <p:cNvPr id="22" name="Shape 22"/>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23"/>
        <p:cNvGrpSpPr/>
        <p:nvPr/>
      </p:nvGrpSpPr>
      <p:grpSpPr>
        <a:xfrm>
          <a:off x="0" y="0"/>
          <a:ext cx="0" cy="0"/>
          <a:chOff x="0" y="0"/>
          <a:chExt cx="0" cy="0"/>
        </a:xfrm>
      </p:grpSpPr>
      <p:sp>
        <p:nvSpPr>
          <p:cNvPr id="24" name="Shape 24"/>
          <p:cNvSpPr/>
          <p:nvPr/>
        </p:nvSpPr>
        <p:spPr>
          <a:xfrm>
            <a:off x="4572000" y="-75"/>
            <a:ext cx="4572000" cy="5143499"/>
          </a:xfrm>
          <a:prstGeom prst="rect">
            <a:avLst/>
          </a:prstGeom>
          <a:solidFill>
            <a:schemeClr val="dk2"/>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cxnSp>
        <p:nvCxnSpPr>
          <p:cNvPr id="25" name="Shape 25"/>
          <p:cNvCxnSpPr/>
          <p:nvPr/>
        </p:nvCxnSpPr>
        <p:spPr>
          <a:xfrm>
            <a:off x="5029675" y="4495503"/>
            <a:ext cx="540899" cy="0"/>
          </a:xfrm>
          <a:prstGeom prst="straightConnector1">
            <a:avLst/>
          </a:prstGeom>
          <a:noFill/>
          <a:ln w="38100" cap="flat" cmpd="sng">
            <a:solidFill>
              <a:schemeClr val="accent5"/>
            </a:solidFill>
            <a:prstDash val="solid"/>
            <a:round/>
            <a:headEnd type="none" w="med" len="med"/>
            <a:tailEnd type="none" w="med" len="med"/>
          </a:ln>
        </p:spPr>
      </p:cxnSp>
      <p:sp>
        <p:nvSpPr>
          <p:cNvPr id="26" name="Shape 26"/>
          <p:cNvSpPr txBox="1">
            <a:spLocks noGrp="1"/>
          </p:cNvSpPr>
          <p:nvPr>
            <p:ph type="title"/>
          </p:nvPr>
        </p:nvSpPr>
        <p:spPr>
          <a:xfrm>
            <a:off x="265500" y="1209075"/>
            <a:ext cx="4045198" cy="1506299"/>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dk1"/>
              </a:buClr>
              <a:buFont typeface="Roboto Slab"/>
              <a:buNone/>
              <a:defRPr sz="3800" b="0" i="0" u="none" strike="noStrike" cap="none">
                <a:solidFill>
                  <a:schemeClr val="dk1"/>
                </a:solidFill>
                <a:latin typeface="Roboto Slab"/>
                <a:ea typeface="Roboto Slab"/>
                <a:cs typeface="Roboto Slab"/>
                <a:sym typeface="Roboto Slab"/>
              </a:defRPr>
            </a:lvl1pPr>
            <a:lvl2pPr lvl="1" indent="0" algn="ctr" rtl="0">
              <a:spcBef>
                <a:spcPts val="0"/>
              </a:spcBef>
              <a:buClr>
                <a:schemeClr val="dk1"/>
              </a:buClr>
              <a:buFont typeface="Roboto Slab"/>
              <a:buNone/>
              <a:defRPr sz="3800">
                <a:solidFill>
                  <a:schemeClr val="dk1"/>
                </a:solidFill>
                <a:latin typeface="Roboto Slab"/>
                <a:ea typeface="Roboto Slab"/>
                <a:cs typeface="Roboto Slab"/>
                <a:sym typeface="Roboto Slab"/>
              </a:defRPr>
            </a:lvl2pPr>
            <a:lvl3pPr lvl="2" indent="0" algn="ctr" rtl="0">
              <a:spcBef>
                <a:spcPts val="0"/>
              </a:spcBef>
              <a:buClr>
                <a:schemeClr val="dk1"/>
              </a:buClr>
              <a:buFont typeface="Roboto Slab"/>
              <a:buNone/>
              <a:defRPr sz="3800">
                <a:solidFill>
                  <a:schemeClr val="dk1"/>
                </a:solidFill>
                <a:latin typeface="Roboto Slab"/>
                <a:ea typeface="Roboto Slab"/>
                <a:cs typeface="Roboto Slab"/>
                <a:sym typeface="Roboto Slab"/>
              </a:defRPr>
            </a:lvl3pPr>
            <a:lvl4pPr lvl="3" indent="0" algn="ctr" rtl="0">
              <a:spcBef>
                <a:spcPts val="0"/>
              </a:spcBef>
              <a:buClr>
                <a:schemeClr val="dk1"/>
              </a:buClr>
              <a:buFont typeface="Roboto Slab"/>
              <a:buNone/>
              <a:defRPr sz="3800">
                <a:solidFill>
                  <a:schemeClr val="dk1"/>
                </a:solidFill>
                <a:latin typeface="Roboto Slab"/>
                <a:ea typeface="Roboto Slab"/>
                <a:cs typeface="Roboto Slab"/>
                <a:sym typeface="Roboto Slab"/>
              </a:defRPr>
            </a:lvl4pPr>
            <a:lvl5pPr lvl="4" indent="0" algn="ctr" rtl="0">
              <a:spcBef>
                <a:spcPts val="0"/>
              </a:spcBef>
              <a:buClr>
                <a:schemeClr val="dk1"/>
              </a:buClr>
              <a:buFont typeface="Roboto Slab"/>
              <a:buNone/>
              <a:defRPr sz="3800">
                <a:solidFill>
                  <a:schemeClr val="dk1"/>
                </a:solidFill>
                <a:latin typeface="Roboto Slab"/>
                <a:ea typeface="Roboto Slab"/>
                <a:cs typeface="Roboto Slab"/>
                <a:sym typeface="Roboto Slab"/>
              </a:defRPr>
            </a:lvl5pPr>
            <a:lvl6pPr lvl="5" indent="0" algn="ctr" rtl="0">
              <a:spcBef>
                <a:spcPts val="0"/>
              </a:spcBef>
              <a:buClr>
                <a:schemeClr val="dk1"/>
              </a:buClr>
              <a:buFont typeface="Roboto Slab"/>
              <a:buNone/>
              <a:defRPr sz="3800">
                <a:solidFill>
                  <a:schemeClr val="dk1"/>
                </a:solidFill>
                <a:latin typeface="Roboto Slab"/>
                <a:ea typeface="Roboto Slab"/>
                <a:cs typeface="Roboto Slab"/>
                <a:sym typeface="Roboto Slab"/>
              </a:defRPr>
            </a:lvl6pPr>
            <a:lvl7pPr lvl="6" indent="0" algn="ctr" rtl="0">
              <a:spcBef>
                <a:spcPts val="0"/>
              </a:spcBef>
              <a:buClr>
                <a:schemeClr val="dk1"/>
              </a:buClr>
              <a:buFont typeface="Roboto Slab"/>
              <a:buNone/>
              <a:defRPr sz="3800">
                <a:solidFill>
                  <a:schemeClr val="dk1"/>
                </a:solidFill>
                <a:latin typeface="Roboto Slab"/>
                <a:ea typeface="Roboto Slab"/>
                <a:cs typeface="Roboto Slab"/>
                <a:sym typeface="Roboto Slab"/>
              </a:defRPr>
            </a:lvl7pPr>
            <a:lvl8pPr lvl="7" indent="0" algn="ctr" rtl="0">
              <a:spcBef>
                <a:spcPts val="0"/>
              </a:spcBef>
              <a:buClr>
                <a:schemeClr val="dk1"/>
              </a:buClr>
              <a:buFont typeface="Roboto Slab"/>
              <a:buNone/>
              <a:defRPr sz="3800">
                <a:solidFill>
                  <a:schemeClr val="dk1"/>
                </a:solidFill>
                <a:latin typeface="Roboto Slab"/>
                <a:ea typeface="Roboto Slab"/>
                <a:cs typeface="Roboto Slab"/>
                <a:sym typeface="Roboto Slab"/>
              </a:defRPr>
            </a:lvl8pPr>
            <a:lvl9pPr lvl="8" indent="0" algn="ctr" rtl="0">
              <a:spcBef>
                <a:spcPts val="0"/>
              </a:spcBef>
              <a:buClr>
                <a:schemeClr val="dk1"/>
              </a:buClr>
              <a:buFont typeface="Roboto Slab"/>
              <a:buNone/>
              <a:defRPr sz="3800">
                <a:solidFill>
                  <a:schemeClr val="dk1"/>
                </a:solidFill>
                <a:latin typeface="Roboto Slab"/>
                <a:ea typeface="Roboto Slab"/>
                <a:cs typeface="Roboto Slab"/>
                <a:sym typeface="Roboto Slab"/>
              </a:defRPr>
            </a:lvl9pPr>
          </a:lstStyle>
          <a:p>
            <a:endParaRPr/>
          </a:p>
        </p:txBody>
      </p:sp>
      <p:sp>
        <p:nvSpPr>
          <p:cNvPr id="27" name="Shape 27"/>
          <p:cNvSpPr txBox="1">
            <a:spLocks noGrp="1"/>
          </p:cNvSpPr>
          <p:nvPr>
            <p:ph type="subTitle" idx="1"/>
          </p:nvPr>
        </p:nvSpPr>
        <p:spPr>
          <a:xfrm>
            <a:off x="265500" y="2769000"/>
            <a:ext cx="4045198" cy="13455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accent5"/>
              </a:buClr>
              <a:buFont typeface="Roboto"/>
              <a:buNone/>
              <a:defRPr sz="2100" b="0" i="0" u="none" strike="noStrike" cap="none">
                <a:solidFill>
                  <a:schemeClr val="accent5"/>
                </a:solidFill>
                <a:latin typeface="Roboto"/>
                <a:ea typeface="Roboto"/>
                <a:cs typeface="Roboto"/>
                <a:sym typeface="Roboto"/>
              </a:defRPr>
            </a:lvl1pPr>
            <a:lvl2pPr marL="457200" marR="0" lvl="1" indent="0" algn="ctr" rtl="0">
              <a:lnSpc>
                <a:spcPct val="100000"/>
              </a:lnSpc>
              <a:spcBef>
                <a:spcPts val="0"/>
              </a:spcBef>
              <a:spcAft>
                <a:spcPts val="0"/>
              </a:spcAft>
              <a:buClr>
                <a:schemeClr val="accent5"/>
              </a:buClr>
              <a:buFont typeface="Roboto"/>
              <a:buNone/>
              <a:defRPr sz="2100" b="0" i="0" u="none" strike="noStrike" cap="none">
                <a:solidFill>
                  <a:schemeClr val="accent5"/>
                </a:solidFill>
                <a:latin typeface="Roboto"/>
                <a:ea typeface="Roboto"/>
                <a:cs typeface="Roboto"/>
                <a:sym typeface="Roboto"/>
              </a:defRPr>
            </a:lvl2pPr>
            <a:lvl3pPr marL="914400" marR="0" lvl="2" indent="0" algn="ctr" rtl="0">
              <a:lnSpc>
                <a:spcPct val="100000"/>
              </a:lnSpc>
              <a:spcBef>
                <a:spcPts val="0"/>
              </a:spcBef>
              <a:spcAft>
                <a:spcPts val="0"/>
              </a:spcAft>
              <a:buClr>
                <a:schemeClr val="accent5"/>
              </a:buClr>
              <a:buFont typeface="Roboto"/>
              <a:buNone/>
              <a:defRPr sz="2100" b="0" i="0" u="none" strike="noStrike" cap="none">
                <a:solidFill>
                  <a:schemeClr val="accent5"/>
                </a:solidFill>
                <a:latin typeface="Roboto"/>
                <a:ea typeface="Roboto"/>
                <a:cs typeface="Roboto"/>
                <a:sym typeface="Roboto"/>
              </a:defRPr>
            </a:lvl3pPr>
            <a:lvl4pPr marL="1371600" marR="0" lvl="3" indent="0" algn="ctr" rtl="0">
              <a:lnSpc>
                <a:spcPct val="100000"/>
              </a:lnSpc>
              <a:spcBef>
                <a:spcPts val="0"/>
              </a:spcBef>
              <a:spcAft>
                <a:spcPts val="0"/>
              </a:spcAft>
              <a:buClr>
                <a:schemeClr val="accent5"/>
              </a:buClr>
              <a:buFont typeface="Roboto"/>
              <a:buNone/>
              <a:defRPr sz="2100" b="0" i="0" u="none" strike="noStrike" cap="none">
                <a:solidFill>
                  <a:schemeClr val="accent5"/>
                </a:solidFill>
                <a:latin typeface="Roboto"/>
                <a:ea typeface="Roboto"/>
                <a:cs typeface="Roboto"/>
                <a:sym typeface="Roboto"/>
              </a:defRPr>
            </a:lvl4pPr>
            <a:lvl5pPr marL="1828800" marR="0" lvl="4" indent="0" algn="ctr" rtl="0">
              <a:lnSpc>
                <a:spcPct val="100000"/>
              </a:lnSpc>
              <a:spcBef>
                <a:spcPts val="0"/>
              </a:spcBef>
              <a:spcAft>
                <a:spcPts val="0"/>
              </a:spcAft>
              <a:buClr>
                <a:schemeClr val="accent5"/>
              </a:buClr>
              <a:buFont typeface="Roboto"/>
              <a:buNone/>
              <a:defRPr sz="2100" b="0" i="0" u="none" strike="noStrike" cap="none">
                <a:solidFill>
                  <a:schemeClr val="accent5"/>
                </a:solidFill>
                <a:latin typeface="Roboto"/>
                <a:ea typeface="Roboto"/>
                <a:cs typeface="Roboto"/>
                <a:sym typeface="Roboto"/>
              </a:defRPr>
            </a:lvl5pPr>
            <a:lvl6pPr marL="2286000" marR="0" lvl="5" indent="0" algn="ctr" rtl="0">
              <a:lnSpc>
                <a:spcPct val="100000"/>
              </a:lnSpc>
              <a:spcBef>
                <a:spcPts val="0"/>
              </a:spcBef>
              <a:spcAft>
                <a:spcPts val="0"/>
              </a:spcAft>
              <a:buClr>
                <a:schemeClr val="accent5"/>
              </a:buClr>
              <a:buFont typeface="Roboto"/>
              <a:buNone/>
              <a:defRPr sz="2100" b="0" i="0" u="none" strike="noStrike" cap="none">
                <a:solidFill>
                  <a:schemeClr val="accent5"/>
                </a:solidFill>
                <a:latin typeface="Roboto"/>
                <a:ea typeface="Roboto"/>
                <a:cs typeface="Roboto"/>
                <a:sym typeface="Roboto"/>
              </a:defRPr>
            </a:lvl6pPr>
            <a:lvl7pPr marL="2743200" marR="0" lvl="6" indent="0" algn="ctr" rtl="0">
              <a:lnSpc>
                <a:spcPct val="100000"/>
              </a:lnSpc>
              <a:spcBef>
                <a:spcPts val="0"/>
              </a:spcBef>
              <a:spcAft>
                <a:spcPts val="0"/>
              </a:spcAft>
              <a:buClr>
                <a:schemeClr val="accent5"/>
              </a:buClr>
              <a:buFont typeface="Roboto"/>
              <a:buNone/>
              <a:defRPr sz="2100" b="0" i="0" u="none" strike="noStrike" cap="none">
                <a:solidFill>
                  <a:schemeClr val="accent5"/>
                </a:solidFill>
                <a:latin typeface="Roboto"/>
                <a:ea typeface="Roboto"/>
                <a:cs typeface="Roboto"/>
                <a:sym typeface="Roboto"/>
              </a:defRPr>
            </a:lvl7pPr>
            <a:lvl8pPr marL="3200400" marR="0" lvl="7" indent="0" algn="ctr" rtl="0">
              <a:lnSpc>
                <a:spcPct val="100000"/>
              </a:lnSpc>
              <a:spcBef>
                <a:spcPts val="0"/>
              </a:spcBef>
              <a:spcAft>
                <a:spcPts val="0"/>
              </a:spcAft>
              <a:buClr>
                <a:schemeClr val="accent5"/>
              </a:buClr>
              <a:buFont typeface="Roboto"/>
              <a:buNone/>
              <a:defRPr sz="2100" b="0" i="0" u="none" strike="noStrike" cap="none">
                <a:solidFill>
                  <a:schemeClr val="accent5"/>
                </a:solidFill>
                <a:latin typeface="Roboto"/>
                <a:ea typeface="Roboto"/>
                <a:cs typeface="Roboto"/>
                <a:sym typeface="Roboto"/>
              </a:defRPr>
            </a:lvl8pPr>
            <a:lvl9pPr marL="3657600" marR="0" lvl="8" indent="0" algn="ctr" rtl="0">
              <a:lnSpc>
                <a:spcPct val="100000"/>
              </a:lnSpc>
              <a:spcBef>
                <a:spcPts val="0"/>
              </a:spcBef>
              <a:spcAft>
                <a:spcPts val="0"/>
              </a:spcAft>
              <a:buClr>
                <a:schemeClr val="accent5"/>
              </a:buClr>
              <a:buFont typeface="Roboto"/>
              <a:buNone/>
              <a:defRPr sz="2100" b="0" i="0" u="none" strike="noStrike" cap="none">
                <a:solidFill>
                  <a:schemeClr val="accent5"/>
                </a:solidFill>
                <a:latin typeface="Roboto"/>
                <a:ea typeface="Roboto"/>
                <a:cs typeface="Roboto"/>
                <a:sym typeface="Roboto"/>
              </a:defRPr>
            </a:lvl9pPr>
          </a:lstStyle>
          <a:p>
            <a:endParaRPr/>
          </a:p>
        </p:txBody>
      </p:sp>
      <p:sp>
        <p:nvSpPr>
          <p:cNvPr id="28" name="Shape 28"/>
          <p:cNvSpPr txBox="1">
            <a:spLocks noGrp="1"/>
          </p:cNvSpPr>
          <p:nvPr>
            <p:ph type="body" idx="2"/>
          </p:nvPr>
        </p:nvSpPr>
        <p:spPr>
          <a:xfrm>
            <a:off x="4939500" y="724200"/>
            <a:ext cx="3837000" cy="3695099"/>
          </a:xfrm>
          <a:prstGeom prst="rect">
            <a:avLst/>
          </a:prstGeom>
          <a:noFill/>
          <a:ln>
            <a:noFill/>
          </a:ln>
        </p:spPr>
        <p:txBody>
          <a:bodyPr lIns="91425" tIns="91425" rIns="91425" bIns="91425" anchor="ctr" anchorCtr="0"/>
          <a:lstStyle>
            <a:lvl1pPr marL="0" marR="0" lvl="0" indent="0" algn="l" rtl="0">
              <a:lnSpc>
                <a:spcPct val="115000"/>
              </a:lnSpc>
              <a:spcBef>
                <a:spcPts val="0"/>
              </a:spcBef>
              <a:spcAft>
                <a:spcPts val="1600"/>
              </a:spcAft>
              <a:buClr>
                <a:schemeClr val="dk1"/>
              </a:buClr>
              <a:buFont typeface="Roboto"/>
              <a:buNone/>
              <a:defRPr sz="1800" b="0" i="0" u="none" strike="noStrike" cap="none">
                <a:solidFill>
                  <a:schemeClr val="dk1"/>
                </a:solidFill>
                <a:latin typeface="Roboto"/>
                <a:ea typeface="Roboto"/>
                <a:cs typeface="Roboto"/>
                <a:sym typeface="Roboto"/>
              </a:defRPr>
            </a:lvl1pPr>
            <a:lvl2pPr marL="457200" marR="0" lvl="1"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2pPr>
            <a:lvl3pPr marL="914400" marR="0" lvl="2"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3pPr>
            <a:lvl4pPr marL="1371600" marR="0" lvl="3"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4pPr>
            <a:lvl5pPr marL="1828800" marR="0" lvl="4"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5pPr>
            <a:lvl6pPr marL="2286000" marR="0" lvl="5"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6pPr>
            <a:lvl7pPr marL="2743200" marR="0" lvl="6"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7pPr>
            <a:lvl8pPr marL="3200400" marR="0" lvl="7"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8pPr>
            <a:lvl9pPr marL="3657600" marR="0" lvl="8"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9pPr>
          </a:lstStyle>
          <a:p>
            <a:endParaRPr/>
          </a:p>
        </p:txBody>
      </p:sp>
      <p:sp>
        <p:nvSpPr>
          <p:cNvPr id="29" name="Shape 29"/>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87900" y="458025"/>
            <a:ext cx="8368200" cy="68609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Roboto Slab"/>
              <a:buNone/>
              <a:defRPr sz="3000" b="0" i="0" u="none" strike="noStrike" cap="none">
                <a:solidFill>
                  <a:schemeClr val="dk1"/>
                </a:solidFill>
                <a:latin typeface="Roboto Slab"/>
                <a:ea typeface="Roboto Slab"/>
                <a:cs typeface="Roboto Slab"/>
                <a:sym typeface="Roboto Slab"/>
              </a:defRPr>
            </a:lvl1pPr>
            <a:lvl2pPr lvl="1" indent="0" rtl="0">
              <a:spcBef>
                <a:spcPts val="0"/>
              </a:spcBef>
              <a:buClr>
                <a:schemeClr val="dk1"/>
              </a:buClr>
              <a:buFont typeface="Roboto Slab"/>
              <a:buNone/>
              <a:defRPr sz="3000">
                <a:solidFill>
                  <a:schemeClr val="dk1"/>
                </a:solidFill>
                <a:latin typeface="Roboto Slab"/>
                <a:ea typeface="Roboto Slab"/>
                <a:cs typeface="Roboto Slab"/>
                <a:sym typeface="Roboto Slab"/>
              </a:defRPr>
            </a:lvl2pPr>
            <a:lvl3pPr lvl="2" indent="0" rtl="0">
              <a:spcBef>
                <a:spcPts val="0"/>
              </a:spcBef>
              <a:buClr>
                <a:schemeClr val="dk1"/>
              </a:buClr>
              <a:buFont typeface="Roboto Slab"/>
              <a:buNone/>
              <a:defRPr sz="3000">
                <a:solidFill>
                  <a:schemeClr val="dk1"/>
                </a:solidFill>
                <a:latin typeface="Roboto Slab"/>
                <a:ea typeface="Roboto Slab"/>
                <a:cs typeface="Roboto Slab"/>
                <a:sym typeface="Roboto Slab"/>
              </a:defRPr>
            </a:lvl3pPr>
            <a:lvl4pPr lvl="3" indent="0" rtl="0">
              <a:spcBef>
                <a:spcPts val="0"/>
              </a:spcBef>
              <a:buClr>
                <a:schemeClr val="dk1"/>
              </a:buClr>
              <a:buFont typeface="Roboto Slab"/>
              <a:buNone/>
              <a:defRPr sz="3000">
                <a:solidFill>
                  <a:schemeClr val="dk1"/>
                </a:solidFill>
                <a:latin typeface="Roboto Slab"/>
                <a:ea typeface="Roboto Slab"/>
                <a:cs typeface="Roboto Slab"/>
                <a:sym typeface="Roboto Slab"/>
              </a:defRPr>
            </a:lvl4pPr>
            <a:lvl5pPr lvl="4" indent="0" rtl="0">
              <a:spcBef>
                <a:spcPts val="0"/>
              </a:spcBef>
              <a:buClr>
                <a:schemeClr val="dk1"/>
              </a:buClr>
              <a:buFont typeface="Roboto Slab"/>
              <a:buNone/>
              <a:defRPr sz="3000">
                <a:solidFill>
                  <a:schemeClr val="dk1"/>
                </a:solidFill>
                <a:latin typeface="Roboto Slab"/>
                <a:ea typeface="Roboto Slab"/>
                <a:cs typeface="Roboto Slab"/>
                <a:sym typeface="Roboto Slab"/>
              </a:defRPr>
            </a:lvl5pPr>
            <a:lvl6pPr lvl="5" indent="0" rtl="0">
              <a:spcBef>
                <a:spcPts val="0"/>
              </a:spcBef>
              <a:buClr>
                <a:schemeClr val="dk1"/>
              </a:buClr>
              <a:buFont typeface="Roboto Slab"/>
              <a:buNone/>
              <a:defRPr sz="3000">
                <a:solidFill>
                  <a:schemeClr val="dk1"/>
                </a:solidFill>
                <a:latin typeface="Roboto Slab"/>
                <a:ea typeface="Roboto Slab"/>
                <a:cs typeface="Roboto Slab"/>
                <a:sym typeface="Roboto Slab"/>
              </a:defRPr>
            </a:lvl6pPr>
            <a:lvl7pPr lvl="6" indent="0" rtl="0">
              <a:spcBef>
                <a:spcPts val="0"/>
              </a:spcBef>
              <a:buClr>
                <a:schemeClr val="dk1"/>
              </a:buClr>
              <a:buFont typeface="Roboto Slab"/>
              <a:buNone/>
              <a:defRPr sz="3000">
                <a:solidFill>
                  <a:schemeClr val="dk1"/>
                </a:solidFill>
                <a:latin typeface="Roboto Slab"/>
                <a:ea typeface="Roboto Slab"/>
                <a:cs typeface="Roboto Slab"/>
                <a:sym typeface="Roboto Slab"/>
              </a:defRPr>
            </a:lvl7pPr>
            <a:lvl8pPr lvl="7" indent="0" rtl="0">
              <a:spcBef>
                <a:spcPts val="0"/>
              </a:spcBef>
              <a:buClr>
                <a:schemeClr val="dk1"/>
              </a:buClr>
              <a:buFont typeface="Roboto Slab"/>
              <a:buNone/>
              <a:defRPr sz="3000">
                <a:solidFill>
                  <a:schemeClr val="dk1"/>
                </a:solidFill>
                <a:latin typeface="Roboto Slab"/>
                <a:ea typeface="Roboto Slab"/>
                <a:cs typeface="Roboto Slab"/>
                <a:sym typeface="Roboto Slab"/>
              </a:defRPr>
            </a:lvl8pPr>
            <a:lvl9pPr lvl="8" indent="0" rtl="0">
              <a:spcBef>
                <a:spcPts val="0"/>
              </a:spcBef>
              <a:buClr>
                <a:schemeClr val="dk1"/>
              </a:buClr>
              <a:buFont typeface="Roboto Slab"/>
              <a:buNone/>
              <a:defRPr sz="3000">
                <a:solidFill>
                  <a:schemeClr val="dk1"/>
                </a:solidFill>
                <a:latin typeface="Roboto Slab"/>
                <a:ea typeface="Roboto Slab"/>
                <a:cs typeface="Roboto Slab"/>
                <a:sym typeface="Roboto Slab"/>
              </a:defRPr>
            </a:lvl9pPr>
          </a:lstStyle>
          <a:p>
            <a:endParaRPr/>
          </a:p>
        </p:txBody>
      </p:sp>
      <p:sp>
        <p:nvSpPr>
          <p:cNvPr id="32" name="Shape 32"/>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3"/>
        <p:cNvGrpSpPr/>
        <p:nvPr/>
      </p:nvGrpSpPr>
      <p:grpSpPr>
        <a:xfrm>
          <a:off x="0" y="0"/>
          <a:ext cx="0" cy="0"/>
          <a:chOff x="0" y="0"/>
          <a:chExt cx="0" cy="0"/>
        </a:xfrm>
      </p:grpSpPr>
      <p:cxnSp>
        <p:nvCxnSpPr>
          <p:cNvPr id="34" name="Shape 34"/>
          <p:cNvCxnSpPr/>
          <p:nvPr/>
        </p:nvCxnSpPr>
        <p:spPr>
          <a:xfrm>
            <a:off x="4359601" y="2817463"/>
            <a:ext cx="424799" cy="0"/>
          </a:xfrm>
          <a:prstGeom prst="straightConnector1">
            <a:avLst/>
          </a:prstGeom>
          <a:noFill/>
          <a:ln w="38100" cap="flat" cmpd="sng">
            <a:solidFill>
              <a:schemeClr val="accent4"/>
            </a:solidFill>
            <a:prstDash val="solid"/>
            <a:round/>
            <a:headEnd type="none" w="med" len="med"/>
            <a:tailEnd type="none" w="med" len="med"/>
          </a:ln>
        </p:spPr>
      </p:cxnSp>
      <p:sp>
        <p:nvSpPr>
          <p:cNvPr id="35" name="Shape 35"/>
          <p:cNvSpPr txBox="1">
            <a:spLocks noGrp="1"/>
          </p:cNvSpPr>
          <p:nvPr>
            <p:ph type="title"/>
          </p:nvPr>
        </p:nvSpPr>
        <p:spPr>
          <a:xfrm>
            <a:off x="480750" y="1764950"/>
            <a:ext cx="8222100" cy="907500"/>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dk1"/>
              </a:buClr>
              <a:buFont typeface="Roboto Slab"/>
              <a:buNone/>
              <a:defRPr sz="4800" b="0" i="0" u="none" strike="noStrike" cap="none">
                <a:solidFill>
                  <a:schemeClr val="dk1"/>
                </a:solidFill>
                <a:latin typeface="Roboto Slab"/>
                <a:ea typeface="Roboto Slab"/>
                <a:cs typeface="Roboto Slab"/>
                <a:sym typeface="Roboto Slab"/>
              </a:defRPr>
            </a:lvl1pPr>
            <a:lvl2pPr lvl="1" indent="0" algn="ctr" rtl="0">
              <a:spcBef>
                <a:spcPts val="0"/>
              </a:spcBef>
              <a:buClr>
                <a:schemeClr val="dk1"/>
              </a:buClr>
              <a:buFont typeface="Roboto Slab"/>
              <a:buNone/>
              <a:defRPr sz="4800">
                <a:solidFill>
                  <a:schemeClr val="dk1"/>
                </a:solidFill>
                <a:latin typeface="Roboto Slab"/>
                <a:ea typeface="Roboto Slab"/>
                <a:cs typeface="Roboto Slab"/>
                <a:sym typeface="Roboto Slab"/>
              </a:defRPr>
            </a:lvl2pPr>
            <a:lvl3pPr lvl="2" indent="0" algn="ctr" rtl="0">
              <a:spcBef>
                <a:spcPts val="0"/>
              </a:spcBef>
              <a:buClr>
                <a:schemeClr val="dk1"/>
              </a:buClr>
              <a:buFont typeface="Roboto Slab"/>
              <a:buNone/>
              <a:defRPr sz="4800">
                <a:solidFill>
                  <a:schemeClr val="dk1"/>
                </a:solidFill>
                <a:latin typeface="Roboto Slab"/>
                <a:ea typeface="Roboto Slab"/>
                <a:cs typeface="Roboto Slab"/>
                <a:sym typeface="Roboto Slab"/>
              </a:defRPr>
            </a:lvl3pPr>
            <a:lvl4pPr lvl="3" indent="0" algn="ctr" rtl="0">
              <a:spcBef>
                <a:spcPts val="0"/>
              </a:spcBef>
              <a:buClr>
                <a:schemeClr val="dk1"/>
              </a:buClr>
              <a:buFont typeface="Roboto Slab"/>
              <a:buNone/>
              <a:defRPr sz="4800">
                <a:solidFill>
                  <a:schemeClr val="dk1"/>
                </a:solidFill>
                <a:latin typeface="Roboto Slab"/>
                <a:ea typeface="Roboto Slab"/>
                <a:cs typeface="Roboto Slab"/>
                <a:sym typeface="Roboto Slab"/>
              </a:defRPr>
            </a:lvl4pPr>
            <a:lvl5pPr lvl="4" indent="0" algn="ctr" rtl="0">
              <a:spcBef>
                <a:spcPts val="0"/>
              </a:spcBef>
              <a:buClr>
                <a:schemeClr val="dk1"/>
              </a:buClr>
              <a:buFont typeface="Roboto Slab"/>
              <a:buNone/>
              <a:defRPr sz="4800">
                <a:solidFill>
                  <a:schemeClr val="dk1"/>
                </a:solidFill>
                <a:latin typeface="Roboto Slab"/>
                <a:ea typeface="Roboto Slab"/>
                <a:cs typeface="Roboto Slab"/>
                <a:sym typeface="Roboto Slab"/>
              </a:defRPr>
            </a:lvl5pPr>
            <a:lvl6pPr lvl="5" indent="0" algn="ctr" rtl="0">
              <a:spcBef>
                <a:spcPts val="0"/>
              </a:spcBef>
              <a:buClr>
                <a:schemeClr val="dk1"/>
              </a:buClr>
              <a:buFont typeface="Roboto Slab"/>
              <a:buNone/>
              <a:defRPr sz="4800">
                <a:solidFill>
                  <a:schemeClr val="dk1"/>
                </a:solidFill>
                <a:latin typeface="Roboto Slab"/>
                <a:ea typeface="Roboto Slab"/>
                <a:cs typeface="Roboto Slab"/>
                <a:sym typeface="Roboto Slab"/>
              </a:defRPr>
            </a:lvl6pPr>
            <a:lvl7pPr lvl="6" indent="0" algn="ctr" rtl="0">
              <a:spcBef>
                <a:spcPts val="0"/>
              </a:spcBef>
              <a:buClr>
                <a:schemeClr val="dk1"/>
              </a:buClr>
              <a:buFont typeface="Roboto Slab"/>
              <a:buNone/>
              <a:defRPr sz="4800">
                <a:solidFill>
                  <a:schemeClr val="dk1"/>
                </a:solidFill>
                <a:latin typeface="Roboto Slab"/>
                <a:ea typeface="Roboto Slab"/>
                <a:cs typeface="Roboto Slab"/>
                <a:sym typeface="Roboto Slab"/>
              </a:defRPr>
            </a:lvl7pPr>
            <a:lvl8pPr lvl="7" indent="0" algn="ctr" rtl="0">
              <a:spcBef>
                <a:spcPts val="0"/>
              </a:spcBef>
              <a:buClr>
                <a:schemeClr val="dk1"/>
              </a:buClr>
              <a:buFont typeface="Roboto Slab"/>
              <a:buNone/>
              <a:defRPr sz="4800">
                <a:solidFill>
                  <a:schemeClr val="dk1"/>
                </a:solidFill>
                <a:latin typeface="Roboto Slab"/>
                <a:ea typeface="Roboto Slab"/>
                <a:cs typeface="Roboto Slab"/>
                <a:sym typeface="Roboto Slab"/>
              </a:defRPr>
            </a:lvl8pPr>
            <a:lvl9pPr lvl="8" indent="0" algn="ctr" rtl="0">
              <a:spcBef>
                <a:spcPts val="0"/>
              </a:spcBef>
              <a:buClr>
                <a:schemeClr val="dk1"/>
              </a:buClr>
              <a:buFont typeface="Roboto Slab"/>
              <a:buNone/>
              <a:defRPr sz="4800">
                <a:solidFill>
                  <a:schemeClr val="dk1"/>
                </a:solidFill>
                <a:latin typeface="Roboto Slab"/>
                <a:ea typeface="Roboto Slab"/>
                <a:cs typeface="Roboto Slab"/>
                <a:sym typeface="Roboto Slab"/>
              </a:defRPr>
            </a:lvl9pPr>
          </a:lstStyle>
          <a:p>
            <a:endParaRPr/>
          </a:p>
        </p:txBody>
      </p:sp>
      <p:sp>
        <p:nvSpPr>
          <p:cNvPr id="36" name="Shape 36"/>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7"/>
        <p:cNvGrpSpPr/>
        <p:nvPr/>
      </p:nvGrpSpPr>
      <p:grpSpPr>
        <a:xfrm>
          <a:off x="0" y="0"/>
          <a:ext cx="0" cy="0"/>
          <a:chOff x="0" y="0"/>
          <a:chExt cx="0" cy="0"/>
        </a:xfrm>
      </p:grpSpPr>
      <p:cxnSp>
        <p:nvCxnSpPr>
          <p:cNvPr id="38" name="Shape 38"/>
          <p:cNvCxnSpPr/>
          <p:nvPr/>
        </p:nvCxnSpPr>
        <p:spPr>
          <a:xfrm>
            <a:off x="492562" y="1260283"/>
            <a:ext cx="424799" cy="0"/>
          </a:xfrm>
          <a:prstGeom prst="straightConnector1">
            <a:avLst/>
          </a:prstGeom>
          <a:noFill/>
          <a:ln w="38100" cap="flat" cmpd="sng">
            <a:solidFill>
              <a:schemeClr val="accent4"/>
            </a:solidFill>
            <a:prstDash val="solid"/>
            <a:round/>
            <a:headEnd type="none" w="med" len="med"/>
            <a:tailEnd type="none" w="med" len="med"/>
          </a:ln>
        </p:spPr>
      </p:cxnSp>
      <p:sp>
        <p:nvSpPr>
          <p:cNvPr id="39" name="Shape 39"/>
          <p:cNvSpPr txBox="1">
            <a:spLocks noGrp="1"/>
          </p:cNvSpPr>
          <p:nvPr>
            <p:ph type="title"/>
          </p:nvPr>
        </p:nvSpPr>
        <p:spPr>
          <a:xfrm>
            <a:off x="387900" y="458025"/>
            <a:ext cx="8368200" cy="68609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Roboto Slab"/>
              <a:buNone/>
              <a:defRPr sz="3000" b="0" i="0" u="none" strike="noStrike" cap="none">
                <a:solidFill>
                  <a:schemeClr val="dk1"/>
                </a:solidFill>
                <a:latin typeface="Roboto Slab"/>
                <a:ea typeface="Roboto Slab"/>
                <a:cs typeface="Roboto Slab"/>
                <a:sym typeface="Roboto Slab"/>
              </a:defRPr>
            </a:lvl1pPr>
            <a:lvl2pPr lvl="1" indent="0" rtl="0">
              <a:spcBef>
                <a:spcPts val="0"/>
              </a:spcBef>
              <a:buClr>
                <a:schemeClr val="dk1"/>
              </a:buClr>
              <a:buFont typeface="Roboto Slab"/>
              <a:buNone/>
              <a:defRPr sz="3000">
                <a:solidFill>
                  <a:schemeClr val="dk1"/>
                </a:solidFill>
                <a:latin typeface="Roboto Slab"/>
                <a:ea typeface="Roboto Slab"/>
                <a:cs typeface="Roboto Slab"/>
                <a:sym typeface="Roboto Slab"/>
              </a:defRPr>
            </a:lvl2pPr>
            <a:lvl3pPr lvl="2" indent="0" rtl="0">
              <a:spcBef>
                <a:spcPts val="0"/>
              </a:spcBef>
              <a:buClr>
                <a:schemeClr val="dk1"/>
              </a:buClr>
              <a:buFont typeface="Roboto Slab"/>
              <a:buNone/>
              <a:defRPr sz="3000">
                <a:solidFill>
                  <a:schemeClr val="dk1"/>
                </a:solidFill>
                <a:latin typeface="Roboto Slab"/>
                <a:ea typeface="Roboto Slab"/>
                <a:cs typeface="Roboto Slab"/>
                <a:sym typeface="Roboto Slab"/>
              </a:defRPr>
            </a:lvl3pPr>
            <a:lvl4pPr lvl="3" indent="0" rtl="0">
              <a:spcBef>
                <a:spcPts val="0"/>
              </a:spcBef>
              <a:buClr>
                <a:schemeClr val="dk1"/>
              </a:buClr>
              <a:buFont typeface="Roboto Slab"/>
              <a:buNone/>
              <a:defRPr sz="3000">
                <a:solidFill>
                  <a:schemeClr val="dk1"/>
                </a:solidFill>
                <a:latin typeface="Roboto Slab"/>
                <a:ea typeface="Roboto Slab"/>
                <a:cs typeface="Roboto Slab"/>
                <a:sym typeface="Roboto Slab"/>
              </a:defRPr>
            </a:lvl4pPr>
            <a:lvl5pPr lvl="4" indent="0" rtl="0">
              <a:spcBef>
                <a:spcPts val="0"/>
              </a:spcBef>
              <a:buClr>
                <a:schemeClr val="dk1"/>
              </a:buClr>
              <a:buFont typeface="Roboto Slab"/>
              <a:buNone/>
              <a:defRPr sz="3000">
                <a:solidFill>
                  <a:schemeClr val="dk1"/>
                </a:solidFill>
                <a:latin typeface="Roboto Slab"/>
                <a:ea typeface="Roboto Slab"/>
                <a:cs typeface="Roboto Slab"/>
                <a:sym typeface="Roboto Slab"/>
              </a:defRPr>
            </a:lvl5pPr>
            <a:lvl6pPr lvl="5" indent="0" rtl="0">
              <a:spcBef>
                <a:spcPts val="0"/>
              </a:spcBef>
              <a:buClr>
                <a:schemeClr val="dk1"/>
              </a:buClr>
              <a:buFont typeface="Roboto Slab"/>
              <a:buNone/>
              <a:defRPr sz="3000">
                <a:solidFill>
                  <a:schemeClr val="dk1"/>
                </a:solidFill>
                <a:latin typeface="Roboto Slab"/>
                <a:ea typeface="Roboto Slab"/>
                <a:cs typeface="Roboto Slab"/>
                <a:sym typeface="Roboto Slab"/>
              </a:defRPr>
            </a:lvl6pPr>
            <a:lvl7pPr lvl="6" indent="0" rtl="0">
              <a:spcBef>
                <a:spcPts val="0"/>
              </a:spcBef>
              <a:buClr>
                <a:schemeClr val="dk1"/>
              </a:buClr>
              <a:buFont typeface="Roboto Slab"/>
              <a:buNone/>
              <a:defRPr sz="3000">
                <a:solidFill>
                  <a:schemeClr val="dk1"/>
                </a:solidFill>
                <a:latin typeface="Roboto Slab"/>
                <a:ea typeface="Roboto Slab"/>
                <a:cs typeface="Roboto Slab"/>
                <a:sym typeface="Roboto Slab"/>
              </a:defRPr>
            </a:lvl7pPr>
            <a:lvl8pPr lvl="7" indent="0" rtl="0">
              <a:spcBef>
                <a:spcPts val="0"/>
              </a:spcBef>
              <a:buClr>
                <a:schemeClr val="dk1"/>
              </a:buClr>
              <a:buFont typeface="Roboto Slab"/>
              <a:buNone/>
              <a:defRPr sz="3000">
                <a:solidFill>
                  <a:schemeClr val="dk1"/>
                </a:solidFill>
                <a:latin typeface="Roboto Slab"/>
                <a:ea typeface="Roboto Slab"/>
                <a:cs typeface="Roboto Slab"/>
                <a:sym typeface="Roboto Slab"/>
              </a:defRPr>
            </a:lvl8pPr>
            <a:lvl9pPr lvl="8" indent="0" rtl="0">
              <a:spcBef>
                <a:spcPts val="0"/>
              </a:spcBef>
              <a:buClr>
                <a:schemeClr val="dk1"/>
              </a:buClr>
              <a:buFont typeface="Roboto Slab"/>
              <a:buNone/>
              <a:defRPr sz="3000">
                <a:solidFill>
                  <a:schemeClr val="dk1"/>
                </a:solidFill>
                <a:latin typeface="Roboto Slab"/>
                <a:ea typeface="Roboto Slab"/>
                <a:cs typeface="Roboto Slab"/>
                <a:sym typeface="Roboto Slab"/>
              </a:defRPr>
            </a:lvl9pPr>
          </a:lstStyle>
          <a:p>
            <a:endParaRPr/>
          </a:p>
        </p:txBody>
      </p:sp>
      <p:sp>
        <p:nvSpPr>
          <p:cNvPr id="40" name="Shape 40"/>
          <p:cNvSpPr txBox="1">
            <a:spLocks noGrp="1"/>
          </p:cNvSpPr>
          <p:nvPr>
            <p:ph type="body" idx="1"/>
          </p:nvPr>
        </p:nvSpPr>
        <p:spPr>
          <a:xfrm>
            <a:off x="387900" y="1489825"/>
            <a:ext cx="3999898" cy="3078899"/>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1pPr>
            <a:lvl2pPr marL="457200" marR="0" lvl="1"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2pPr>
            <a:lvl3pPr marL="914400" marR="0" lvl="2"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3pPr>
            <a:lvl4pPr marL="1371600" marR="0" lvl="3"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4pPr>
            <a:lvl5pPr marL="1828800" marR="0" lvl="4"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5pPr>
            <a:lvl6pPr marL="2286000" marR="0" lvl="5"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6pPr>
            <a:lvl7pPr marL="2743200" marR="0" lvl="6"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7pPr>
            <a:lvl8pPr marL="3200400" marR="0" lvl="7"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8pPr>
            <a:lvl9pPr marL="3657600" marR="0" lvl="8"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9pPr>
          </a:lstStyle>
          <a:p>
            <a:endParaRPr/>
          </a:p>
        </p:txBody>
      </p:sp>
      <p:sp>
        <p:nvSpPr>
          <p:cNvPr id="41" name="Shape 41"/>
          <p:cNvSpPr txBox="1">
            <a:spLocks noGrp="1"/>
          </p:cNvSpPr>
          <p:nvPr>
            <p:ph type="body" idx="2"/>
          </p:nvPr>
        </p:nvSpPr>
        <p:spPr>
          <a:xfrm>
            <a:off x="4756200" y="1489825"/>
            <a:ext cx="3999898" cy="3078899"/>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1pPr>
            <a:lvl2pPr marL="457200" marR="0" lvl="1"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2pPr>
            <a:lvl3pPr marL="914400" marR="0" lvl="2"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3pPr>
            <a:lvl4pPr marL="1371600" marR="0" lvl="3"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4pPr>
            <a:lvl5pPr marL="1828800" marR="0" lvl="4"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5pPr>
            <a:lvl6pPr marL="2286000" marR="0" lvl="5"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6pPr>
            <a:lvl7pPr marL="2743200" marR="0" lvl="6"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7pPr>
            <a:lvl8pPr marL="3200400" marR="0" lvl="7"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8pPr>
            <a:lvl9pPr marL="3657600" marR="0" lvl="8"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9pPr>
          </a:lstStyle>
          <a:p>
            <a:endParaRPr/>
          </a:p>
        </p:txBody>
      </p:sp>
      <p:sp>
        <p:nvSpPr>
          <p:cNvPr id="42" name="Shape 42"/>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43"/>
        <p:cNvGrpSpPr/>
        <p:nvPr/>
      </p:nvGrpSpPr>
      <p:grpSpPr>
        <a:xfrm>
          <a:off x="0" y="0"/>
          <a:ext cx="0" cy="0"/>
          <a:chOff x="0" y="0"/>
          <a:chExt cx="0" cy="0"/>
        </a:xfrm>
      </p:grpSpPr>
      <p:cxnSp>
        <p:nvCxnSpPr>
          <p:cNvPr id="44" name="Shape 44"/>
          <p:cNvCxnSpPr/>
          <p:nvPr/>
        </p:nvCxnSpPr>
        <p:spPr>
          <a:xfrm>
            <a:off x="489218" y="1412275"/>
            <a:ext cx="331500" cy="0"/>
          </a:xfrm>
          <a:prstGeom prst="straightConnector1">
            <a:avLst/>
          </a:prstGeom>
          <a:noFill/>
          <a:ln w="38100" cap="flat" cmpd="sng">
            <a:solidFill>
              <a:schemeClr val="accent4"/>
            </a:solidFill>
            <a:prstDash val="solid"/>
            <a:round/>
            <a:headEnd type="none" w="med" len="med"/>
            <a:tailEnd type="none" w="med" len="med"/>
          </a:ln>
        </p:spPr>
      </p:cxnSp>
      <p:sp>
        <p:nvSpPr>
          <p:cNvPr id="45" name="Shape 45"/>
          <p:cNvSpPr txBox="1">
            <a:spLocks noGrp="1"/>
          </p:cNvSpPr>
          <p:nvPr>
            <p:ph type="title"/>
          </p:nvPr>
        </p:nvSpPr>
        <p:spPr>
          <a:xfrm>
            <a:off x="387900" y="555600"/>
            <a:ext cx="2807999" cy="75569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Roboto Slab"/>
              <a:buNone/>
              <a:defRPr sz="2400" b="0" i="0" u="none" strike="noStrike" cap="none">
                <a:solidFill>
                  <a:schemeClr val="dk1"/>
                </a:solidFill>
                <a:latin typeface="Roboto Slab"/>
                <a:ea typeface="Roboto Slab"/>
                <a:cs typeface="Roboto Slab"/>
                <a:sym typeface="Roboto Slab"/>
              </a:defRPr>
            </a:lvl1pPr>
            <a:lvl2pPr lvl="1" indent="0" rtl="0">
              <a:spcBef>
                <a:spcPts val="0"/>
              </a:spcBef>
              <a:buClr>
                <a:schemeClr val="dk1"/>
              </a:buClr>
              <a:buFont typeface="Roboto Slab"/>
              <a:buNone/>
              <a:defRPr sz="2400">
                <a:solidFill>
                  <a:schemeClr val="dk1"/>
                </a:solidFill>
                <a:latin typeface="Roboto Slab"/>
                <a:ea typeface="Roboto Slab"/>
                <a:cs typeface="Roboto Slab"/>
                <a:sym typeface="Roboto Slab"/>
              </a:defRPr>
            </a:lvl2pPr>
            <a:lvl3pPr lvl="2" indent="0" rtl="0">
              <a:spcBef>
                <a:spcPts val="0"/>
              </a:spcBef>
              <a:buClr>
                <a:schemeClr val="dk1"/>
              </a:buClr>
              <a:buFont typeface="Roboto Slab"/>
              <a:buNone/>
              <a:defRPr sz="2400">
                <a:solidFill>
                  <a:schemeClr val="dk1"/>
                </a:solidFill>
                <a:latin typeface="Roboto Slab"/>
                <a:ea typeface="Roboto Slab"/>
                <a:cs typeface="Roboto Slab"/>
                <a:sym typeface="Roboto Slab"/>
              </a:defRPr>
            </a:lvl3pPr>
            <a:lvl4pPr lvl="3" indent="0" rtl="0">
              <a:spcBef>
                <a:spcPts val="0"/>
              </a:spcBef>
              <a:buClr>
                <a:schemeClr val="dk1"/>
              </a:buClr>
              <a:buFont typeface="Roboto Slab"/>
              <a:buNone/>
              <a:defRPr sz="2400">
                <a:solidFill>
                  <a:schemeClr val="dk1"/>
                </a:solidFill>
                <a:latin typeface="Roboto Slab"/>
                <a:ea typeface="Roboto Slab"/>
                <a:cs typeface="Roboto Slab"/>
                <a:sym typeface="Roboto Slab"/>
              </a:defRPr>
            </a:lvl4pPr>
            <a:lvl5pPr lvl="4" indent="0" rtl="0">
              <a:spcBef>
                <a:spcPts val="0"/>
              </a:spcBef>
              <a:buClr>
                <a:schemeClr val="dk1"/>
              </a:buClr>
              <a:buFont typeface="Roboto Slab"/>
              <a:buNone/>
              <a:defRPr sz="2400">
                <a:solidFill>
                  <a:schemeClr val="dk1"/>
                </a:solidFill>
                <a:latin typeface="Roboto Slab"/>
                <a:ea typeface="Roboto Slab"/>
                <a:cs typeface="Roboto Slab"/>
                <a:sym typeface="Roboto Slab"/>
              </a:defRPr>
            </a:lvl5pPr>
            <a:lvl6pPr lvl="5" indent="0" rtl="0">
              <a:spcBef>
                <a:spcPts val="0"/>
              </a:spcBef>
              <a:buClr>
                <a:schemeClr val="dk1"/>
              </a:buClr>
              <a:buFont typeface="Roboto Slab"/>
              <a:buNone/>
              <a:defRPr sz="2400">
                <a:solidFill>
                  <a:schemeClr val="dk1"/>
                </a:solidFill>
                <a:latin typeface="Roboto Slab"/>
                <a:ea typeface="Roboto Slab"/>
                <a:cs typeface="Roboto Slab"/>
                <a:sym typeface="Roboto Slab"/>
              </a:defRPr>
            </a:lvl6pPr>
            <a:lvl7pPr lvl="6" indent="0" rtl="0">
              <a:spcBef>
                <a:spcPts val="0"/>
              </a:spcBef>
              <a:buClr>
                <a:schemeClr val="dk1"/>
              </a:buClr>
              <a:buFont typeface="Roboto Slab"/>
              <a:buNone/>
              <a:defRPr sz="2400">
                <a:solidFill>
                  <a:schemeClr val="dk1"/>
                </a:solidFill>
                <a:latin typeface="Roboto Slab"/>
                <a:ea typeface="Roboto Slab"/>
                <a:cs typeface="Roboto Slab"/>
                <a:sym typeface="Roboto Slab"/>
              </a:defRPr>
            </a:lvl7pPr>
            <a:lvl8pPr lvl="7" indent="0" rtl="0">
              <a:spcBef>
                <a:spcPts val="0"/>
              </a:spcBef>
              <a:buClr>
                <a:schemeClr val="dk1"/>
              </a:buClr>
              <a:buFont typeface="Roboto Slab"/>
              <a:buNone/>
              <a:defRPr sz="2400">
                <a:solidFill>
                  <a:schemeClr val="dk1"/>
                </a:solidFill>
                <a:latin typeface="Roboto Slab"/>
                <a:ea typeface="Roboto Slab"/>
                <a:cs typeface="Roboto Slab"/>
                <a:sym typeface="Roboto Slab"/>
              </a:defRPr>
            </a:lvl8pPr>
            <a:lvl9pPr lvl="8" indent="0" rtl="0">
              <a:spcBef>
                <a:spcPts val="0"/>
              </a:spcBef>
              <a:buClr>
                <a:schemeClr val="dk1"/>
              </a:buClr>
              <a:buFont typeface="Roboto Slab"/>
              <a:buNone/>
              <a:defRPr sz="2400">
                <a:solidFill>
                  <a:schemeClr val="dk1"/>
                </a:solidFill>
                <a:latin typeface="Roboto Slab"/>
                <a:ea typeface="Roboto Slab"/>
                <a:cs typeface="Roboto Slab"/>
                <a:sym typeface="Roboto Slab"/>
              </a:defRPr>
            </a:lvl9pPr>
          </a:lstStyle>
          <a:p>
            <a:endParaRPr/>
          </a:p>
        </p:txBody>
      </p:sp>
      <p:sp>
        <p:nvSpPr>
          <p:cNvPr id="46" name="Shape 46"/>
          <p:cNvSpPr txBox="1">
            <a:spLocks noGrp="1"/>
          </p:cNvSpPr>
          <p:nvPr>
            <p:ph type="body" idx="1"/>
          </p:nvPr>
        </p:nvSpPr>
        <p:spPr>
          <a:xfrm>
            <a:off x="387900" y="1594025"/>
            <a:ext cx="2807999" cy="26811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1pPr>
            <a:lvl2pPr marL="457200" marR="0" lvl="1"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2pPr>
            <a:lvl3pPr marL="914400" marR="0" lvl="2"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3pPr>
            <a:lvl4pPr marL="1371600" marR="0" lvl="3"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4pPr>
            <a:lvl5pPr marL="1828800" marR="0" lvl="4"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5pPr>
            <a:lvl6pPr marL="2286000" marR="0" lvl="5"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6pPr>
            <a:lvl7pPr marL="2743200" marR="0" lvl="6"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7pPr>
            <a:lvl8pPr marL="3200400" marR="0" lvl="7"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8pPr>
            <a:lvl9pPr marL="3657600" marR="0" lvl="8"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9pPr>
          </a:lstStyle>
          <a:p>
            <a:endParaRPr/>
          </a:p>
        </p:txBody>
      </p:sp>
      <p:sp>
        <p:nvSpPr>
          <p:cNvPr id="47" name="Shape 47"/>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Main point">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90250" y="526350"/>
            <a:ext cx="5618700" cy="40908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Roboto Slab"/>
              <a:buNone/>
              <a:defRPr sz="4800" b="0" i="0" u="none" strike="noStrike" cap="none">
                <a:solidFill>
                  <a:schemeClr val="dk1"/>
                </a:solidFill>
                <a:latin typeface="Roboto Slab"/>
                <a:ea typeface="Roboto Slab"/>
                <a:cs typeface="Roboto Slab"/>
                <a:sym typeface="Roboto Slab"/>
              </a:defRPr>
            </a:lvl1pPr>
            <a:lvl2pPr lvl="1" indent="0" rtl="0">
              <a:spcBef>
                <a:spcPts val="0"/>
              </a:spcBef>
              <a:buClr>
                <a:schemeClr val="dk1"/>
              </a:buClr>
              <a:buFont typeface="Roboto Slab"/>
              <a:buNone/>
              <a:defRPr sz="4800">
                <a:solidFill>
                  <a:schemeClr val="dk1"/>
                </a:solidFill>
                <a:latin typeface="Roboto Slab"/>
                <a:ea typeface="Roboto Slab"/>
                <a:cs typeface="Roboto Slab"/>
                <a:sym typeface="Roboto Slab"/>
              </a:defRPr>
            </a:lvl2pPr>
            <a:lvl3pPr lvl="2" indent="0" rtl="0">
              <a:spcBef>
                <a:spcPts val="0"/>
              </a:spcBef>
              <a:buClr>
                <a:schemeClr val="dk1"/>
              </a:buClr>
              <a:buFont typeface="Roboto Slab"/>
              <a:buNone/>
              <a:defRPr sz="4800">
                <a:solidFill>
                  <a:schemeClr val="dk1"/>
                </a:solidFill>
                <a:latin typeface="Roboto Slab"/>
                <a:ea typeface="Roboto Slab"/>
                <a:cs typeface="Roboto Slab"/>
                <a:sym typeface="Roboto Slab"/>
              </a:defRPr>
            </a:lvl3pPr>
            <a:lvl4pPr lvl="3" indent="0" rtl="0">
              <a:spcBef>
                <a:spcPts val="0"/>
              </a:spcBef>
              <a:buClr>
                <a:schemeClr val="dk1"/>
              </a:buClr>
              <a:buFont typeface="Roboto Slab"/>
              <a:buNone/>
              <a:defRPr sz="4800">
                <a:solidFill>
                  <a:schemeClr val="dk1"/>
                </a:solidFill>
                <a:latin typeface="Roboto Slab"/>
                <a:ea typeface="Roboto Slab"/>
                <a:cs typeface="Roboto Slab"/>
                <a:sym typeface="Roboto Slab"/>
              </a:defRPr>
            </a:lvl4pPr>
            <a:lvl5pPr lvl="4" indent="0" rtl="0">
              <a:spcBef>
                <a:spcPts val="0"/>
              </a:spcBef>
              <a:buClr>
                <a:schemeClr val="dk1"/>
              </a:buClr>
              <a:buFont typeface="Roboto Slab"/>
              <a:buNone/>
              <a:defRPr sz="4800">
                <a:solidFill>
                  <a:schemeClr val="dk1"/>
                </a:solidFill>
                <a:latin typeface="Roboto Slab"/>
                <a:ea typeface="Roboto Slab"/>
                <a:cs typeface="Roboto Slab"/>
                <a:sym typeface="Roboto Slab"/>
              </a:defRPr>
            </a:lvl5pPr>
            <a:lvl6pPr lvl="5" indent="0" rtl="0">
              <a:spcBef>
                <a:spcPts val="0"/>
              </a:spcBef>
              <a:buClr>
                <a:schemeClr val="dk1"/>
              </a:buClr>
              <a:buFont typeface="Roboto Slab"/>
              <a:buNone/>
              <a:defRPr sz="4800">
                <a:solidFill>
                  <a:schemeClr val="dk1"/>
                </a:solidFill>
                <a:latin typeface="Roboto Slab"/>
                <a:ea typeface="Roboto Slab"/>
                <a:cs typeface="Roboto Slab"/>
                <a:sym typeface="Roboto Slab"/>
              </a:defRPr>
            </a:lvl6pPr>
            <a:lvl7pPr lvl="6" indent="0" rtl="0">
              <a:spcBef>
                <a:spcPts val="0"/>
              </a:spcBef>
              <a:buClr>
                <a:schemeClr val="dk1"/>
              </a:buClr>
              <a:buFont typeface="Roboto Slab"/>
              <a:buNone/>
              <a:defRPr sz="4800">
                <a:solidFill>
                  <a:schemeClr val="dk1"/>
                </a:solidFill>
                <a:latin typeface="Roboto Slab"/>
                <a:ea typeface="Roboto Slab"/>
                <a:cs typeface="Roboto Slab"/>
                <a:sym typeface="Roboto Slab"/>
              </a:defRPr>
            </a:lvl7pPr>
            <a:lvl8pPr lvl="7" indent="0" rtl="0">
              <a:spcBef>
                <a:spcPts val="0"/>
              </a:spcBef>
              <a:buClr>
                <a:schemeClr val="dk1"/>
              </a:buClr>
              <a:buFont typeface="Roboto Slab"/>
              <a:buNone/>
              <a:defRPr sz="4800">
                <a:solidFill>
                  <a:schemeClr val="dk1"/>
                </a:solidFill>
                <a:latin typeface="Roboto Slab"/>
                <a:ea typeface="Roboto Slab"/>
                <a:cs typeface="Roboto Slab"/>
                <a:sym typeface="Roboto Slab"/>
              </a:defRPr>
            </a:lvl8pPr>
            <a:lvl9pPr lvl="8" indent="0" rtl="0">
              <a:spcBef>
                <a:spcPts val="0"/>
              </a:spcBef>
              <a:buClr>
                <a:schemeClr val="dk1"/>
              </a:buClr>
              <a:buFont typeface="Roboto Slab"/>
              <a:buNone/>
              <a:defRPr sz="4800">
                <a:solidFill>
                  <a:schemeClr val="dk1"/>
                </a:solidFill>
                <a:latin typeface="Roboto Slab"/>
                <a:ea typeface="Roboto Slab"/>
                <a:cs typeface="Roboto Slab"/>
                <a:sym typeface="Roboto Slab"/>
              </a:defRPr>
            </a:lvl9pPr>
          </a:lstStyle>
          <a:p>
            <a:endParaRPr/>
          </a:p>
        </p:txBody>
      </p:sp>
      <p:sp>
        <p:nvSpPr>
          <p:cNvPr id="50" name="Shape 50"/>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87900" y="458025"/>
            <a:ext cx="8368200" cy="68609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Roboto Slab"/>
              <a:buNone/>
              <a:defRPr sz="3000" b="0" i="0" u="none" strike="noStrike" cap="none">
                <a:solidFill>
                  <a:schemeClr val="dk1"/>
                </a:solidFill>
                <a:latin typeface="Roboto Slab"/>
                <a:ea typeface="Roboto Slab"/>
                <a:cs typeface="Roboto Slab"/>
                <a:sym typeface="Roboto Slab"/>
              </a:defRPr>
            </a:lvl1pPr>
            <a:lvl2pPr lvl="1" indent="0" rtl="0">
              <a:spcBef>
                <a:spcPts val="0"/>
              </a:spcBef>
              <a:buClr>
                <a:schemeClr val="dk1"/>
              </a:buClr>
              <a:buFont typeface="Roboto Slab"/>
              <a:buNone/>
              <a:defRPr sz="3000">
                <a:solidFill>
                  <a:schemeClr val="dk1"/>
                </a:solidFill>
                <a:latin typeface="Roboto Slab"/>
                <a:ea typeface="Roboto Slab"/>
                <a:cs typeface="Roboto Slab"/>
                <a:sym typeface="Roboto Slab"/>
              </a:defRPr>
            </a:lvl2pPr>
            <a:lvl3pPr lvl="2" indent="0" rtl="0">
              <a:spcBef>
                <a:spcPts val="0"/>
              </a:spcBef>
              <a:buClr>
                <a:schemeClr val="dk1"/>
              </a:buClr>
              <a:buFont typeface="Roboto Slab"/>
              <a:buNone/>
              <a:defRPr sz="3000">
                <a:solidFill>
                  <a:schemeClr val="dk1"/>
                </a:solidFill>
                <a:latin typeface="Roboto Slab"/>
                <a:ea typeface="Roboto Slab"/>
                <a:cs typeface="Roboto Slab"/>
                <a:sym typeface="Roboto Slab"/>
              </a:defRPr>
            </a:lvl3pPr>
            <a:lvl4pPr lvl="3" indent="0" rtl="0">
              <a:spcBef>
                <a:spcPts val="0"/>
              </a:spcBef>
              <a:buClr>
                <a:schemeClr val="dk1"/>
              </a:buClr>
              <a:buFont typeface="Roboto Slab"/>
              <a:buNone/>
              <a:defRPr sz="3000">
                <a:solidFill>
                  <a:schemeClr val="dk1"/>
                </a:solidFill>
                <a:latin typeface="Roboto Slab"/>
                <a:ea typeface="Roboto Slab"/>
                <a:cs typeface="Roboto Slab"/>
                <a:sym typeface="Roboto Slab"/>
              </a:defRPr>
            </a:lvl4pPr>
            <a:lvl5pPr lvl="4" indent="0" rtl="0">
              <a:spcBef>
                <a:spcPts val="0"/>
              </a:spcBef>
              <a:buClr>
                <a:schemeClr val="dk1"/>
              </a:buClr>
              <a:buFont typeface="Roboto Slab"/>
              <a:buNone/>
              <a:defRPr sz="3000">
                <a:solidFill>
                  <a:schemeClr val="dk1"/>
                </a:solidFill>
                <a:latin typeface="Roboto Slab"/>
                <a:ea typeface="Roboto Slab"/>
                <a:cs typeface="Roboto Slab"/>
                <a:sym typeface="Roboto Slab"/>
              </a:defRPr>
            </a:lvl5pPr>
            <a:lvl6pPr lvl="5" indent="0" rtl="0">
              <a:spcBef>
                <a:spcPts val="0"/>
              </a:spcBef>
              <a:buClr>
                <a:schemeClr val="dk1"/>
              </a:buClr>
              <a:buFont typeface="Roboto Slab"/>
              <a:buNone/>
              <a:defRPr sz="3000">
                <a:solidFill>
                  <a:schemeClr val="dk1"/>
                </a:solidFill>
                <a:latin typeface="Roboto Slab"/>
                <a:ea typeface="Roboto Slab"/>
                <a:cs typeface="Roboto Slab"/>
                <a:sym typeface="Roboto Slab"/>
              </a:defRPr>
            </a:lvl6pPr>
            <a:lvl7pPr lvl="6" indent="0" rtl="0">
              <a:spcBef>
                <a:spcPts val="0"/>
              </a:spcBef>
              <a:buClr>
                <a:schemeClr val="dk1"/>
              </a:buClr>
              <a:buFont typeface="Roboto Slab"/>
              <a:buNone/>
              <a:defRPr sz="3000">
                <a:solidFill>
                  <a:schemeClr val="dk1"/>
                </a:solidFill>
                <a:latin typeface="Roboto Slab"/>
                <a:ea typeface="Roboto Slab"/>
                <a:cs typeface="Roboto Slab"/>
                <a:sym typeface="Roboto Slab"/>
              </a:defRPr>
            </a:lvl7pPr>
            <a:lvl8pPr lvl="7" indent="0" rtl="0">
              <a:spcBef>
                <a:spcPts val="0"/>
              </a:spcBef>
              <a:buClr>
                <a:schemeClr val="dk1"/>
              </a:buClr>
              <a:buFont typeface="Roboto Slab"/>
              <a:buNone/>
              <a:defRPr sz="3000">
                <a:solidFill>
                  <a:schemeClr val="dk1"/>
                </a:solidFill>
                <a:latin typeface="Roboto Slab"/>
                <a:ea typeface="Roboto Slab"/>
                <a:cs typeface="Roboto Slab"/>
                <a:sym typeface="Roboto Slab"/>
              </a:defRPr>
            </a:lvl8pPr>
            <a:lvl9pPr lvl="8" indent="0" rtl="0">
              <a:spcBef>
                <a:spcPts val="0"/>
              </a:spcBef>
              <a:buClr>
                <a:schemeClr val="dk1"/>
              </a:buClr>
              <a:buFont typeface="Roboto Slab"/>
              <a:buNone/>
              <a:defRPr sz="3000">
                <a:solidFill>
                  <a:schemeClr val="dk1"/>
                </a:solidFill>
                <a:latin typeface="Roboto Slab"/>
                <a:ea typeface="Roboto Slab"/>
                <a:cs typeface="Roboto Slab"/>
                <a:sym typeface="Roboto Slab"/>
              </a:defRPr>
            </a:lvl9pPr>
          </a:lstStyle>
          <a:p>
            <a:endParaRPr/>
          </a:p>
        </p:txBody>
      </p:sp>
      <p:sp>
        <p:nvSpPr>
          <p:cNvPr id="7" name="Shape 7"/>
          <p:cNvSpPr txBox="1">
            <a:spLocks noGrp="1"/>
          </p:cNvSpPr>
          <p:nvPr>
            <p:ph type="body" idx="1"/>
          </p:nvPr>
        </p:nvSpPr>
        <p:spPr>
          <a:xfrm>
            <a:off x="387900" y="1489824"/>
            <a:ext cx="8368200" cy="3078899"/>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1"/>
              </a:buClr>
              <a:buFont typeface="Roboto"/>
              <a:buNone/>
              <a:defRPr sz="1800" b="0" i="0" u="none" strike="noStrike" cap="none">
                <a:solidFill>
                  <a:schemeClr val="dk1"/>
                </a:solidFill>
                <a:latin typeface="Roboto"/>
                <a:ea typeface="Roboto"/>
                <a:cs typeface="Roboto"/>
                <a:sym typeface="Roboto"/>
              </a:defRPr>
            </a:lvl1pPr>
            <a:lvl2pPr marL="457200" marR="0" lvl="1"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2pPr>
            <a:lvl3pPr marL="914400" marR="0" lvl="2"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3pPr>
            <a:lvl4pPr marL="1371600" marR="0" lvl="3"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4pPr>
            <a:lvl5pPr marL="1828800" marR="0" lvl="4"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5pPr>
            <a:lvl6pPr marL="2286000" marR="0" lvl="5"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6pPr>
            <a:lvl7pPr marL="2743200" marR="0" lvl="6"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7pPr>
            <a:lvl8pPr marL="3200400" marR="0" lvl="7"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8pPr>
            <a:lvl9pPr marL="3657600" marR="0" lvl="8"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chemeClr val="dk1"/>
              </a:buClr>
              <a:buSzPct val="25000"/>
              <a:buFont typeface="Roboto"/>
              <a:buNone/>
            </a:pPr>
            <a:fld id="{00000000-1234-1234-1234-123412341234}" type="slidenum">
              <a:rPr lang="en" sz="1000" b="0" i="0" u="none" strike="noStrike" cap="none">
                <a:solidFill>
                  <a:schemeClr val="dk1"/>
                </a:solidFill>
                <a:latin typeface="Roboto"/>
                <a:ea typeface="Roboto"/>
                <a:cs typeface="Roboto"/>
                <a:sym typeface="Roboto"/>
              </a:rPr>
              <a:t>‹#›</a:t>
            </a:fld>
            <a:endParaRPr lang="en" sz="1000" b="0" i="0" u="none" strike="noStrike" cap="none">
              <a:solidFill>
                <a:schemeClr val="dk1"/>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6.jpg"/><Relationship Id="rId5" Type="http://schemas.openxmlformats.org/officeDocument/2006/relationships/image" Target="../media/image15.jpg"/><Relationship Id="rId10" Type="http://schemas.openxmlformats.org/officeDocument/2006/relationships/image" Target="../media/image20.jpg"/><Relationship Id="rId4" Type="http://schemas.openxmlformats.org/officeDocument/2006/relationships/image" Target="../media/image14.png"/><Relationship Id="rId9" Type="http://schemas.openxmlformats.org/officeDocument/2006/relationships/image" Target="../media/image19.jp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a:spLocks noGrp="1"/>
          </p:cNvSpPr>
          <p:nvPr>
            <p:ph type="ctrTitle"/>
          </p:nvPr>
        </p:nvSpPr>
        <p:spPr>
          <a:xfrm>
            <a:off x="1680300" y="674650"/>
            <a:ext cx="5783400" cy="145739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chemeClr val="dk1"/>
              </a:buClr>
              <a:buSzPct val="25000"/>
              <a:buFont typeface="Roboto Slab"/>
              <a:buNone/>
            </a:pPr>
            <a:r>
              <a:rPr lang="en" sz="6000" b="0" i="0" u="none" strike="noStrike" cap="none">
                <a:solidFill>
                  <a:schemeClr val="dk1"/>
                </a:solidFill>
                <a:latin typeface="Roboto Slab"/>
                <a:ea typeface="Roboto Slab"/>
                <a:cs typeface="Roboto Slab"/>
                <a:sym typeface="Roboto Slab"/>
              </a:rPr>
              <a:t>BookzBrotherz</a:t>
            </a:r>
          </a:p>
        </p:txBody>
      </p:sp>
      <p:sp>
        <p:nvSpPr>
          <p:cNvPr id="64" name="Shape 64"/>
          <p:cNvSpPr txBox="1">
            <a:spLocks noGrp="1"/>
          </p:cNvSpPr>
          <p:nvPr>
            <p:ph type="subTitle" idx="1"/>
          </p:nvPr>
        </p:nvSpPr>
        <p:spPr>
          <a:xfrm>
            <a:off x="2948625" y="3088100"/>
            <a:ext cx="4597200" cy="8907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accent5"/>
              </a:buClr>
              <a:buSzPct val="25000"/>
              <a:buFont typeface="Roboto Slab"/>
              <a:buNone/>
            </a:pPr>
            <a:r>
              <a:rPr lang="en" sz="2400" b="0" i="0" u="none" strike="noStrike" cap="none">
                <a:solidFill>
                  <a:schemeClr val="accent5"/>
                </a:solidFill>
                <a:latin typeface="Roboto Slab"/>
                <a:ea typeface="Roboto Slab"/>
                <a:cs typeface="Roboto Slab"/>
                <a:sym typeface="Roboto Slab"/>
              </a:rPr>
              <a:t>Mobile application and website to </a:t>
            </a:r>
            <a:br>
              <a:rPr lang="en" sz="2400" b="0" i="0" u="none" strike="noStrike" cap="none">
                <a:solidFill>
                  <a:schemeClr val="accent5"/>
                </a:solidFill>
                <a:latin typeface="Roboto Slab"/>
                <a:ea typeface="Roboto Slab"/>
                <a:cs typeface="Roboto Slab"/>
                <a:sym typeface="Roboto Slab"/>
              </a:rPr>
            </a:br>
            <a:r>
              <a:rPr lang="en" sz="2400" b="0" i="0" u="none" strike="noStrike" cap="none">
                <a:solidFill>
                  <a:schemeClr val="accent5"/>
                </a:solidFill>
                <a:latin typeface="Roboto Slab"/>
                <a:ea typeface="Roboto Slab"/>
                <a:cs typeface="Roboto Slab"/>
                <a:sym typeface="Roboto Slab"/>
              </a:rPr>
              <a:t>buy and sell books</a:t>
            </a:r>
          </a:p>
        </p:txBody>
      </p:sp>
      <p:pic>
        <p:nvPicPr>
          <p:cNvPr id="65" name="Shape 65"/>
          <p:cNvPicPr preferRelativeResize="0"/>
          <p:nvPr/>
        </p:nvPicPr>
        <p:blipFill rotWithShape="1">
          <a:blip r:embed="rId3">
            <a:alphaModFix/>
          </a:blip>
          <a:srcRect/>
          <a:stretch/>
        </p:blipFill>
        <p:spPr>
          <a:xfrm>
            <a:off x="217271" y="2181750"/>
            <a:ext cx="2982824" cy="2703400"/>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1000"/>
                                        <p:tgtEl>
                                          <p:spTgt spid="6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fade">
                                      <p:cBhvr>
                                        <p:cTn id="12" dur="10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387900" y="458025"/>
            <a:ext cx="8368200" cy="686099"/>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Roboto Slab"/>
              <a:buNone/>
            </a:pPr>
            <a:r>
              <a:rPr lang="en" sz="3000" b="0" i="0" u="none" strike="noStrike" cap="none">
                <a:solidFill>
                  <a:schemeClr val="dk1"/>
                </a:solidFill>
                <a:latin typeface="Roboto Slab"/>
                <a:ea typeface="Roboto Slab"/>
                <a:cs typeface="Roboto Slab"/>
                <a:sym typeface="Roboto Slab"/>
              </a:rPr>
              <a:t>Basic Financials</a:t>
            </a:r>
          </a:p>
        </p:txBody>
      </p:sp>
      <p:graphicFrame>
        <p:nvGraphicFramePr>
          <p:cNvPr id="148" name="Shape 148"/>
          <p:cNvGraphicFramePr/>
          <p:nvPr/>
        </p:nvGraphicFramePr>
        <p:xfrm>
          <a:off x="1327830" y="1245749"/>
          <a:ext cx="3000000" cy="3000000"/>
        </p:xfrm>
        <a:graphic>
          <a:graphicData uri="http://schemas.openxmlformats.org/drawingml/2006/table">
            <a:tbl>
              <a:tblPr>
                <a:noFill/>
                <a:tableStyleId>{A3540CA6-E3C4-4790-A1B9-61F9620959E7}</a:tableStyleId>
              </a:tblPr>
              <a:tblGrid>
                <a:gridCol w="3142800"/>
                <a:gridCol w="1115175"/>
                <a:gridCol w="1115175"/>
                <a:gridCol w="1115175"/>
              </a:tblGrid>
              <a:tr h="215425">
                <a:tc>
                  <a:txBody>
                    <a:bodyPr/>
                    <a:lstStyle/>
                    <a:p>
                      <a:pPr marL="0" marR="0" lvl="0" indent="0" algn="l" rtl="0">
                        <a:lnSpc>
                          <a:spcPct val="100000"/>
                        </a:lnSpc>
                        <a:spcBef>
                          <a:spcPts val="0"/>
                        </a:spcBef>
                        <a:spcAft>
                          <a:spcPts val="0"/>
                        </a:spcAft>
                        <a:buClr>
                          <a:srgbClr val="000000"/>
                        </a:buClr>
                        <a:buSzPct val="25000"/>
                        <a:buFont typeface="Arial"/>
                        <a:buNone/>
                      </a:pPr>
                      <a:endParaRPr sz="1300" b="0" i="0" u="none" strike="noStrike" cap="none">
                        <a:solidFill>
                          <a:srgbClr val="121618"/>
                        </a:solidFill>
                        <a:latin typeface="Verdana"/>
                        <a:ea typeface="Verdana"/>
                        <a:cs typeface="Verdana"/>
                        <a:sym typeface="Verdana"/>
                      </a:endParaRPr>
                    </a:p>
                  </a:txBody>
                  <a:tcPr marL="12675" marR="12675" marT="12675" marB="0" anchor="b"/>
                </a:tc>
                <a:tc>
                  <a:txBody>
                    <a:bodyPr/>
                    <a:lstStyle/>
                    <a:p>
                      <a:pPr marL="0" marR="0" lvl="0" indent="0" algn="l" rtl="0">
                        <a:lnSpc>
                          <a:spcPct val="100000"/>
                        </a:lnSpc>
                        <a:spcBef>
                          <a:spcPts val="0"/>
                        </a:spcBef>
                        <a:spcAft>
                          <a:spcPts val="0"/>
                        </a:spcAft>
                        <a:buClr>
                          <a:srgbClr val="121618"/>
                        </a:buClr>
                        <a:buSzPct val="25000"/>
                        <a:buFont typeface="Arial"/>
                        <a:buNone/>
                      </a:pPr>
                      <a:r>
                        <a:rPr lang="en" sz="1300" u="none" strike="noStrike" cap="none">
                          <a:solidFill>
                            <a:srgbClr val="121618"/>
                          </a:solidFill>
                        </a:rPr>
                        <a:t>Year 1</a:t>
                      </a:r>
                    </a:p>
                  </a:txBody>
                  <a:tcPr marL="12675" marR="12675" marT="12675" marB="0" anchor="b"/>
                </a:tc>
                <a:tc>
                  <a:txBody>
                    <a:bodyPr/>
                    <a:lstStyle/>
                    <a:p>
                      <a:pPr marL="0" marR="0" lvl="0" indent="0" algn="l" rtl="0">
                        <a:lnSpc>
                          <a:spcPct val="100000"/>
                        </a:lnSpc>
                        <a:spcBef>
                          <a:spcPts val="0"/>
                        </a:spcBef>
                        <a:spcAft>
                          <a:spcPts val="0"/>
                        </a:spcAft>
                        <a:buClr>
                          <a:srgbClr val="121618"/>
                        </a:buClr>
                        <a:buSzPct val="25000"/>
                        <a:buFont typeface="Arial"/>
                        <a:buNone/>
                      </a:pPr>
                      <a:r>
                        <a:rPr lang="en" sz="1300" u="none" strike="noStrike" cap="none">
                          <a:solidFill>
                            <a:srgbClr val="121618"/>
                          </a:solidFill>
                        </a:rPr>
                        <a:t>Year 2</a:t>
                      </a:r>
                    </a:p>
                  </a:txBody>
                  <a:tcPr marL="12675" marR="12675" marT="12675" marB="0" anchor="b"/>
                </a:tc>
                <a:tc>
                  <a:txBody>
                    <a:bodyPr/>
                    <a:lstStyle/>
                    <a:p>
                      <a:pPr marL="0" marR="0" lvl="0" indent="0" algn="l" rtl="0">
                        <a:lnSpc>
                          <a:spcPct val="100000"/>
                        </a:lnSpc>
                        <a:spcBef>
                          <a:spcPts val="0"/>
                        </a:spcBef>
                        <a:spcAft>
                          <a:spcPts val="0"/>
                        </a:spcAft>
                        <a:buClr>
                          <a:srgbClr val="121618"/>
                        </a:buClr>
                        <a:buSzPct val="25000"/>
                        <a:buFont typeface="Arial"/>
                        <a:buNone/>
                      </a:pPr>
                      <a:r>
                        <a:rPr lang="en" sz="1300" u="none" strike="noStrike" cap="none">
                          <a:solidFill>
                            <a:srgbClr val="121618"/>
                          </a:solidFill>
                        </a:rPr>
                        <a:t>Year 3</a:t>
                      </a:r>
                    </a:p>
                  </a:txBody>
                  <a:tcPr marL="12675" marR="12675" marT="12675" marB="0" anchor="b"/>
                </a:tc>
              </a:tr>
              <a:tr h="215425">
                <a:tc>
                  <a:txBody>
                    <a:bodyPr/>
                    <a:lstStyle/>
                    <a:p>
                      <a:pPr marL="0" marR="0" lvl="0" indent="0" algn="l" rtl="0">
                        <a:lnSpc>
                          <a:spcPct val="100000"/>
                        </a:lnSpc>
                        <a:spcBef>
                          <a:spcPts val="0"/>
                        </a:spcBef>
                        <a:spcAft>
                          <a:spcPts val="0"/>
                        </a:spcAft>
                        <a:buClr>
                          <a:srgbClr val="000000"/>
                        </a:buClr>
                        <a:buSzPct val="25000"/>
                        <a:buFont typeface="Arial"/>
                        <a:buNone/>
                      </a:pPr>
                      <a:endParaRPr sz="1300" b="0" i="0" u="none" strike="noStrike" cap="none">
                        <a:solidFill>
                          <a:srgbClr val="121618"/>
                        </a:solidFill>
                        <a:latin typeface="Verdana"/>
                        <a:ea typeface="Verdana"/>
                        <a:cs typeface="Verdana"/>
                        <a:sym typeface="Verdana"/>
                      </a:endParaRPr>
                    </a:p>
                  </a:txBody>
                  <a:tcPr marL="12675" marR="12675" marT="12675" marB="0" anchor="b"/>
                </a:tc>
                <a:tc>
                  <a:txBody>
                    <a:bodyPr/>
                    <a:lstStyle/>
                    <a:p>
                      <a:pPr marL="0" marR="0" lvl="0" indent="0" algn="l" rtl="0">
                        <a:lnSpc>
                          <a:spcPct val="100000"/>
                        </a:lnSpc>
                        <a:spcBef>
                          <a:spcPts val="0"/>
                        </a:spcBef>
                        <a:spcAft>
                          <a:spcPts val="0"/>
                        </a:spcAft>
                        <a:buClr>
                          <a:srgbClr val="000000"/>
                        </a:buClr>
                        <a:buSzPct val="25000"/>
                        <a:buFont typeface="Arial"/>
                        <a:buNone/>
                      </a:pPr>
                      <a:endParaRPr sz="1300" b="0" i="0" u="none" strike="noStrike" cap="none">
                        <a:solidFill>
                          <a:srgbClr val="121618"/>
                        </a:solidFill>
                        <a:latin typeface="Verdana"/>
                        <a:ea typeface="Verdana"/>
                        <a:cs typeface="Verdana"/>
                        <a:sym typeface="Verdana"/>
                      </a:endParaRPr>
                    </a:p>
                  </a:txBody>
                  <a:tcPr marL="12675" marR="12675" marT="12675" marB="0" anchor="b"/>
                </a:tc>
                <a:tc>
                  <a:txBody>
                    <a:bodyPr/>
                    <a:lstStyle/>
                    <a:p>
                      <a:pPr marL="0" marR="0" lvl="0" indent="0" algn="l" rtl="0">
                        <a:lnSpc>
                          <a:spcPct val="100000"/>
                        </a:lnSpc>
                        <a:spcBef>
                          <a:spcPts val="0"/>
                        </a:spcBef>
                        <a:spcAft>
                          <a:spcPts val="0"/>
                        </a:spcAft>
                        <a:buClr>
                          <a:srgbClr val="000000"/>
                        </a:buClr>
                        <a:buSzPct val="25000"/>
                        <a:buFont typeface="Arial"/>
                        <a:buNone/>
                      </a:pPr>
                      <a:endParaRPr sz="1300" b="0" i="0" u="none" strike="noStrike" cap="none">
                        <a:solidFill>
                          <a:srgbClr val="121618"/>
                        </a:solidFill>
                        <a:latin typeface="Verdana"/>
                        <a:ea typeface="Verdana"/>
                        <a:cs typeface="Verdana"/>
                        <a:sym typeface="Verdana"/>
                      </a:endParaRPr>
                    </a:p>
                  </a:txBody>
                  <a:tcPr marL="12675" marR="12675" marT="12675" marB="0" anchor="b"/>
                </a:tc>
                <a:tc>
                  <a:txBody>
                    <a:bodyPr/>
                    <a:lstStyle/>
                    <a:p>
                      <a:pPr marL="0" marR="0" lvl="0" indent="0" algn="l" rtl="0">
                        <a:lnSpc>
                          <a:spcPct val="100000"/>
                        </a:lnSpc>
                        <a:spcBef>
                          <a:spcPts val="0"/>
                        </a:spcBef>
                        <a:spcAft>
                          <a:spcPts val="0"/>
                        </a:spcAft>
                        <a:buClr>
                          <a:srgbClr val="000000"/>
                        </a:buClr>
                        <a:buSzPct val="25000"/>
                        <a:buFont typeface="Arial"/>
                        <a:buNone/>
                      </a:pPr>
                      <a:endParaRPr sz="1300" b="0" i="0" u="none" strike="noStrike" cap="none">
                        <a:solidFill>
                          <a:srgbClr val="121618"/>
                        </a:solidFill>
                        <a:latin typeface="Verdana"/>
                        <a:ea typeface="Verdana"/>
                        <a:cs typeface="Verdana"/>
                        <a:sym typeface="Verdana"/>
                      </a:endParaRPr>
                    </a:p>
                  </a:txBody>
                  <a:tcPr marL="12675" marR="12675" marT="12675" marB="0" anchor="b"/>
                </a:tc>
              </a:tr>
              <a:tr h="215425">
                <a:tc>
                  <a:txBody>
                    <a:bodyPr/>
                    <a:lstStyle/>
                    <a:p>
                      <a:pPr marL="0" marR="0" lvl="0" indent="0" algn="l" rtl="0">
                        <a:lnSpc>
                          <a:spcPct val="100000"/>
                        </a:lnSpc>
                        <a:spcBef>
                          <a:spcPts val="0"/>
                        </a:spcBef>
                        <a:spcAft>
                          <a:spcPts val="0"/>
                        </a:spcAft>
                        <a:buClr>
                          <a:srgbClr val="121618"/>
                        </a:buClr>
                        <a:buSzPct val="25000"/>
                        <a:buFont typeface="Arial"/>
                        <a:buNone/>
                      </a:pPr>
                      <a:r>
                        <a:rPr lang="en" sz="1300" u="none" strike="noStrike" cap="none">
                          <a:solidFill>
                            <a:srgbClr val="121618"/>
                          </a:solidFill>
                        </a:rPr>
                        <a:t>Gross Income</a:t>
                      </a:r>
                    </a:p>
                  </a:txBody>
                  <a:tcPr marL="12675" marR="12675" marT="12675" marB="0" anchor="b"/>
                </a:tc>
                <a:tc>
                  <a:txBody>
                    <a:bodyPr/>
                    <a:lstStyle/>
                    <a:p>
                      <a:pPr marL="0" marR="0" lvl="0" indent="0" algn="l" rtl="0">
                        <a:lnSpc>
                          <a:spcPct val="100000"/>
                        </a:lnSpc>
                        <a:spcBef>
                          <a:spcPts val="0"/>
                        </a:spcBef>
                        <a:spcAft>
                          <a:spcPts val="0"/>
                        </a:spcAft>
                        <a:buClr>
                          <a:srgbClr val="000000"/>
                        </a:buClr>
                        <a:buSzPct val="25000"/>
                        <a:buFont typeface="Arial"/>
                        <a:buNone/>
                      </a:pPr>
                      <a:endParaRPr sz="1300" b="0" i="0" u="none" strike="noStrike" cap="none">
                        <a:solidFill>
                          <a:srgbClr val="121618"/>
                        </a:solidFill>
                        <a:latin typeface="Verdana"/>
                        <a:ea typeface="Verdana"/>
                        <a:cs typeface="Verdana"/>
                        <a:sym typeface="Verdana"/>
                      </a:endParaRPr>
                    </a:p>
                  </a:txBody>
                  <a:tcPr marL="12675" marR="12675" marT="12675" marB="0" anchor="b"/>
                </a:tc>
                <a:tc>
                  <a:txBody>
                    <a:bodyPr/>
                    <a:lstStyle/>
                    <a:p>
                      <a:pPr marL="0" marR="0" lvl="0" indent="0" algn="l" rtl="0">
                        <a:lnSpc>
                          <a:spcPct val="100000"/>
                        </a:lnSpc>
                        <a:spcBef>
                          <a:spcPts val="0"/>
                        </a:spcBef>
                        <a:spcAft>
                          <a:spcPts val="0"/>
                        </a:spcAft>
                        <a:buClr>
                          <a:srgbClr val="000000"/>
                        </a:buClr>
                        <a:buSzPct val="25000"/>
                        <a:buFont typeface="Arial"/>
                        <a:buNone/>
                      </a:pPr>
                      <a:endParaRPr sz="1300" b="0" i="0" u="none" strike="noStrike" cap="none">
                        <a:solidFill>
                          <a:srgbClr val="121618"/>
                        </a:solidFill>
                        <a:latin typeface="Verdana"/>
                        <a:ea typeface="Verdana"/>
                        <a:cs typeface="Verdana"/>
                        <a:sym typeface="Verdana"/>
                      </a:endParaRPr>
                    </a:p>
                  </a:txBody>
                  <a:tcPr marL="12675" marR="12675" marT="12675" marB="0" anchor="b"/>
                </a:tc>
                <a:tc>
                  <a:txBody>
                    <a:bodyPr/>
                    <a:lstStyle/>
                    <a:p>
                      <a:pPr marL="0" marR="0" lvl="0" indent="0" algn="l" rtl="0">
                        <a:lnSpc>
                          <a:spcPct val="100000"/>
                        </a:lnSpc>
                        <a:spcBef>
                          <a:spcPts val="0"/>
                        </a:spcBef>
                        <a:spcAft>
                          <a:spcPts val="0"/>
                        </a:spcAft>
                        <a:buClr>
                          <a:srgbClr val="000000"/>
                        </a:buClr>
                        <a:buSzPct val="25000"/>
                        <a:buFont typeface="Arial"/>
                        <a:buNone/>
                      </a:pPr>
                      <a:endParaRPr sz="1300" b="0" i="0" u="none" strike="noStrike" cap="none">
                        <a:solidFill>
                          <a:srgbClr val="121618"/>
                        </a:solidFill>
                        <a:latin typeface="Verdana"/>
                        <a:ea typeface="Verdana"/>
                        <a:cs typeface="Verdana"/>
                        <a:sym typeface="Verdana"/>
                      </a:endParaRPr>
                    </a:p>
                  </a:txBody>
                  <a:tcPr marL="12675" marR="12675" marT="12675" marB="0" anchor="b"/>
                </a:tc>
              </a:tr>
              <a:tr h="215425">
                <a:tc>
                  <a:txBody>
                    <a:bodyPr/>
                    <a:lstStyle/>
                    <a:p>
                      <a:pPr marL="0" marR="0" lvl="0" indent="0" algn="l" rtl="0">
                        <a:lnSpc>
                          <a:spcPct val="100000"/>
                        </a:lnSpc>
                        <a:spcBef>
                          <a:spcPts val="0"/>
                        </a:spcBef>
                        <a:spcAft>
                          <a:spcPts val="0"/>
                        </a:spcAft>
                        <a:buClr>
                          <a:srgbClr val="000000"/>
                        </a:buClr>
                        <a:buSzPct val="25000"/>
                        <a:buFont typeface="Arial"/>
                        <a:buNone/>
                      </a:pPr>
                      <a:endParaRPr sz="1300" b="0" i="0" u="none" strike="noStrike" cap="none">
                        <a:solidFill>
                          <a:srgbClr val="121618"/>
                        </a:solidFill>
                        <a:latin typeface="Verdana"/>
                        <a:ea typeface="Verdana"/>
                        <a:cs typeface="Verdana"/>
                        <a:sym typeface="Verdana"/>
                      </a:endParaRPr>
                    </a:p>
                  </a:txBody>
                  <a:tcPr marL="12675" marR="12675" marT="12675" marB="0" anchor="b"/>
                </a:tc>
                <a:tc>
                  <a:txBody>
                    <a:bodyPr/>
                    <a:lstStyle/>
                    <a:p>
                      <a:pPr marL="0" marR="0" lvl="0" indent="0" algn="l" rtl="0">
                        <a:lnSpc>
                          <a:spcPct val="100000"/>
                        </a:lnSpc>
                        <a:spcBef>
                          <a:spcPts val="0"/>
                        </a:spcBef>
                        <a:spcAft>
                          <a:spcPts val="0"/>
                        </a:spcAft>
                        <a:buClr>
                          <a:srgbClr val="000000"/>
                        </a:buClr>
                        <a:buSzPct val="25000"/>
                        <a:buFont typeface="Arial"/>
                        <a:buNone/>
                      </a:pPr>
                      <a:endParaRPr sz="1300" b="0" i="0" u="none" strike="noStrike" cap="none">
                        <a:solidFill>
                          <a:srgbClr val="121618"/>
                        </a:solidFill>
                        <a:latin typeface="Verdana"/>
                        <a:ea typeface="Verdana"/>
                        <a:cs typeface="Verdana"/>
                        <a:sym typeface="Verdana"/>
                      </a:endParaRPr>
                    </a:p>
                  </a:txBody>
                  <a:tcPr marL="12675" marR="12675" marT="12675" marB="0" anchor="b"/>
                </a:tc>
                <a:tc>
                  <a:txBody>
                    <a:bodyPr/>
                    <a:lstStyle/>
                    <a:p>
                      <a:pPr marL="0" marR="0" lvl="0" indent="0" algn="l" rtl="0">
                        <a:lnSpc>
                          <a:spcPct val="100000"/>
                        </a:lnSpc>
                        <a:spcBef>
                          <a:spcPts val="0"/>
                        </a:spcBef>
                        <a:spcAft>
                          <a:spcPts val="0"/>
                        </a:spcAft>
                        <a:buClr>
                          <a:srgbClr val="000000"/>
                        </a:buClr>
                        <a:buSzPct val="25000"/>
                        <a:buFont typeface="Arial"/>
                        <a:buNone/>
                      </a:pPr>
                      <a:endParaRPr sz="1300" b="0" i="0" u="none" strike="noStrike" cap="none">
                        <a:solidFill>
                          <a:srgbClr val="121618"/>
                        </a:solidFill>
                        <a:latin typeface="Verdana"/>
                        <a:ea typeface="Verdana"/>
                        <a:cs typeface="Verdana"/>
                        <a:sym typeface="Verdana"/>
                      </a:endParaRPr>
                    </a:p>
                  </a:txBody>
                  <a:tcPr marL="12675" marR="12675" marT="12675" marB="0" anchor="b"/>
                </a:tc>
                <a:tc>
                  <a:txBody>
                    <a:bodyPr/>
                    <a:lstStyle/>
                    <a:p>
                      <a:pPr marL="0" marR="0" lvl="0" indent="0" algn="l" rtl="0">
                        <a:lnSpc>
                          <a:spcPct val="100000"/>
                        </a:lnSpc>
                        <a:spcBef>
                          <a:spcPts val="0"/>
                        </a:spcBef>
                        <a:spcAft>
                          <a:spcPts val="0"/>
                        </a:spcAft>
                        <a:buClr>
                          <a:srgbClr val="000000"/>
                        </a:buClr>
                        <a:buSzPct val="25000"/>
                        <a:buFont typeface="Arial"/>
                        <a:buNone/>
                      </a:pPr>
                      <a:endParaRPr sz="1300" b="0" i="0" u="none" strike="noStrike" cap="none">
                        <a:solidFill>
                          <a:srgbClr val="121618"/>
                        </a:solidFill>
                        <a:latin typeface="Verdana"/>
                        <a:ea typeface="Verdana"/>
                        <a:cs typeface="Verdana"/>
                        <a:sym typeface="Verdana"/>
                      </a:endParaRPr>
                    </a:p>
                  </a:txBody>
                  <a:tcPr marL="12675" marR="12675" marT="12675" marB="0" anchor="b"/>
                </a:tc>
              </a:tr>
              <a:tr h="215425">
                <a:tc>
                  <a:txBody>
                    <a:bodyPr/>
                    <a:lstStyle/>
                    <a:p>
                      <a:pPr marL="0" marR="0" lvl="0" indent="0" algn="l" rtl="0">
                        <a:lnSpc>
                          <a:spcPct val="100000"/>
                        </a:lnSpc>
                        <a:spcBef>
                          <a:spcPts val="0"/>
                        </a:spcBef>
                        <a:spcAft>
                          <a:spcPts val="0"/>
                        </a:spcAft>
                        <a:buClr>
                          <a:srgbClr val="121618"/>
                        </a:buClr>
                        <a:buSzPct val="25000"/>
                        <a:buFont typeface="Arial"/>
                        <a:buNone/>
                      </a:pPr>
                      <a:r>
                        <a:rPr lang="en" sz="1300" u="none" strike="noStrike" cap="none">
                          <a:solidFill>
                            <a:srgbClr val="121618"/>
                          </a:solidFill>
                        </a:rPr>
                        <a:t>Subscription - $5 or $7 per year</a:t>
                      </a:r>
                    </a:p>
                  </a:txBody>
                  <a:tcPr marL="12675" marR="12675" marT="12675" marB="0" anchor="b"/>
                </a:tc>
                <a:tc>
                  <a:txBody>
                    <a:bodyPr/>
                    <a:lstStyle/>
                    <a:p>
                      <a:pPr marL="0" marR="0" lvl="0" indent="0" algn="r" rtl="0">
                        <a:lnSpc>
                          <a:spcPct val="100000"/>
                        </a:lnSpc>
                        <a:spcBef>
                          <a:spcPts val="0"/>
                        </a:spcBef>
                        <a:spcAft>
                          <a:spcPts val="0"/>
                        </a:spcAft>
                        <a:buClr>
                          <a:srgbClr val="121618"/>
                        </a:buClr>
                        <a:buSzPct val="25000"/>
                        <a:buFont typeface="Arial"/>
                        <a:buNone/>
                      </a:pPr>
                      <a:r>
                        <a:rPr lang="en" sz="1300" u="none" strike="noStrike" cap="none">
                          <a:solidFill>
                            <a:srgbClr val="121618"/>
                          </a:solidFill>
                        </a:rPr>
                        <a:t>3750</a:t>
                      </a:r>
                    </a:p>
                  </a:txBody>
                  <a:tcPr marL="12675" marR="12675" marT="12675" marB="0" anchor="b"/>
                </a:tc>
                <a:tc>
                  <a:txBody>
                    <a:bodyPr/>
                    <a:lstStyle/>
                    <a:p>
                      <a:pPr marL="0" marR="0" lvl="0" indent="0" algn="r" rtl="0">
                        <a:lnSpc>
                          <a:spcPct val="100000"/>
                        </a:lnSpc>
                        <a:spcBef>
                          <a:spcPts val="0"/>
                        </a:spcBef>
                        <a:spcAft>
                          <a:spcPts val="0"/>
                        </a:spcAft>
                        <a:buClr>
                          <a:srgbClr val="121618"/>
                        </a:buClr>
                        <a:buSzPct val="25000"/>
                        <a:buFont typeface="Arial"/>
                        <a:buNone/>
                      </a:pPr>
                      <a:r>
                        <a:rPr lang="en" sz="1300" u="none" strike="noStrike" cap="none">
                          <a:solidFill>
                            <a:srgbClr val="121618"/>
                          </a:solidFill>
                        </a:rPr>
                        <a:t>7500</a:t>
                      </a:r>
                    </a:p>
                  </a:txBody>
                  <a:tcPr marL="12675" marR="12675" marT="12675" marB="0" anchor="b"/>
                </a:tc>
                <a:tc>
                  <a:txBody>
                    <a:bodyPr/>
                    <a:lstStyle/>
                    <a:p>
                      <a:pPr marL="0" marR="0" lvl="0" indent="0" algn="r" rtl="0">
                        <a:lnSpc>
                          <a:spcPct val="100000"/>
                        </a:lnSpc>
                        <a:spcBef>
                          <a:spcPts val="0"/>
                        </a:spcBef>
                        <a:spcAft>
                          <a:spcPts val="0"/>
                        </a:spcAft>
                        <a:buClr>
                          <a:srgbClr val="121618"/>
                        </a:buClr>
                        <a:buSzPct val="25000"/>
                        <a:buFont typeface="Arial"/>
                        <a:buNone/>
                      </a:pPr>
                      <a:r>
                        <a:rPr lang="en" sz="1300" u="none" strike="noStrike" cap="none">
                          <a:solidFill>
                            <a:srgbClr val="121618"/>
                          </a:solidFill>
                        </a:rPr>
                        <a:t>20000</a:t>
                      </a:r>
                    </a:p>
                  </a:txBody>
                  <a:tcPr marL="12675" marR="12675" marT="12675" marB="0" anchor="b"/>
                </a:tc>
              </a:tr>
              <a:tr h="215425">
                <a:tc>
                  <a:txBody>
                    <a:bodyPr/>
                    <a:lstStyle/>
                    <a:p>
                      <a:pPr marL="0" marR="0" lvl="0" indent="0" algn="l" rtl="0">
                        <a:lnSpc>
                          <a:spcPct val="100000"/>
                        </a:lnSpc>
                        <a:spcBef>
                          <a:spcPts val="0"/>
                        </a:spcBef>
                        <a:spcAft>
                          <a:spcPts val="0"/>
                        </a:spcAft>
                        <a:buClr>
                          <a:srgbClr val="121618"/>
                        </a:buClr>
                        <a:buSzPct val="25000"/>
                        <a:buFont typeface="Arial"/>
                        <a:buNone/>
                      </a:pPr>
                      <a:r>
                        <a:rPr lang="en" sz="1300" u="none" strike="noStrike" cap="none">
                          <a:solidFill>
                            <a:srgbClr val="121618"/>
                          </a:solidFill>
                        </a:rPr>
                        <a:t>Other income sources (Advertising)</a:t>
                      </a:r>
                    </a:p>
                  </a:txBody>
                  <a:tcPr marL="12675" marR="12675" marT="12675" marB="0" anchor="b"/>
                </a:tc>
                <a:tc>
                  <a:txBody>
                    <a:bodyPr/>
                    <a:lstStyle/>
                    <a:p>
                      <a:pPr marL="0" marR="0" lvl="0" indent="0" algn="r" rtl="0">
                        <a:lnSpc>
                          <a:spcPct val="100000"/>
                        </a:lnSpc>
                        <a:spcBef>
                          <a:spcPts val="0"/>
                        </a:spcBef>
                        <a:spcAft>
                          <a:spcPts val="0"/>
                        </a:spcAft>
                        <a:buClr>
                          <a:srgbClr val="121618"/>
                        </a:buClr>
                        <a:buSzPct val="25000"/>
                        <a:buFont typeface="Arial"/>
                        <a:buNone/>
                      </a:pPr>
                      <a:r>
                        <a:rPr lang="en" sz="1300" u="none" strike="noStrike" cap="none">
                          <a:solidFill>
                            <a:srgbClr val="121618"/>
                          </a:solidFill>
                        </a:rPr>
                        <a:t>6500</a:t>
                      </a:r>
                    </a:p>
                  </a:txBody>
                  <a:tcPr marL="12675" marR="12675" marT="12675" marB="0" anchor="b"/>
                </a:tc>
                <a:tc>
                  <a:txBody>
                    <a:bodyPr/>
                    <a:lstStyle/>
                    <a:p>
                      <a:pPr marL="0" marR="0" lvl="0" indent="0" algn="r" rtl="0">
                        <a:lnSpc>
                          <a:spcPct val="100000"/>
                        </a:lnSpc>
                        <a:spcBef>
                          <a:spcPts val="0"/>
                        </a:spcBef>
                        <a:spcAft>
                          <a:spcPts val="0"/>
                        </a:spcAft>
                        <a:buClr>
                          <a:srgbClr val="121618"/>
                        </a:buClr>
                        <a:buSzPct val="25000"/>
                        <a:buFont typeface="Arial"/>
                        <a:buNone/>
                      </a:pPr>
                      <a:r>
                        <a:rPr lang="en" sz="1300" u="none" strike="noStrike" cap="none">
                          <a:solidFill>
                            <a:srgbClr val="121618"/>
                          </a:solidFill>
                        </a:rPr>
                        <a:t>13000</a:t>
                      </a:r>
                    </a:p>
                  </a:txBody>
                  <a:tcPr marL="12675" marR="12675" marT="12675" marB="0" anchor="b"/>
                </a:tc>
                <a:tc>
                  <a:txBody>
                    <a:bodyPr/>
                    <a:lstStyle/>
                    <a:p>
                      <a:pPr marL="0" marR="0" lvl="0" indent="0" algn="r" rtl="0">
                        <a:lnSpc>
                          <a:spcPct val="100000"/>
                        </a:lnSpc>
                        <a:spcBef>
                          <a:spcPts val="0"/>
                        </a:spcBef>
                        <a:spcAft>
                          <a:spcPts val="0"/>
                        </a:spcAft>
                        <a:buClr>
                          <a:srgbClr val="121618"/>
                        </a:buClr>
                        <a:buSzPct val="25000"/>
                        <a:buFont typeface="Arial"/>
                        <a:buNone/>
                      </a:pPr>
                      <a:r>
                        <a:rPr lang="en" sz="1300" u="none" strike="noStrike" cap="none">
                          <a:solidFill>
                            <a:srgbClr val="121618"/>
                          </a:solidFill>
                        </a:rPr>
                        <a:t>28000</a:t>
                      </a:r>
                    </a:p>
                  </a:txBody>
                  <a:tcPr marL="12675" marR="12675" marT="12675" marB="0" anchor="b"/>
                </a:tc>
              </a:tr>
              <a:tr h="215425">
                <a:tc>
                  <a:txBody>
                    <a:bodyPr/>
                    <a:lstStyle/>
                    <a:p>
                      <a:pPr marL="0" marR="0" lvl="0" indent="0" algn="r" rtl="0">
                        <a:lnSpc>
                          <a:spcPct val="100000"/>
                        </a:lnSpc>
                        <a:spcBef>
                          <a:spcPts val="0"/>
                        </a:spcBef>
                        <a:spcAft>
                          <a:spcPts val="0"/>
                        </a:spcAft>
                        <a:buClr>
                          <a:srgbClr val="121618"/>
                        </a:buClr>
                        <a:buSzPct val="25000"/>
                        <a:buFont typeface="Arial"/>
                        <a:buNone/>
                      </a:pPr>
                      <a:r>
                        <a:rPr lang="en" sz="1300" b="1" u="none" strike="noStrike" cap="none">
                          <a:solidFill>
                            <a:srgbClr val="121618"/>
                          </a:solidFill>
                        </a:rPr>
                        <a:t>Total Income</a:t>
                      </a:r>
                    </a:p>
                  </a:txBody>
                  <a:tcPr marL="12675" marR="12675" marT="12675" marB="0" anchor="b"/>
                </a:tc>
                <a:tc>
                  <a:txBody>
                    <a:bodyPr/>
                    <a:lstStyle/>
                    <a:p>
                      <a:pPr marL="0" marR="0" lvl="0" indent="0" algn="r" rtl="0">
                        <a:lnSpc>
                          <a:spcPct val="100000"/>
                        </a:lnSpc>
                        <a:spcBef>
                          <a:spcPts val="0"/>
                        </a:spcBef>
                        <a:spcAft>
                          <a:spcPts val="0"/>
                        </a:spcAft>
                        <a:buClr>
                          <a:srgbClr val="121618"/>
                        </a:buClr>
                        <a:buSzPct val="25000"/>
                        <a:buFont typeface="Arial"/>
                        <a:buNone/>
                      </a:pPr>
                      <a:r>
                        <a:rPr lang="en" sz="1300" b="1" u="none" strike="noStrike" cap="none">
                          <a:solidFill>
                            <a:srgbClr val="121618"/>
                          </a:solidFill>
                        </a:rPr>
                        <a:t>10250</a:t>
                      </a:r>
                    </a:p>
                  </a:txBody>
                  <a:tcPr marL="12675" marR="12675" marT="12675" marB="0" anchor="b"/>
                </a:tc>
                <a:tc>
                  <a:txBody>
                    <a:bodyPr/>
                    <a:lstStyle/>
                    <a:p>
                      <a:pPr marL="0" marR="0" lvl="0" indent="0" algn="r" rtl="0">
                        <a:lnSpc>
                          <a:spcPct val="100000"/>
                        </a:lnSpc>
                        <a:spcBef>
                          <a:spcPts val="0"/>
                        </a:spcBef>
                        <a:spcAft>
                          <a:spcPts val="0"/>
                        </a:spcAft>
                        <a:buClr>
                          <a:srgbClr val="121618"/>
                        </a:buClr>
                        <a:buSzPct val="25000"/>
                        <a:buFont typeface="Arial"/>
                        <a:buNone/>
                      </a:pPr>
                      <a:r>
                        <a:rPr lang="en" sz="1300" b="1" u="none" strike="noStrike" cap="none">
                          <a:solidFill>
                            <a:srgbClr val="121618"/>
                          </a:solidFill>
                        </a:rPr>
                        <a:t>20500</a:t>
                      </a:r>
                    </a:p>
                  </a:txBody>
                  <a:tcPr marL="12675" marR="12675" marT="12675" marB="0" anchor="b"/>
                </a:tc>
                <a:tc>
                  <a:txBody>
                    <a:bodyPr/>
                    <a:lstStyle/>
                    <a:p>
                      <a:pPr marL="0" marR="0" lvl="0" indent="0" algn="r" rtl="0">
                        <a:lnSpc>
                          <a:spcPct val="100000"/>
                        </a:lnSpc>
                        <a:spcBef>
                          <a:spcPts val="0"/>
                        </a:spcBef>
                        <a:spcAft>
                          <a:spcPts val="0"/>
                        </a:spcAft>
                        <a:buClr>
                          <a:srgbClr val="121618"/>
                        </a:buClr>
                        <a:buSzPct val="25000"/>
                        <a:buFont typeface="Arial"/>
                        <a:buNone/>
                      </a:pPr>
                      <a:r>
                        <a:rPr lang="en" sz="1300" b="1" u="none" strike="noStrike" cap="none">
                          <a:solidFill>
                            <a:srgbClr val="121618"/>
                          </a:solidFill>
                        </a:rPr>
                        <a:t>48000</a:t>
                      </a:r>
                    </a:p>
                  </a:txBody>
                  <a:tcPr marL="12675" marR="12675" marT="12675" marB="0" anchor="b"/>
                </a:tc>
              </a:tr>
              <a:tr h="215425">
                <a:tc>
                  <a:txBody>
                    <a:bodyPr/>
                    <a:lstStyle/>
                    <a:p>
                      <a:pPr marL="0" marR="0" lvl="0" indent="0" algn="l" rtl="0">
                        <a:lnSpc>
                          <a:spcPct val="100000"/>
                        </a:lnSpc>
                        <a:spcBef>
                          <a:spcPts val="0"/>
                        </a:spcBef>
                        <a:spcAft>
                          <a:spcPts val="0"/>
                        </a:spcAft>
                        <a:buClr>
                          <a:srgbClr val="000000"/>
                        </a:buClr>
                        <a:buSzPct val="25000"/>
                        <a:buFont typeface="Arial"/>
                        <a:buNone/>
                      </a:pPr>
                      <a:endParaRPr sz="1300" b="0" i="0" u="none" strike="noStrike" cap="none">
                        <a:solidFill>
                          <a:srgbClr val="121618"/>
                        </a:solidFill>
                        <a:latin typeface="Verdana"/>
                        <a:ea typeface="Verdana"/>
                        <a:cs typeface="Verdana"/>
                        <a:sym typeface="Verdana"/>
                      </a:endParaRPr>
                    </a:p>
                  </a:txBody>
                  <a:tcPr marL="12675" marR="12675" marT="12675" marB="0" anchor="b"/>
                </a:tc>
                <a:tc>
                  <a:txBody>
                    <a:bodyPr/>
                    <a:lstStyle/>
                    <a:p>
                      <a:pPr marL="0" marR="0" lvl="0" indent="0" algn="l" rtl="0">
                        <a:lnSpc>
                          <a:spcPct val="100000"/>
                        </a:lnSpc>
                        <a:spcBef>
                          <a:spcPts val="0"/>
                        </a:spcBef>
                        <a:spcAft>
                          <a:spcPts val="0"/>
                        </a:spcAft>
                        <a:buClr>
                          <a:srgbClr val="000000"/>
                        </a:buClr>
                        <a:buSzPct val="25000"/>
                        <a:buFont typeface="Arial"/>
                        <a:buNone/>
                      </a:pPr>
                      <a:endParaRPr sz="1300" b="0" i="0" u="none" strike="noStrike" cap="none">
                        <a:solidFill>
                          <a:srgbClr val="121618"/>
                        </a:solidFill>
                        <a:latin typeface="Verdana"/>
                        <a:ea typeface="Verdana"/>
                        <a:cs typeface="Verdana"/>
                        <a:sym typeface="Verdana"/>
                      </a:endParaRPr>
                    </a:p>
                  </a:txBody>
                  <a:tcPr marL="12675" marR="12675" marT="12675" marB="0" anchor="b"/>
                </a:tc>
                <a:tc>
                  <a:txBody>
                    <a:bodyPr/>
                    <a:lstStyle/>
                    <a:p>
                      <a:pPr marL="0" marR="0" lvl="0" indent="0" algn="l" rtl="0">
                        <a:lnSpc>
                          <a:spcPct val="100000"/>
                        </a:lnSpc>
                        <a:spcBef>
                          <a:spcPts val="0"/>
                        </a:spcBef>
                        <a:spcAft>
                          <a:spcPts val="0"/>
                        </a:spcAft>
                        <a:buClr>
                          <a:srgbClr val="000000"/>
                        </a:buClr>
                        <a:buSzPct val="25000"/>
                        <a:buFont typeface="Arial"/>
                        <a:buNone/>
                      </a:pPr>
                      <a:endParaRPr sz="1300" b="0" i="0" u="none" strike="noStrike" cap="none">
                        <a:solidFill>
                          <a:srgbClr val="121618"/>
                        </a:solidFill>
                        <a:latin typeface="Verdana"/>
                        <a:ea typeface="Verdana"/>
                        <a:cs typeface="Verdana"/>
                        <a:sym typeface="Verdana"/>
                      </a:endParaRPr>
                    </a:p>
                  </a:txBody>
                  <a:tcPr marL="12675" marR="12675" marT="12675" marB="0" anchor="b"/>
                </a:tc>
                <a:tc>
                  <a:txBody>
                    <a:bodyPr/>
                    <a:lstStyle/>
                    <a:p>
                      <a:pPr marL="0" marR="0" lvl="0" indent="0" algn="l" rtl="0">
                        <a:lnSpc>
                          <a:spcPct val="100000"/>
                        </a:lnSpc>
                        <a:spcBef>
                          <a:spcPts val="0"/>
                        </a:spcBef>
                        <a:spcAft>
                          <a:spcPts val="0"/>
                        </a:spcAft>
                        <a:buClr>
                          <a:srgbClr val="000000"/>
                        </a:buClr>
                        <a:buSzPct val="25000"/>
                        <a:buFont typeface="Arial"/>
                        <a:buNone/>
                      </a:pPr>
                      <a:endParaRPr sz="1300" b="0" i="0" u="none" strike="noStrike" cap="none">
                        <a:solidFill>
                          <a:srgbClr val="121618"/>
                        </a:solidFill>
                        <a:latin typeface="Verdana"/>
                        <a:ea typeface="Verdana"/>
                        <a:cs typeface="Verdana"/>
                        <a:sym typeface="Verdana"/>
                      </a:endParaRPr>
                    </a:p>
                  </a:txBody>
                  <a:tcPr marL="12675" marR="12675" marT="12675" marB="0" anchor="b"/>
                </a:tc>
              </a:tr>
              <a:tr h="215425">
                <a:tc>
                  <a:txBody>
                    <a:bodyPr/>
                    <a:lstStyle/>
                    <a:p>
                      <a:pPr marL="0" marR="0" lvl="0" indent="0" algn="l" rtl="0">
                        <a:lnSpc>
                          <a:spcPct val="100000"/>
                        </a:lnSpc>
                        <a:spcBef>
                          <a:spcPts val="0"/>
                        </a:spcBef>
                        <a:spcAft>
                          <a:spcPts val="0"/>
                        </a:spcAft>
                        <a:buClr>
                          <a:srgbClr val="121618"/>
                        </a:buClr>
                        <a:buSzPct val="25000"/>
                        <a:buFont typeface="Arial"/>
                        <a:buNone/>
                      </a:pPr>
                      <a:r>
                        <a:rPr lang="en" sz="1300" u="none" strike="noStrike" cap="none">
                          <a:solidFill>
                            <a:srgbClr val="121618"/>
                          </a:solidFill>
                        </a:rPr>
                        <a:t>Expenses</a:t>
                      </a:r>
                    </a:p>
                  </a:txBody>
                  <a:tcPr marL="12675" marR="12675" marT="12675" marB="0" anchor="b"/>
                </a:tc>
                <a:tc>
                  <a:txBody>
                    <a:bodyPr/>
                    <a:lstStyle/>
                    <a:p>
                      <a:pPr marL="0" marR="0" lvl="0" indent="0" algn="l" rtl="0">
                        <a:lnSpc>
                          <a:spcPct val="100000"/>
                        </a:lnSpc>
                        <a:spcBef>
                          <a:spcPts val="0"/>
                        </a:spcBef>
                        <a:spcAft>
                          <a:spcPts val="0"/>
                        </a:spcAft>
                        <a:buClr>
                          <a:srgbClr val="000000"/>
                        </a:buClr>
                        <a:buSzPct val="25000"/>
                        <a:buFont typeface="Arial"/>
                        <a:buNone/>
                      </a:pPr>
                      <a:endParaRPr sz="1300" b="0" i="0" u="none" strike="noStrike" cap="none">
                        <a:solidFill>
                          <a:srgbClr val="121618"/>
                        </a:solidFill>
                        <a:latin typeface="Verdana"/>
                        <a:ea typeface="Verdana"/>
                        <a:cs typeface="Verdana"/>
                        <a:sym typeface="Verdana"/>
                      </a:endParaRPr>
                    </a:p>
                  </a:txBody>
                  <a:tcPr marL="12675" marR="12675" marT="12675" marB="0" anchor="b"/>
                </a:tc>
                <a:tc>
                  <a:txBody>
                    <a:bodyPr/>
                    <a:lstStyle/>
                    <a:p>
                      <a:pPr marL="0" marR="0" lvl="0" indent="0" algn="l" rtl="0">
                        <a:lnSpc>
                          <a:spcPct val="100000"/>
                        </a:lnSpc>
                        <a:spcBef>
                          <a:spcPts val="0"/>
                        </a:spcBef>
                        <a:spcAft>
                          <a:spcPts val="0"/>
                        </a:spcAft>
                        <a:buClr>
                          <a:srgbClr val="000000"/>
                        </a:buClr>
                        <a:buSzPct val="25000"/>
                        <a:buFont typeface="Arial"/>
                        <a:buNone/>
                      </a:pPr>
                      <a:endParaRPr sz="1300" b="0" i="0" u="none" strike="noStrike" cap="none">
                        <a:solidFill>
                          <a:srgbClr val="121618"/>
                        </a:solidFill>
                        <a:latin typeface="Verdana"/>
                        <a:ea typeface="Verdana"/>
                        <a:cs typeface="Verdana"/>
                        <a:sym typeface="Verdana"/>
                      </a:endParaRPr>
                    </a:p>
                  </a:txBody>
                  <a:tcPr marL="12675" marR="12675" marT="12675" marB="0" anchor="b"/>
                </a:tc>
                <a:tc>
                  <a:txBody>
                    <a:bodyPr/>
                    <a:lstStyle/>
                    <a:p>
                      <a:pPr marL="0" marR="0" lvl="0" indent="0" algn="l" rtl="0">
                        <a:lnSpc>
                          <a:spcPct val="100000"/>
                        </a:lnSpc>
                        <a:spcBef>
                          <a:spcPts val="0"/>
                        </a:spcBef>
                        <a:spcAft>
                          <a:spcPts val="0"/>
                        </a:spcAft>
                        <a:buClr>
                          <a:srgbClr val="000000"/>
                        </a:buClr>
                        <a:buSzPct val="25000"/>
                        <a:buFont typeface="Arial"/>
                        <a:buNone/>
                      </a:pPr>
                      <a:endParaRPr sz="1300" b="0" i="0" u="none" strike="noStrike" cap="none">
                        <a:solidFill>
                          <a:srgbClr val="121618"/>
                        </a:solidFill>
                        <a:latin typeface="Verdana"/>
                        <a:ea typeface="Verdana"/>
                        <a:cs typeface="Verdana"/>
                        <a:sym typeface="Verdana"/>
                      </a:endParaRPr>
                    </a:p>
                  </a:txBody>
                  <a:tcPr marL="12675" marR="12675" marT="12675" marB="0" anchor="b"/>
                </a:tc>
              </a:tr>
              <a:tr h="215425">
                <a:tc>
                  <a:txBody>
                    <a:bodyPr/>
                    <a:lstStyle/>
                    <a:p>
                      <a:pPr marL="0" marR="0" lvl="0" indent="0" algn="l" rtl="0">
                        <a:lnSpc>
                          <a:spcPct val="100000"/>
                        </a:lnSpc>
                        <a:spcBef>
                          <a:spcPts val="0"/>
                        </a:spcBef>
                        <a:spcAft>
                          <a:spcPts val="0"/>
                        </a:spcAft>
                        <a:buClr>
                          <a:srgbClr val="000000"/>
                        </a:buClr>
                        <a:buSzPct val="25000"/>
                        <a:buFont typeface="Arial"/>
                        <a:buNone/>
                      </a:pPr>
                      <a:endParaRPr sz="1300" b="0" i="0" u="none" strike="noStrike" cap="none">
                        <a:solidFill>
                          <a:srgbClr val="121618"/>
                        </a:solidFill>
                        <a:latin typeface="Verdana"/>
                        <a:ea typeface="Verdana"/>
                        <a:cs typeface="Verdana"/>
                        <a:sym typeface="Verdana"/>
                      </a:endParaRPr>
                    </a:p>
                  </a:txBody>
                  <a:tcPr marL="12675" marR="12675" marT="12675" marB="0" anchor="b"/>
                </a:tc>
                <a:tc>
                  <a:txBody>
                    <a:bodyPr/>
                    <a:lstStyle/>
                    <a:p>
                      <a:pPr marL="0" marR="0" lvl="0" indent="0" algn="l" rtl="0">
                        <a:lnSpc>
                          <a:spcPct val="100000"/>
                        </a:lnSpc>
                        <a:spcBef>
                          <a:spcPts val="0"/>
                        </a:spcBef>
                        <a:spcAft>
                          <a:spcPts val="0"/>
                        </a:spcAft>
                        <a:buClr>
                          <a:srgbClr val="000000"/>
                        </a:buClr>
                        <a:buSzPct val="25000"/>
                        <a:buFont typeface="Arial"/>
                        <a:buNone/>
                      </a:pPr>
                      <a:endParaRPr sz="1300" b="0" i="0" u="none" strike="noStrike" cap="none">
                        <a:solidFill>
                          <a:srgbClr val="121618"/>
                        </a:solidFill>
                        <a:latin typeface="Verdana"/>
                        <a:ea typeface="Verdana"/>
                        <a:cs typeface="Verdana"/>
                        <a:sym typeface="Verdana"/>
                      </a:endParaRPr>
                    </a:p>
                  </a:txBody>
                  <a:tcPr marL="12675" marR="12675" marT="12675" marB="0" anchor="b"/>
                </a:tc>
                <a:tc>
                  <a:txBody>
                    <a:bodyPr/>
                    <a:lstStyle/>
                    <a:p>
                      <a:pPr marL="0" marR="0" lvl="0" indent="0" algn="l" rtl="0">
                        <a:lnSpc>
                          <a:spcPct val="100000"/>
                        </a:lnSpc>
                        <a:spcBef>
                          <a:spcPts val="0"/>
                        </a:spcBef>
                        <a:spcAft>
                          <a:spcPts val="0"/>
                        </a:spcAft>
                        <a:buClr>
                          <a:srgbClr val="000000"/>
                        </a:buClr>
                        <a:buSzPct val="25000"/>
                        <a:buFont typeface="Arial"/>
                        <a:buNone/>
                      </a:pPr>
                      <a:endParaRPr sz="1300" b="0" i="0" u="none" strike="noStrike" cap="none">
                        <a:solidFill>
                          <a:srgbClr val="121618"/>
                        </a:solidFill>
                        <a:latin typeface="Verdana"/>
                        <a:ea typeface="Verdana"/>
                        <a:cs typeface="Verdana"/>
                        <a:sym typeface="Verdana"/>
                      </a:endParaRPr>
                    </a:p>
                  </a:txBody>
                  <a:tcPr marL="12675" marR="12675" marT="12675" marB="0" anchor="b"/>
                </a:tc>
                <a:tc>
                  <a:txBody>
                    <a:bodyPr/>
                    <a:lstStyle/>
                    <a:p>
                      <a:pPr marL="0" marR="0" lvl="0" indent="0" algn="l" rtl="0">
                        <a:lnSpc>
                          <a:spcPct val="100000"/>
                        </a:lnSpc>
                        <a:spcBef>
                          <a:spcPts val="0"/>
                        </a:spcBef>
                        <a:spcAft>
                          <a:spcPts val="0"/>
                        </a:spcAft>
                        <a:buClr>
                          <a:srgbClr val="000000"/>
                        </a:buClr>
                        <a:buSzPct val="25000"/>
                        <a:buFont typeface="Arial"/>
                        <a:buNone/>
                      </a:pPr>
                      <a:endParaRPr sz="1300" b="0" i="0" u="none" strike="noStrike" cap="none">
                        <a:solidFill>
                          <a:srgbClr val="121618"/>
                        </a:solidFill>
                        <a:latin typeface="Verdana"/>
                        <a:ea typeface="Verdana"/>
                        <a:cs typeface="Verdana"/>
                        <a:sym typeface="Verdana"/>
                      </a:endParaRPr>
                    </a:p>
                  </a:txBody>
                  <a:tcPr marL="12675" marR="12675" marT="12675" marB="0" anchor="b"/>
                </a:tc>
              </a:tr>
              <a:tr h="215425">
                <a:tc>
                  <a:txBody>
                    <a:bodyPr/>
                    <a:lstStyle/>
                    <a:p>
                      <a:pPr marL="0" marR="0" lvl="0" indent="0" algn="l" rtl="0">
                        <a:lnSpc>
                          <a:spcPct val="100000"/>
                        </a:lnSpc>
                        <a:spcBef>
                          <a:spcPts val="0"/>
                        </a:spcBef>
                        <a:spcAft>
                          <a:spcPts val="0"/>
                        </a:spcAft>
                        <a:buClr>
                          <a:srgbClr val="121618"/>
                        </a:buClr>
                        <a:buSzPct val="25000"/>
                        <a:buFont typeface="Arial"/>
                        <a:buNone/>
                      </a:pPr>
                      <a:r>
                        <a:rPr lang="en" sz="1300" u="none" strike="noStrike" cap="none">
                          <a:solidFill>
                            <a:srgbClr val="121618"/>
                          </a:solidFill>
                        </a:rPr>
                        <a:t>Sales, marketing &amp; advertising</a:t>
                      </a:r>
                    </a:p>
                  </a:txBody>
                  <a:tcPr marL="12675" marR="12675" marT="12675" marB="0" anchor="b"/>
                </a:tc>
                <a:tc>
                  <a:txBody>
                    <a:bodyPr/>
                    <a:lstStyle/>
                    <a:p>
                      <a:pPr marL="0" marR="0" lvl="0" indent="0" algn="r" rtl="0">
                        <a:lnSpc>
                          <a:spcPct val="100000"/>
                        </a:lnSpc>
                        <a:spcBef>
                          <a:spcPts val="0"/>
                        </a:spcBef>
                        <a:spcAft>
                          <a:spcPts val="0"/>
                        </a:spcAft>
                        <a:buClr>
                          <a:srgbClr val="121618"/>
                        </a:buClr>
                        <a:buSzPct val="25000"/>
                        <a:buFont typeface="Arial"/>
                        <a:buNone/>
                      </a:pPr>
                      <a:r>
                        <a:rPr lang="en" sz="1300" u="none" strike="noStrike" cap="none">
                          <a:solidFill>
                            <a:srgbClr val="121618"/>
                          </a:solidFill>
                        </a:rPr>
                        <a:t>3000</a:t>
                      </a:r>
                    </a:p>
                  </a:txBody>
                  <a:tcPr marL="12675" marR="12675" marT="12675" marB="0" anchor="b"/>
                </a:tc>
                <a:tc>
                  <a:txBody>
                    <a:bodyPr/>
                    <a:lstStyle/>
                    <a:p>
                      <a:pPr marL="0" marR="0" lvl="0" indent="0" algn="r" rtl="0">
                        <a:lnSpc>
                          <a:spcPct val="100000"/>
                        </a:lnSpc>
                        <a:spcBef>
                          <a:spcPts val="0"/>
                        </a:spcBef>
                        <a:spcAft>
                          <a:spcPts val="0"/>
                        </a:spcAft>
                        <a:buClr>
                          <a:srgbClr val="121618"/>
                        </a:buClr>
                        <a:buSzPct val="25000"/>
                        <a:buFont typeface="Arial"/>
                        <a:buNone/>
                      </a:pPr>
                      <a:r>
                        <a:rPr lang="en" sz="1300" u="none" strike="noStrike" cap="none">
                          <a:solidFill>
                            <a:srgbClr val="121618"/>
                          </a:solidFill>
                        </a:rPr>
                        <a:t>3000</a:t>
                      </a:r>
                    </a:p>
                  </a:txBody>
                  <a:tcPr marL="12675" marR="12675" marT="12675" marB="0" anchor="b"/>
                </a:tc>
                <a:tc>
                  <a:txBody>
                    <a:bodyPr/>
                    <a:lstStyle/>
                    <a:p>
                      <a:pPr marL="0" marR="0" lvl="0" indent="0" algn="r" rtl="0">
                        <a:lnSpc>
                          <a:spcPct val="100000"/>
                        </a:lnSpc>
                        <a:spcBef>
                          <a:spcPts val="0"/>
                        </a:spcBef>
                        <a:spcAft>
                          <a:spcPts val="0"/>
                        </a:spcAft>
                        <a:buClr>
                          <a:srgbClr val="121618"/>
                        </a:buClr>
                        <a:buSzPct val="25000"/>
                        <a:buFont typeface="Arial"/>
                        <a:buNone/>
                      </a:pPr>
                      <a:r>
                        <a:rPr lang="en" sz="1300" u="none" strike="noStrike" cap="none">
                          <a:solidFill>
                            <a:srgbClr val="121618"/>
                          </a:solidFill>
                        </a:rPr>
                        <a:t>5000</a:t>
                      </a:r>
                    </a:p>
                  </a:txBody>
                  <a:tcPr marL="12675" marR="12675" marT="12675" marB="0" anchor="b"/>
                </a:tc>
              </a:tr>
              <a:tr h="215425">
                <a:tc>
                  <a:txBody>
                    <a:bodyPr/>
                    <a:lstStyle/>
                    <a:p>
                      <a:pPr marL="0" marR="0" lvl="0" indent="0" algn="l" rtl="0">
                        <a:lnSpc>
                          <a:spcPct val="100000"/>
                        </a:lnSpc>
                        <a:spcBef>
                          <a:spcPts val="0"/>
                        </a:spcBef>
                        <a:spcAft>
                          <a:spcPts val="0"/>
                        </a:spcAft>
                        <a:buClr>
                          <a:srgbClr val="121618"/>
                        </a:buClr>
                        <a:buSzPct val="25000"/>
                        <a:buFont typeface="Arial"/>
                        <a:buNone/>
                      </a:pPr>
                      <a:r>
                        <a:rPr lang="en" sz="1300" u="none" strike="noStrike" cap="none">
                          <a:solidFill>
                            <a:srgbClr val="121618"/>
                          </a:solidFill>
                        </a:rPr>
                        <a:t>Salaries, wages &amp; taxes</a:t>
                      </a:r>
                    </a:p>
                  </a:txBody>
                  <a:tcPr marL="12675" marR="12675" marT="12675" marB="0" anchor="b"/>
                </a:tc>
                <a:tc>
                  <a:txBody>
                    <a:bodyPr/>
                    <a:lstStyle/>
                    <a:p>
                      <a:pPr marL="0" marR="0" lvl="0" indent="0" algn="r" rtl="0">
                        <a:lnSpc>
                          <a:spcPct val="100000"/>
                        </a:lnSpc>
                        <a:spcBef>
                          <a:spcPts val="0"/>
                        </a:spcBef>
                        <a:spcAft>
                          <a:spcPts val="0"/>
                        </a:spcAft>
                        <a:buClr>
                          <a:srgbClr val="121618"/>
                        </a:buClr>
                        <a:buSzPct val="25000"/>
                        <a:buFont typeface="Arial"/>
                        <a:buNone/>
                      </a:pPr>
                      <a:r>
                        <a:rPr lang="en" sz="1300" u="none" strike="noStrike" cap="none">
                          <a:solidFill>
                            <a:srgbClr val="121618"/>
                          </a:solidFill>
                        </a:rPr>
                        <a:t>25000</a:t>
                      </a:r>
                    </a:p>
                  </a:txBody>
                  <a:tcPr marL="12675" marR="12675" marT="12675" marB="0" anchor="b"/>
                </a:tc>
                <a:tc>
                  <a:txBody>
                    <a:bodyPr/>
                    <a:lstStyle/>
                    <a:p>
                      <a:pPr marL="0" marR="0" lvl="0" indent="0" algn="r" rtl="0">
                        <a:lnSpc>
                          <a:spcPct val="100000"/>
                        </a:lnSpc>
                        <a:spcBef>
                          <a:spcPts val="0"/>
                        </a:spcBef>
                        <a:spcAft>
                          <a:spcPts val="0"/>
                        </a:spcAft>
                        <a:buClr>
                          <a:srgbClr val="121618"/>
                        </a:buClr>
                        <a:buSzPct val="25000"/>
                        <a:buFont typeface="Arial"/>
                        <a:buNone/>
                      </a:pPr>
                      <a:r>
                        <a:rPr lang="en" sz="1300" u="none" strike="noStrike" cap="none">
                          <a:solidFill>
                            <a:srgbClr val="121618"/>
                          </a:solidFill>
                        </a:rPr>
                        <a:t>15000</a:t>
                      </a:r>
                    </a:p>
                  </a:txBody>
                  <a:tcPr marL="12675" marR="12675" marT="12675" marB="0" anchor="b"/>
                </a:tc>
                <a:tc>
                  <a:txBody>
                    <a:bodyPr/>
                    <a:lstStyle/>
                    <a:p>
                      <a:pPr marL="0" marR="0" lvl="0" indent="0" algn="r" rtl="0">
                        <a:lnSpc>
                          <a:spcPct val="100000"/>
                        </a:lnSpc>
                        <a:spcBef>
                          <a:spcPts val="0"/>
                        </a:spcBef>
                        <a:spcAft>
                          <a:spcPts val="0"/>
                        </a:spcAft>
                        <a:buClr>
                          <a:srgbClr val="121618"/>
                        </a:buClr>
                        <a:buSzPct val="25000"/>
                        <a:buFont typeface="Arial"/>
                        <a:buNone/>
                      </a:pPr>
                      <a:r>
                        <a:rPr lang="en" sz="1300" u="none" strike="noStrike" cap="none">
                          <a:solidFill>
                            <a:srgbClr val="121618"/>
                          </a:solidFill>
                        </a:rPr>
                        <a:t>17500</a:t>
                      </a:r>
                    </a:p>
                  </a:txBody>
                  <a:tcPr marL="12675" marR="12675" marT="12675" marB="0" anchor="b"/>
                </a:tc>
              </a:tr>
              <a:tr h="215425">
                <a:tc>
                  <a:txBody>
                    <a:bodyPr/>
                    <a:lstStyle/>
                    <a:p>
                      <a:pPr marL="0" marR="0" lvl="0" indent="0" algn="l" rtl="0">
                        <a:lnSpc>
                          <a:spcPct val="100000"/>
                        </a:lnSpc>
                        <a:spcBef>
                          <a:spcPts val="0"/>
                        </a:spcBef>
                        <a:spcAft>
                          <a:spcPts val="0"/>
                        </a:spcAft>
                        <a:buClr>
                          <a:srgbClr val="121618"/>
                        </a:buClr>
                        <a:buSzPct val="25000"/>
                        <a:buFont typeface="Arial"/>
                        <a:buNone/>
                      </a:pPr>
                      <a:r>
                        <a:rPr lang="en" sz="1300" u="none" strike="noStrike" cap="none">
                          <a:solidFill>
                            <a:srgbClr val="121618"/>
                          </a:solidFill>
                        </a:rPr>
                        <a:t>Hosting &amp; other services</a:t>
                      </a:r>
                    </a:p>
                  </a:txBody>
                  <a:tcPr marL="12675" marR="12675" marT="12675" marB="0" anchor="b"/>
                </a:tc>
                <a:tc>
                  <a:txBody>
                    <a:bodyPr/>
                    <a:lstStyle/>
                    <a:p>
                      <a:pPr marL="0" marR="0" lvl="0" indent="0" algn="r" rtl="0">
                        <a:lnSpc>
                          <a:spcPct val="100000"/>
                        </a:lnSpc>
                        <a:spcBef>
                          <a:spcPts val="0"/>
                        </a:spcBef>
                        <a:spcAft>
                          <a:spcPts val="0"/>
                        </a:spcAft>
                        <a:buClr>
                          <a:srgbClr val="121618"/>
                        </a:buClr>
                        <a:buSzPct val="25000"/>
                        <a:buFont typeface="Arial"/>
                        <a:buNone/>
                      </a:pPr>
                      <a:r>
                        <a:rPr lang="en" sz="1300" u="none" strike="noStrike" cap="none">
                          <a:solidFill>
                            <a:srgbClr val="121618"/>
                          </a:solidFill>
                        </a:rPr>
                        <a:t>250</a:t>
                      </a:r>
                    </a:p>
                  </a:txBody>
                  <a:tcPr marL="12675" marR="12675" marT="12675" marB="0" anchor="b"/>
                </a:tc>
                <a:tc>
                  <a:txBody>
                    <a:bodyPr/>
                    <a:lstStyle/>
                    <a:p>
                      <a:pPr marL="0" marR="0" lvl="0" indent="0" algn="r" rtl="0">
                        <a:lnSpc>
                          <a:spcPct val="100000"/>
                        </a:lnSpc>
                        <a:spcBef>
                          <a:spcPts val="0"/>
                        </a:spcBef>
                        <a:spcAft>
                          <a:spcPts val="0"/>
                        </a:spcAft>
                        <a:buClr>
                          <a:srgbClr val="121618"/>
                        </a:buClr>
                        <a:buSzPct val="25000"/>
                        <a:buFont typeface="Arial"/>
                        <a:buNone/>
                      </a:pPr>
                      <a:r>
                        <a:rPr lang="en" sz="1300" u="none" strike="noStrike" cap="none">
                          <a:solidFill>
                            <a:srgbClr val="121618"/>
                          </a:solidFill>
                        </a:rPr>
                        <a:t>375</a:t>
                      </a:r>
                    </a:p>
                  </a:txBody>
                  <a:tcPr marL="12675" marR="12675" marT="12675" marB="0" anchor="b"/>
                </a:tc>
                <a:tc>
                  <a:txBody>
                    <a:bodyPr/>
                    <a:lstStyle/>
                    <a:p>
                      <a:pPr marL="0" marR="0" lvl="0" indent="0" algn="r" rtl="0">
                        <a:lnSpc>
                          <a:spcPct val="100000"/>
                        </a:lnSpc>
                        <a:spcBef>
                          <a:spcPts val="0"/>
                        </a:spcBef>
                        <a:spcAft>
                          <a:spcPts val="0"/>
                        </a:spcAft>
                        <a:buClr>
                          <a:srgbClr val="121618"/>
                        </a:buClr>
                        <a:buSzPct val="25000"/>
                        <a:buFont typeface="Arial"/>
                        <a:buNone/>
                      </a:pPr>
                      <a:r>
                        <a:rPr lang="en" sz="1300" u="none" strike="noStrike" cap="none">
                          <a:solidFill>
                            <a:srgbClr val="121618"/>
                          </a:solidFill>
                        </a:rPr>
                        <a:t>600</a:t>
                      </a:r>
                    </a:p>
                  </a:txBody>
                  <a:tcPr marL="12675" marR="12675" marT="12675" marB="0" anchor="b"/>
                </a:tc>
              </a:tr>
              <a:tr h="215425">
                <a:tc>
                  <a:txBody>
                    <a:bodyPr/>
                    <a:lstStyle/>
                    <a:p>
                      <a:pPr marL="0" marR="0" lvl="0" indent="0" algn="l" rtl="0">
                        <a:lnSpc>
                          <a:spcPct val="100000"/>
                        </a:lnSpc>
                        <a:spcBef>
                          <a:spcPts val="0"/>
                        </a:spcBef>
                        <a:spcAft>
                          <a:spcPts val="0"/>
                        </a:spcAft>
                        <a:buClr>
                          <a:srgbClr val="121618"/>
                        </a:buClr>
                        <a:buSzPct val="25000"/>
                        <a:buFont typeface="Arial"/>
                        <a:buNone/>
                      </a:pPr>
                      <a:r>
                        <a:rPr lang="en" sz="1300" u="none" strike="noStrike" cap="none">
                          <a:solidFill>
                            <a:srgbClr val="121618"/>
                          </a:solidFill>
                        </a:rPr>
                        <a:t>Other expenses</a:t>
                      </a:r>
                    </a:p>
                  </a:txBody>
                  <a:tcPr marL="12675" marR="12675" marT="12675" marB="0" anchor="b"/>
                </a:tc>
                <a:tc>
                  <a:txBody>
                    <a:bodyPr/>
                    <a:lstStyle/>
                    <a:p>
                      <a:pPr marL="0" marR="0" lvl="0" indent="0" algn="l" rtl="0">
                        <a:lnSpc>
                          <a:spcPct val="100000"/>
                        </a:lnSpc>
                        <a:spcBef>
                          <a:spcPts val="0"/>
                        </a:spcBef>
                        <a:spcAft>
                          <a:spcPts val="0"/>
                        </a:spcAft>
                        <a:buClr>
                          <a:srgbClr val="000000"/>
                        </a:buClr>
                        <a:buSzPct val="25000"/>
                        <a:buFont typeface="Arial"/>
                        <a:buNone/>
                      </a:pPr>
                      <a:endParaRPr sz="1300" b="0" i="0" u="none" strike="noStrike" cap="none">
                        <a:solidFill>
                          <a:srgbClr val="121618"/>
                        </a:solidFill>
                        <a:latin typeface="Verdana"/>
                        <a:ea typeface="Verdana"/>
                        <a:cs typeface="Verdana"/>
                        <a:sym typeface="Verdana"/>
                      </a:endParaRPr>
                    </a:p>
                  </a:txBody>
                  <a:tcPr marL="12675" marR="12675" marT="12675" marB="0" anchor="b"/>
                </a:tc>
                <a:tc>
                  <a:txBody>
                    <a:bodyPr/>
                    <a:lstStyle/>
                    <a:p>
                      <a:pPr marL="0" marR="0" lvl="0" indent="0" algn="l" rtl="0">
                        <a:lnSpc>
                          <a:spcPct val="100000"/>
                        </a:lnSpc>
                        <a:spcBef>
                          <a:spcPts val="0"/>
                        </a:spcBef>
                        <a:spcAft>
                          <a:spcPts val="0"/>
                        </a:spcAft>
                        <a:buClr>
                          <a:srgbClr val="000000"/>
                        </a:buClr>
                        <a:buSzPct val="25000"/>
                        <a:buFont typeface="Arial"/>
                        <a:buNone/>
                      </a:pPr>
                      <a:endParaRPr sz="1300" b="0" i="0" u="none" strike="noStrike" cap="none">
                        <a:solidFill>
                          <a:srgbClr val="121618"/>
                        </a:solidFill>
                        <a:latin typeface="Verdana"/>
                        <a:ea typeface="Verdana"/>
                        <a:cs typeface="Verdana"/>
                        <a:sym typeface="Verdana"/>
                      </a:endParaRPr>
                    </a:p>
                  </a:txBody>
                  <a:tcPr marL="12675" marR="12675" marT="12675" marB="0" anchor="b"/>
                </a:tc>
                <a:tc>
                  <a:txBody>
                    <a:bodyPr/>
                    <a:lstStyle/>
                    <a:p>
                      <a:pPr marL="0" marR="0" lvl="0" indent="0" algn="l" rtl="0">
                        <a:lnSpc>
                          <a:spcPct val="100000"/>
                        </a:lnSpc>
                        <a:spcBef>
                          <a:spcPts val="0"/>
                        </a:spcBef>
                        <a:spcAft>
                          <a:spcPts val="0"/>
                        </a:spcAft>
                        <a:buClr>
                          <a:srgbClr val="000000"/>
                        </a:buClr>
                        <a:buSzPct val="25000"/>
                        <a:buFont typeface="Arial"/>
                        <a:buNone/>
                      </a:pPr>
                      <a:endParaRPr sz="1300" b="0" i="0" u="none" strike="noStrike" cap="none">
                        <a:solidFill>
                          <a:srgbClr val="121618"/>
                        </a:solidFill>
                        <a:latin typeface="Verdana"/>
                        <a:ea typeface="Verdana"/>
                        <a:cs typeface="Verdana"/>
                        <a:sym typeface="Verdana"/>
                      </a:endParaRPr>
                    </a:p>
                  </a:txBody>
                  <a:tcPr marL="12675" marR="12675" marT="12675" marB="0" anchor="b"/>
                </a:tc>
              </a:tr>
              <a:tr h="215425">
                <a:tc>
                  <a:txBody>
                    <a:bodyPr/>
                    <a:lstStyle/>
                    <a:p>
                      <a:pPr marL="0" marR="0" lvl="0" indent="0" algn="r" rtl="0">
                        <a:lnSpc>
                          <a:spcPct val="100000"/>
                        </a:lnSpc>
                        <a:spcBef>
                          <a:spcPts val="0"/>
                        </a:spcBef>
                        <a:spcAft>
                          <a:spcPts val="0"/>
                        </a:spcAft>
                        <a:buClr>
                          <a:srgbClr val="121618"/>
                        </a:buClr>
                        <a:buSzPct val="25000"/>
                        <a:buFont typeface="Arial"/>
                        <a:buNone/>
                      </a:pPr>
                      <a:r>
                        <a:rPr lang="en" sz="1300" b="1" u="none" strike="noStrike" cap="none">
                          <a:solidFill>
                            <a:srgbClr val="121618"/>
                          </a:solidFill>
                        </a:rPr>
                        <a:t>Total Expenses</a:t>
                      </a:r>
                    </a:p>
                  </a:txBody>
                  <a:tcPr marL="12675" marR="12675" marT="12675" marB="0" anchor="b"/>
                </a:tc>
                <a:tc>
                  <a:txBody>
                    <a:bodyPr/>
                    <a:lstStyle/>
                    <a:p>
                      <a:pPr marL="0" marR="0" lvl="0" indent="0" algn="r" rtl="0">
                        <a:lnSpc>
                          <a:spcPct val="100000"/>
                        </a:lnSpc>
                        <a:spcBef>
                          <a:spcPts val="0"/>
                        </a:spcBef>
                        <a:spcAft>
                          <a:spcPts val="0"/>
                        </a:spcAft>
                        <a:buClr>
                          <a:srgbClr val="121618"/>
                        </a:buClr>
                        <a:buSzPct val="25000"/>
                        <a:buFont typeface="Arial"/>
                        <a:buNone/>
                      </a:pPr>
                      <a:r>
                        <a:rPr lang="en" sz="1300" b="1" u="none" strike="noStrike" cap="none">
                          <a:solidFill>
                            <a:srgbClr val="121618"/>
                          </a:solidFill>
                        </a:rPr>
                        <a:t>28250</a:t>
                      </a:r>
                    </a:p>
                  </a:txBody>
                  <a:tcPr marL="12675" marR="12675" marT="12675" marB="0" anchor="b"/>
                </a:tc>
                <a:tc>
                  <a:txBody>
                    <a:bodyPr/>
                    <a:lstStyle/>
                    <a:p>
                      <a:pPr marL="0" marR="0" lvl="0" indent="0" algn="r" rtl="0">
                        <a:lnSpc>
                          <a:spcPct val="100000"/>
                        </a:lnSpc>
                        <a:spcBef>
                          <a:spcPts val="0"/>
                        </a:spcBef>
                        <a:spcAft>
                          <a:spcPts val="0"/>
                        </a:spcAft>
                        <a:buClr>
                          <a:srgbClr val="121618"/>
                        </a:buClr>
                        <a:buSzPct val="25000"/>
                        <a:buFont typeface="Arial"/>
                        <a:buNone/>
                      </a:pPr>
                      <a:r>
                        <a:rPr lang="en" sz="1300" b="1" u="none" strike="noStrike" cap="none">
                          <a:solidFill>
                            <a:srgbClr val="121618"/>
                          </a:solidFill>
                        </a:rPr>
                        <a:t>18375</a:t>
                      </a:r>
                    </a:p>
                  </a:txBody>
                  <a:tcPr marL="12675" marR="12675" marT="12675" marB="0" anchor="b"/>
                </a:tc>
                <a:tc>
                  <a:txBody>
                    <a:bodyPr/>
                    <a:lstStyle/>
                    <a:p>
                      <a:pPr marL="0" marR="0" lvl="0" indent="0" algn="r" rtl="0">
                        <a:lnSpc>
                          <a:spcPct val="100000"/>
                        </a:lnSpc>
                        <a:spcBef>
                          <a:spcPts val="0"/>
                        </a:spcBef>
                        <a:spcAft>
                          <a:spcPts val="0"/>
                        </a:spcAft>
                        <a:buClr>
                          <a:srgbClr val="121618"/>
                        </a:buClr>
                        <a:buSzPct val="25000"/>
                        <a:buFont typeface="Arial"/>
                        <a:buNone/>
                      </a:pPr>
                      <a:r>
                        <a:rPr lang="en" sz="1300" b="1" u="none" strike="noStrike" cap="none">
                          <a:solidFill>
                            <a:srgbClr val="121618"/>
                          </a:solidFill>
                        </a:rPr>
                        <a:t>23100</a:t>
                      </a:r>
                    </a:p>
                  </a:txBody>
                  <a:tcPr marL="12675" marR="12675" marT="12675" marB="0" anchor="b"/>
                </a:tc>
              </a:tr>
              <a:tr h="215425">
                <a:tc>
                  <a:txBody>
                    <a:bodyPr/>
                    <a:lstStyle/>
                    <a:p>
                      <a:pPr marL="0" marR="0" lvl="0" indent="0" algn="l" rtl="0">
                        <a:lnSpc>
                          <a:spcPct val="100000"/>
                        </a:lnSpc>
                        <a:spcBef>
                          <a:spcPts val="0"/>
                        </a:spcBef>
                        <a:spcAft>
                          <a:spcPts val="0"/>
                        </a:spcAft>
                        <a:buClr>
                          <a:srgbClr val="000000"/>
                        </a:buClr>
                        <a:buSzPct val="25000"/>
                        <a:buFont typeface="Arial"/>
                        <a:buNone/>
                      </a:pPr>
                      <a:endParaRPr sz="1300" b="0" i="0" u="none" strike="noStrike" cap="none">
                        <a:solidFill>
                          <a:srgbClr val="121618"/>
                        </a:solidFill>
                        <a:latin typeface="Verdana"/>
                        <a:ea typeface="Verdana"/>
                        <a:cs typeface="Verdana"/>
                        <a:sym typeface="Verdana"/>
                      </a:endParaRPr>
                    </a:p>
                  </a:txBody>
                  <a:tcPr marL="12675" marR="12675" marT="12675" marB="0" anchor="b"/>
                </a:tc>
                <a:tc>
                  <a:txBody>
                    <a:bodyPr/>
                    <a:lstStyle/>
                    <a:p>
                      <a:pPr marL="0" marR="0" lvl="0" indent="0" algn="l" rtl="0">
                        <a:lnSpc>
                          <a:spcPct val="100000"/>
                        </a:lnSpc>
                        <a:spcBef>
                          <a:spcPts val="0"/>
                        </a:spcBef>
                        <a:spcAft>
                          <a:spcPts val="0"/>
                        </a:spcAft>
                        <a:buClr>
                          <a:srgbClr val="000000"/>
                        </a:buClr>
                        <a:buSzPct val="25000"/>
                        <a:buFont typeface="Arial"/>
                        <a:buNone/>
                      </a:pPr>
                      <a:endParaRPr sz="1300" b="0" i="0" u="none" strike="noStrike" cap="none">
                        <a:solidFill>
                          <a:srgbClr val="121618"/>
                        </a:solidFill>
                        <a:latin typeface="Verdana"/>
                        <a:ea typeface="Verdana"/>
                        <a:cs typeface="Verdana"/>
                        <a:sym typeface="Verdana"/>
                      </a:endParaRPr>
                    </a:p>
                  </a:txBody>
                  <a:tcPr marL="12675" marR="12675" marT="12675" marB="0" anchor="b"/>
                </a:tc>
                <a:tc>
                  <a:txBody>
                    <a:bodyPr/>
                    <a:lstStyle/>
                    <a:p>
                      <a:pPr marL="0" marR="0" lvl="0" indent="0" algn="l" rtl="0">
                        <a:lnSpc>
                          <a:spcPct val="100000"/>
                        </a:lnSpc>
                        <a:spcBef>
                          <a:spcPts val="0"/>
                        </a:spcBef>
                        <a:spcAft>
                          <a:spcPts val="0"/>
                        </a:spcAft>
                        <a:buClr>
                          <a:srgbClr val="000000"/>
                        </a:buClr>
                        <a:buSzPct val="25000"/>
                        <a:buFont typeface="Arial"/>
                        <a:buNone/>
                      </a:pPr>
                      <a:endParaRPr sz="1300" b="0" i="0" u="none" strike="noStrike" cap="none">
                        <a:solidFill>
                          <a:srgbClr val="121618"/>
                        </a:solidFill>
                        <a:latin typeface="Verdana"/>
                        <a:ea typeface="Verdana"/>
                        <a:cs typeface="Verdana"/>
                        <a:sym typeface="Verdana"/>
                      </a:endParaRPr>
                    </a:p>
                  </a:txBody>
                  <a:tcPr marL="12675" marR="12675" marT="12675" marB="0" anchor="b"/>
                </a:tc>
                <a:tc>
                  <a:txBody>
                    <a:bodyPr/>
                    <a:lstStyle/>
                    <a:p>
                      <a:pPr marL="0" marR="0" lvl="0" indent="0" algn="l" rtl="0">
                        <a:lnSpc>
                          <a:spcPct val="100000"/>
                        </a:lnSpc>
                        <a:spcBef>
                          <a:spcPts val="0"/>
                        </a:spcBef>
                        <a:spcAft>
                          <a:spcPts val="0"/>
                        </a:spcAft>
                        <a:buClr>
                          <a:srgbClr val="000000"/>
                        </a:buClr>
                        <a:buSzPct val="25000"/>
                        <a:buFont typeface="Arial"/>
                        <a:buNone/>
                      </a:pPr>
                      <a:endParaRPr sz="1300" b="0" i="0" u="none" strike="noStrike" cap="none">
                        <a:solidFill>
                          <a:srgbClr val="121618"/>
                        </a:solidFill>
                        <a:latin typeface="Verdana"/>
                        <a:ea typeface="Verdana"/>
                        <a:cs typeface="Verdana"/>
                        <a:sym typeface="Verdana"/>
                      </a:endParaRPr>
                    </a:p>
                  </a:txBody>
                  <a:tcPr marL="12675" marR="12675" marT="12675" marB="0" anchor="b"/>
                </a:tc>
              </a:tr>
              <a:tr h="60950">
                <a:tc>
                  <a:txBody>
                    <a:bodyPr/>
                    <a:lstStyle/>
                    <a:p>
                      <a:pPr marL="0" marR="0" lvl="0" indent="0" algn="r" rtl="0">
                        <a:lnSpc>
                          <a:spcPct val="100000"/>
                        </a:lnSpc>
                        <a:spcBef>
                          <a:spcPts val="0"/>
                        </a:spcBef>
                        <a:spcAft>
                          <a:spcPts val="0"/>
                        </a:spcAft>
                        <a:buClr>
                          <a:srgbClr val="121618"/>
                        </a:buClr>
                        <a:buSzPct val="25000"/>
                        <a:buFont typeface="Arial"/>
                        <a:buNone/>
                      </a:pPr>
                      <a:r>
                        <a:rPr lang="en" sz="1300" u="none" strike="noStrike" cap="none">
                          <a:solidFill>
                            <a:srgbClr val="121618"/>
                          </a:solidFill>
                        </a:rPr>
                        <a:t>Net Income</a:t>
                      </a:r>
                    </a:p>
                  </a:txBody>
                  <a:tcPr marL="12675" marR="12675" marT="12675" marB="0" anchor="b"/>
                </a:tc>
                <a:tc>
                  <a:txBody>
                    <a:bodyPr/>
                    <a:lstStyle/>
                    <a:p>
                      <a:pPr marL="0" marR="0" lvl="0" indent="0" algn="r" rtl="0">
                        <a:lnSpc>
                          <a:spcPct val="100000"/>
                        </a:lnSpc>
                        <a:spcBef>
                          <a:spcPts val="0"/>
                        </a:spcBef>
                        <a:spcAft>
                          <a:spcPts val="0"/>
                        </a:spcAft>
                        <a:buClr>
                          <a:srgbClr val="C00000"/>
                        </a:buClr>
                        <a:buSzPct val="25000"/>
                        <a:buFont typeface="Arial"/>
                        <a:buNone/>
                      </a:pPr>
                      <a:r>
                        <a:rPr lang="en" sz="1300" u="none" strike="noStrike" cap="none">
                          <a:solidFill>
                            <a:srgbClr val="C00000"/>
                          </a:solidFill>
                        </a:rPr>
                        <a:t>-18000</a:t>
                      </a:r>
                    </a:p>
                  </a:txBody>
                  <a:tcPr marL="12675" marR="12675" marT="12675" marB="0" anchor="b"/>
                </a:tc>
                <a:tc>
                  <a:txBody>
                    <a:bodyPr/>
                    <a:lstStyle/>
                    <a:p>
                      <a:pPr marL="0" marR="0" lvl="0" indent="0" algn="r" rtl="0">
                        <a:lnSpc>
                          <a:spcPct val="100000"/>
                        </a:lnSpc>
                        <a:spcBef>
                          <a:spcPts val="0"/>
                        </a:spcBef>
                        <a:spcAft>
                          <a:spcPts val="0"/>
                        </a:spcAft>
                        <a:buClr>
                          <a:srgbClr val="3F6823"/>
                        </a:buClr>
                        <a:buSzPct val="25000"/>
                        <a:buFont typeface="Arial"/>
                        <a:buNone/>
                      </a:pPr>
                      <a:r>
                        <a:rPr lang="en" sz="1300" u="none" strike="noStrike" cap="none">
                          <a:solidFill>
                            <a:srgbClr val="3F6823"/>
                          </a:solidFill>
                        </a:rPr>
                        <a:t>2125</a:t>
                      </a:r>
                    </a:p>
                  </a:txBody>
                  <a:tcPr marL="12675" marR="12675" marT="12675" marB="0" anchor="b"/>
                </a:tc>
                <a:tc>
                  <a:txBody>
                    <a:bodyPr/>
                    <a:lstStyle/>
                    <a:p>
                      <a:pPr marL="0" marR="0" lvl="0" indent="0" algn="r" rtl="0">
                        <a:lnSpc>
                          <a:spcPct val="100000"/>
                        </a:lnSpc>
                        <a:spcBef>
                          <a:spcPts val="0"/>
                        </a:spcBef>
                        <a:spcAft>
                          <a:spcPts val="0"/>
                        </a:spcAft>
                        <a:buClr>
                          <a:srgbClr val="3F6823"/>
                        </a:buClr>
                        <a:buSzPct val="25000"/>
                        <a:buFont typeface="Arial"/>
                        <a:buNone/>
                      </a:pPr>
                      <a:r>
                        <a:rPr lang="en" sz="1300" u="none" strike="noStrike" cap="none">
                          <a:solidFill>
                            <a:srgbClr val="3F6823"/>
                          </a:solidFill>
                        </a:rPr>
                        <a:t>24900</a:t>
                      </a:r>
                    </a:p>
                  </a:txBody>
                  <a:tcPr marL="12675" marR="12675" marT="12675" marB="0" anchor="b"/>
                </a:tc>
              </a:tr>
            </a:tbl>
          </a:graphicData>
        </a:graphic>
      </p:graphicFrame>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graphicFrame>
        <p:nvGraphicFramePr>
          <p:cNvPr id="153" name="Shape 153"/>
          <p:cNvGraphicFramePr/>
          <p:nvPr/>
        </p:nvGraphicFramePr>
        <p:xfrm>
          <a:off x="969458" y="1682900"/>
          <a:ext cx="3000000" cy="3000000"/>
        </p:xfrm>
        <a:graphic>
          <a:graphicData uri="http://schemas.openxmlformats.org/drawingml/2006/table">
            <a:tbl>
              <a:tblPr>
                <a:noFill/>
                <a:tableStyleId>{A3540CA6-E3C4-4790-A1B9-61F9620959E7}</a:tableStyleId>
              </a:tblPr>
              <a:tblGrid>
                <a:gridCol w="3335250"/>
                <a:gridCol w="1489325"/>
                <a:gridCol w="2060925"/>
              </a:tblGrid>
              <a:tr h="267650">
                <a:tc>
                  <a:txBody>
                    <a:bodyPr/>
                    <a:lstStyle/>
                    <a:p>
                      <a:pPr marL="0" marR="0" lvl="0" indent="0" algn="ctr" rtl="0">
                        <a:lnSpc>
                          <a:spcPct val="100000"/>
                        </a:lnSpc>
                        <a:spcBef>
                          <a:spcPts val="0"/>
                        </a:spcBef>
                        <a:spcAft>
                          <a:spcPts val="0"/>
                        </a:spcAft>
                        <a:buClr>
                          <a:srgbClr val="121618"/>
                        </a:buClr>
                        <a:buSzPct val="25000"/>
                        <a:buFont typeface="Arial"/>
                        <a:buNone/>
                      </a:pPr>
                      <a:r>
                        <a:rPr lang="en" sz="1700" u="none" strike="noStrike" cap="none">
                          <a:solidFill>
                            <a:srgbClr val="121618"/>
                          </a:solidFill>
                        </a:rPr>
                        <a:t>Job description</a:t>
                      </a:r>
                    </a:p>
                  </a:txBody>
                  <a:tcPr marL="15750" marR="15750" marT="15750" marB="0" anchor="b"/>
                </a:tc>
                <a:tc>
                  <a:txBody>
                    <a:bodyPr/>
                    <a:lstStyle/>
                    <a:p>
                      <a:pPr marL="0" marR="0" lvl="0" indent="0" algn="ctr" rtl="0">
                        <a:lnSpc>
                          <a:spcPct val="100000"/>
                        </a:lnSpc>
                        <a:spcBef>
                          <a:spcPts val="0"/>
                        </a:spcBef>
                        <a:spcAft>
                          <a:spcPts val="0"/>
                        </a:spcAft>
                        <a:buClr>
                          <a:srgbClr val="121618"/>
                        </a:buClr>
                        <a:buSzPct val="25000"/>
                        <a:buFont typeface="Arial"/>
                        <a:buNone/>
                      </a:pPr>
                      <a:r>
                        <a:rPr lang="en" sz="1700" u="none" strike="noStrike" cap="none">
                          <a:solidFill>
                            <a:srgbClr val="121618"/>
                          </a:solidFill>
                        </a:rPr>
                        <a:t>Hourly Rate</a:t>
                      </a:r>
                    </a:p>
                  </a:txBody>
                  <a:tcPr marL="15750" marR="15750" marT="15750" marB="0" anchor="b"/>
                </a:tc>
                <a:tc>
                  <a:txBody>
                    <a:bodyPr/>
                    <a:lstStyle/>
                    <a:p>
                      <a:pPr marL="0" marR="0" lvl="0" indent="0" algn="ctr" rtl="0">
                        <a:lnSpc>
                          <a:spcPct val="100000"/>
                        </a:lnSpc>
                        <a:spcBef>
                          <a:spcPts val="0"/>
                        </a:spcBef>
                        <a:spcAft>
                          <a:spcPts val="0"/>
                        </a:spcAft>
                        <a:buClr>
                          <a:srgbClr val="121618"/>
                        </a:buClr>
                        <a:buSzPct val="25000"/>
                        <a:buFont typeface="Arial"/>
                        <a:buNone/>
                      </a:pPr>
                      <a:r>
                        <a:rPr lang="en" sz="1700" u="none" strike="noStrike" cap="none">
                          <a:solidFill>
                            <a:srgbClr val="121618"/>
                          </a:solidFill>
                        </a:rPr>
                        <a:t>Estimated Hours</a:t>
                      </a:r>
                    </a:p>
                  </a:txBody>
                  <a:tcPr marL="15750" marR="15750" marT="15750" marB="0" anchor="b"/>
                </a:tc>
              </a:tr>
              <a:tr h="267650">
                <a:tc>
                  <a:txBody>
                    <a:bodyPr/>
                    <a:lstStyle/>
                    <a:p>
                      <a:pPr marL="0" marR="0" lvl="0" indent="0" algn="l" rtl="0">
                        <a:lnSpc>
                          <a:spcPct val="100000"/>
                        </a:lnSpc>
                        <a:spcBef>
                          <a:spcPts val="0"/>
                        </a:spcBef>
                        <a:spcAft>
                          <a:spcPts val="0"/>
                        </a:spcAft>
                        <a:buClr>
                          <a:srgbClr val="000000"/>
                        </a:buClr>
                        <a:buSzPct val="25000"/>
                        <a:buFont typeface="Arial"/>
                        <a:buNone/>
                      </a:pPr>
                      <a:endParaRPr sz="1700" b="0" i="0" u="none" strike="noStrike" cap="none">
                        <a:solidFill>
                          <a:srgbClr val="121618"/>
                        </a:solidFill>
                        <a:latin typeface="Verdana"/>
                        <a:ea typeface="Verdana"/>
                        <a:cs typeface="Verdana"/>
                        <a:sym typeface="Verdana"/>
                      </a:endParaRPr>
                    </a:p>
                  </a:txBody>
                  <a:tcPr marL="15750" marR="15750" marT="15750" marB="0" anchor="b"/>
                </a:tc>
                <a:tc>
                  <a:txBody>
                    <a:bodyPr/>
                    <a:lstStyle/>
                    <a:p>
                      <a:pPr marL="0" marR="0" lvl="0" indent="0" algn="l" rtl="0">
                        <a:lnSpc>
                          <a:spcPct val="100000"/>
                        </a:lnSpc>
                        <a:spcBef>
                          <a:spcPts val="0"/>
                        </a:spcBef>
                        <a:spcAft>
                          <a:spcPts val="0"/>
                        </a:spcAft>
                        <a:buClr>
                          <a:srgbClr val="000000"/>
                        </a:buClr>
                        <a:buSzPct val="25000"/>
                        <a:buFont typeface="Arial"/>
                        <a:buNone/>
                      </a:pPr>
                      <a:endParaRPr sz="1700" b="0" i="0" u="none" strike="noStrike" cap="none">
                        <a:solidFill>
                          <a:srgbClr val="121618"/>
                        </a:solidFill>
                        <a:latin typeface="Verdana"/>
                        <a:ea typeface="Verdana"/>
                        <a:cs typeface="Verdana"/>
                        <a:sym typeface="Verdana"/>
                      </a:endParaRPr>
                    </a:p>
                  </a:txBody>
                  <a:tcPr marL="15750" marR="15750" marT="15750" marB="0" anchor="b"/>
                </a:tc>
                <a:tc>
                  <a:txBody>
                    <a:bodyPr/>
                    <a:lstStyle/>
                    <a:p>
                      <a:pPr marL="0" marR="0" lvl="0" indent="0" algn="l" rtl="0">
                        <a:lnSpc>
                          <a:spcPct val="100000"/>
                        </a:lnSpc>
                        <a:spcBef>
                          <a:spcPts val="0"/>
                        </a:spcBef>
                        <a:spcAft>
                          <a:spcPts val="0"/>
                        </a:spcAft>
                        <a:buClr>
                          <a:srgbClr val="000000"/>
                        </a:buClr>
                        <a:buSzPct val="25000"/>
                        <a:buFont typeface="Arial"/>
                        <a:buNone/>
                      </a:pPr>
                      <a:endParaRPr sz="1700" b="0" i="0" u="none" strike="noStrike" cap="none">
                        <a:solidFill>
                          <a:srgbClr val="121618"/>
                        </a:solidFill>
                        <a:latin typeface="Verdana"/>
                        <a:ea typeface="Verdana"/>
                        <a:cs typeface="Verdana"/>
                        <a:sym typeface="Verdana"/>
                      </a:endParaRPr>
                    </a:p>
                  </a:txBody>
                  <a:tcPr marL="15750" marR="15750" marT="15750" marB="0" anchor="b"/>
                </a:tc>
              </a:tr>
              <a:tr h="267650">
                <a:tc>
                  <a:txBody>
                    <a:bodyPr/>
                    <a:lstStyle/>
                    <a:p>
                      <a:pPr marL="0" marR="0" lvl="0" indent="0" algn="l" rtl="0">
                        <a:lnSpc>
                          <a:spcPct val="100000"/>
                        </a:lnSpc>
                        <a:spcBef>
                          <a:spcPts val="0"/>
                        </a:spcBef>
                        <a:spcAft>
                          <a:spcPts val="0"/>
                        </a:spcAft>
                        <a:buClr>
                          <a:srgbClr val="121618"/>
                        </a:buClr>
                        <a:buSzPct val="25000"/>
                        <a:buFont typeface="Arial"/>
                        <a:buNone/>
                      </a:pPr>
                      <a:r>
                        <a:rPr lang="en" sz="1700" u="none" strike="noStrike" cap="none">
                          <a:solidFill>
                            <a:srgbClr val="121618"/>
                          </a:solidFill>
                        </a:rPr>
                        <a:t>General developers</a:t>
                      </a:r>
                    </a:p>
                  </a:txBody>
                  <a:tcPr marL="15750" marR="15750" marT="15750" marB="0" anchor="b"/>
                </a:tc>
                <a:tc>
                  <a:txBody>
                    <a:bodyPr/>
                    <a:lstStyle/>
                    <a:p>
                      <a:pPr marL="0" marR="0" lvl="0" indent="0" algn="r" rtl="0">
                        <a:lnSpc>
                          <a:spcPct val="100000"/>
                        </a:lnSpc>
                        <a:spcBef>
                          <a:spcPts val="0"/>
                        </a:spcBef>
                        <a:spcAft>
                          <a:spcPts val="0"/>
                        </a:spcAft>
                        <a:buClr>
                          <a:srgbClr val="121618"/>
                        </a:buClr>
                        <a:buSzPct val="25000"/>
                        <a:buFont typeface="Arial"/>
                        <a:buNone/>
                      </a:pPr>
                      <a:r>
                        <a:rPr lang="en" sz="1700" u="none" strike="noStrike" cap="none">
                          <a:solidFill>
                            <a:srgbClr val="121618"/>
                          </a:solidFill>
                        </a:rPr>
                        <a:t>15</a:t>
                      </a:r>
                    </a:p>
                  </a:txBody>
                  <a:tcPr marL="15750" marR="15750" marT="15750" marB="0" anchor="b"/>
                </a:tc>
                <a:tc>
                  <a:txBody>
                    <a:bodyPr/>
                    <a:lstStyle/>
                    <a:p>
                      <a:pPr marL="0" marR="0" lvl="0" indent="0" algn="r" rtl="0">
                        <a:lnSpc>
                          <a:spcPct val="100000"/>
                        </a:lnSpc>
                        <a:spcBef>
                          <a:spcPts val="0"/>
                        </a:spcBef>
                        <a:spcAft>
                          <a:spcPts val="0"/>
                        </a:spcAft>
                        <a:buClr>
                          <a:srgbClr val="121618"/>
                        </a:buClr>
                        <a:buSzPct val="25000"/>
                        <a:buFont typeface="Arial"/>
                        <a:buNone/>
                      </a:pPr>
                      <a:r>
                        <a:rPr lang="en" sz="1700" u="none" strike="noStrike" cap="none">
                          <a:solidFill>
                            <a:srgbClr val="121618"/>
                          </a:solidFill>
                        </a:rPr>
                        <a:t>500</a:t>
                      </a:r>
                    </a:p>
                  </a:txBody>
                  <a:tcPr marL="15750" marR="15750" marT="15750" marB="0" anchor="b"/>
                </a:tc>
              </a:tr>
              <a:tr h="267650">
                <a:tc>
                  <a:txBody>
                    <a:bodyPr/>
                    <a:lstStyle/>
                    <a:p>
                      <a:pPr marL="0" marR="0" lvl="0" indent="0" algn="l" rtl="0">
                        <a:lnSpc>
                          <a:spcPct val="100000"/>
                        </a:lnSpc>
                        <a:spcBef>
                          <a:spcPts val="0"/>
                        </a:spcBef>
                        <a:spcAft>
                          <a:spcPts val="0"/>
                        </a:spcAft>
                        <a:buClr>
                          <a:srgbClr val="121618"/>
                        </a:buClr>
                        <a:buSzPct val="25000"/>
                        <a:buFont typeface="Arial"/>
                        <a:buNone/>
                      </a:pPr>
                      <a:r>
                        <a:rPr lang="en" sz="1700" u="none" strike="noStrike" cap="none">
                          <a:solidFill>
                            <a:srgbClr val="121618"/>
                          </a:solidFill>
                        </a:rPr>
                        <a:t>Mobile application developers</a:t>
                      </a:r>
                    </a:p>
                  </a:txBody>
                  <a:tcPr marL="15750" marR="15750" marT="15750" marB="0" anchor="b"/>
                </a:tc>
                <a:tc>
                  <a:txBody>
                    <a:bodyPr/>
                    <a:lstStyle/>
                    <a:p>
                      <a:pPr marL="0" marR="0" lvl="0" indent="0" algn="r" rtl="0">
                        <a:lnSpc>
                          <a:spcPct val="100000"/>
                        </a:lnSpc>
                        <a:spcBef>
                          <a:spcPts val="0"/>
                        </a:spcBef>
                        <a:spcAft>
                          <a:spcPts val="0"/>
                        </a:spcAft>
                        <a:buClr>
                          <a:srgbClr val="121618"/>
                        </a:buClr>
                        <a:buSzPct val="25000"/>
                        <a:buFont typeface="Arial"/>
                        <a:buNone/>
                      </a:pPr>
                      <a:r>
                        <a:rPr lang="en" sz="1700" u="none" strike="noStrike" cap="none">
                          <a:solidFill>
                            <a:srgbClr val="121618"/>
                          </a:solidFill>
                        </a:rPr>
                        <a:t>17</a:t>
                      </a:r>
                    </a:p>
                  </a:txBody>
                  <a:tcPr marL="15750" marR="15750" marT="15750" marB="0" anchor="b"/>
                </a:tc>
                <a:tc>
                  <a:txBody>
                    <a:bodyPr/>
                    <a:lstStyle/>
                    <a:p>
                      <a:pPr marL="0" marR="0" lvl="0" indent="0" algn="r" rtl="0">
                        <a:lnSpc>
                          <a:spcPct val="100000"/>
                        </a:lnSpc>
                        <a:spcBef>
                          <a:spcPts val="0"/>
                        </a:spcBef>
                        <a:spcAft>
                          <a:spcPts val="0"/>
                        </a:spcAft>
                        <a:buClr>
                          <a:srgbClr val="121618"/>
                        </a:buClr>
                        <a:buSzPct val="25000"/>
                        <a:buFont typeface="Arial"/>
                        <a:buNone/>
                      </a:pPr>
                      <a:r>
                        <a:rPr lang="en" sz="1700" u="none" strike="noStrike" cap="none">
                          <a:solidFill>
                            <a:srgbClr val="121618"/>
                          </a:solidFill>
                        </a:rPr>
                        <a:t>500</a:t>
                      </a:r>
                    </a:p>
                  </a:txBody>
                  <a:tcPr marL="15750" marR="15750" marT="15750" marB="0" anchor="b"/>
                </a:tc>
              </a:tr>
              <a:tr h="267650">
                <a:tc>
                  <a:txBody>
                    <a:bodyPr/>
                    <a:lstStyle/>
                    <a:p>
                      <a:pPr marL="0" marR="0" lvl="0" indent="0" algn="l" rtl="0">
                        <a:lnSpc>
                          <a:spcPct val="100000"/>
                        </a:lnSpc>
                        <a:spcBef>
                          <a:spcPts val="0"/>
                        </a:spcBef>
                        <a:spcAft>
                          <a:spcPts val="0"/>
                        </a:spcAft>
                        <a:buClr>
                          <a:srgbClr val="121618"/>
                        </a:buClr>
                        <a:buSzPct val="25000"/>
                        <a:buFont typeface="Arial"/>
                        <a:buNone/>
                      </a:pPr>
                      <a:r>
                        <a:rPr lang="en" sz="1700" u="none" strike="noStrike" cap="none">
                          <a:solidFill>
                            <a:srgbClr val="121618"/>
                          </a:solidFill>
                        </a:rPr>
                        <a:t>Project Manager</a:t>
                      </a:r>
                    </a:p>
                  </a:txBody>
                  <a:tcPr marL="15750" marR="15750" marT="15750" marB="0" anchor="b"/>
                </a:tc>
                <a:tc>
                  <a:txBody>
                    <a:bodyPr/>
                    <a:lstStyle/>
                    <a:p>
                      <a:pPr marL="0" marR="0" lvl="0" indent="0" algn="r" rtl="0">
                        <a:lnSpc>
                          <a:spcPct val="100000"/>
                        </a:lnSpc>
                        <a:spcBef>
                          <a:spcPts val="0"/>
                        </a:spcBef>
                        <a:spcAft>
                          <a:spcPts val="0"/>
                        </a:spcAft>
                        <a:buClr>
                          <a:srgbClr val="121618"/>
                        </a:buClr>
                        <a:buSzPct val="25000"/>
                        <a:buFont typeface="Arial"/>
                        <a:buNone/>
                      </a:pPr>
                      <a:r>
                        <a:rPr lang="en" sz="1700" u="none" strike="noStrike" cap="none">
                          <a:solidFill>
                            <a:srgbClr val="121618"/>
                          </a:solidFill>
                        </a:rPr>
                        <a:t>25</a:t>
                      </a:r>
                    </a:p>
                  </a:txBody>
                  <a:tcPr marL="15750" marR="15750" marT="15750" marB="0" anchor="b"/>
                </a:tc>
                <a:tc>
                  <a:txBody>
                    <a:bodyPr/>
                    <a:lstStyle/>
                    <a:p>
                      <a:pPr marL="0" marR="0" lvl="0" indent="0" algn="r" rtl="0">
                        <a:lnSpc>
                          <a:spcPct val="100000"/>
                        </a:lnSpc>
                        <a:spcBef>
                          <a:spcPts val="0"/>
                        </a:spcBef>
                        <a:spcAft>
                          <a:spcPts val="0"/>
                        </a:spcAft>
                        <a:buClr>
                          <a:srgbClr val="121618"/>
                        </a:buClr>
                        <a:buSzPct val="25000"/>
                        <a:buFont typeface="Arial"/>
                        <a:buNone/>
                      </a:pPr>
                      <a:r>
                        <a:rPr lang="en" sz="1700" u="none" strike="noStrike" cap="none">
                          <a:solidFill>
                            <a:srgbClr val="121618"/>
                          </a:solidFill>
                        </a:rPr>
                        <a:t>300</a:t>
                      </a:r>
                    </a:p>
                  </a:txBody>
                  <a:tcPr marL="15750" marR="15750" marT="15750" marB="0" anchor="b"/>
                </a:tc>
              </a:tr>
              <a:tr h="267650">
                <a:tc gridSpan="3">
                  <a:txBody>
                    <a:bodyPr/>
                    <a:lstStyle/>
                    <a:p>
                      <a:pPr marL="0" marR="0" lvl="0" indent="0" algn="l" rtl="0">
                        <a:lnSpc>
                          <a:spcPct val="100000"/>
                        </a:lnSpc>
                        <a:spcBef>
                          <a:spcPts val="0"/>
                        </a:spcBef>
                        <a:spcAft>
                          <a:spcPts val="0"/>
                        </a:spcAft>
                        <a:buClr>
                          <a:srgbClr val="000000"/>
                        </a:buClr>
                        <a:buSzPct val="25000"/>
                        <a:buFont typeface="Arial"/>
                        <a:buNone/>
                      </a:pPr>
                      <a:endParaRPr sz="1700" b="0" i="0" u="none" strike="noStrike" cap="none">
                        <a:solidFill>
                          <a:srgbClr val="121618"/>
                        </a:solidFill>
                        <a:latin typeface="Verdana"/>
                        <a:ea typeface="Verdana"/>
                        <a:cs typeface="Verdana"/>
                        <a:sym typeface="Verdana"/>
                      </a:endParaRPr>
                    </a:p>
                  </a:txBody>
                  <a:tcPr marL="15750" marR="15750" marT="15750" marB="0" anchor="b"/>
                </a:tc>
                <a:tc hMerge="1">
                  <a:txBody>
                    <a:bodyPr/>
                    <a:lstStyle/>
                    <a:p>
                      <a:endParaRPr lang="en-US"/>
                    </a:p>
                  </a:txBody>
                  <a:tcPr/>
                </a:tc>
                <a:tc hMerge="1">
                  <a:txBody>
                    <a:bodyPr/>
                    <a:lstStyle/>
                    <a:p>
                      <a:endParaRPr lang="en-US"/>
                    </a:p>
                  </a:txBody>
                  <a:tcPr/>
                </a:tc>
              </a:tr>
            </a:tbl>
          </a:graphicData>
        </a:graphic>
      </p:graphicFrame>
      <p:sp>
        <p:nvSpPr>
          <p:cNvPr id="154" name="Shape 154"/>
          <p:cNvSpPr txBox="1">
            <a:spLocks noGrp="1"/>
          </p:cNvSpPr>
          <p:nvPr>
            <p:ph type="title"/>
          </p:nvPr>
        </p:nvSpPr>
        <p:spPr>
          <a:xfrm>
            <a:off x="387900" y="458025"/>
            <a:ext cx="8368200" cy="686099"/>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Roboto Slab"/>
              <a:buNone/>
            </a:pPr>
            <a:r>
              <a:rPr lang="en" sz="3000" b="0" i="0" u="none" strike="noStrike" cap="none">
                <a:solidFill>
                  <a:schemeClr val="dk1"/>
                </a:solidFill>
                <a:latin typeface="Roboto Slab"/>
                <a:ea typeface="Roboto Slab"/>
                <a:cs typeface="Roboto Slab"/>
                <a:sym typeface="Roboto Slab"/>
              </a:rPr>
              <a:t>Salary Breakdown </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387900" y="458025"/>
            <a:ext cx="8368200" cy="686099"/>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Roboto Slab"/>
              <a:buNone/>
            </a:pPr>
            <a:r>
              <a:rPr lang="en" sz="3000" b="0" i="0" u="none" strike="noStrike" cap="none">
                <a:solidFill>
                  <a:schemeClr val="dk1"/>
                </a:solidFill>
                <a:latin typeface="Roboto Slab"/>
                <a:ea typeface="Roboto Slab"/>
                <a:cs typeface="Roboto Slab"/>
                <a:sym typeface="Roboto Slab"/>
              </a:rPr>
              <a:t>Data Model </a:t>
            </a:r>
          </a:p>
        </p:txBody>
      </p:sp>
      <p:sp>
        <p:nvSpPr>
          <p:cNvPr id="160" name="Shape 160"/>
          <p:cNvSpPr txBox="1">
            <a:spLocks noGrp="1"/>
          </p:cNvSpPr>
          <p:nvPr>
            <p:ph type="body" idx="1"/>
          </p:nvPr>
        </p:nvSpPr>
        <p:spPr>
          <a:xfrm>
            <a:off x="387900" y="1489824"/>
            <a:ext cx="8368200" cy="3078899"/>
          </a:xfrm>
          <a:prstGeom prst="rect">
            <a:avLst/>
          </a:prstGeom>
          <a:noFill/>
          <a:ln>
            <a:noFill/>
          </a:ln>
        </p:spPr>
        <p:txBody>
          <a:bodyPr lIns="91425" tIns="91425" rIns="91425" bIns="91425" anchor="t" anchorCtr="0">
            <a:noAutofit/>
          </a:bodyPr>
          <a:lstStyle/>
          <a:p>
            <a:pPr marL="1371600" marR="0" lvl="1" indent="-228600" algn="l" rtl="0">
              <a:lnSpc>
                <a:spcPct val="115000"/>
              </a:lnSpc>
              <a:spcBef>
                <a:spcPts val="0"/>
              </a:spcBef>
              <a:spcAft>
                <a:spcPts val="0"/>
              </a:spcAft>
              <a:buClr>
                <a:srgbClr val="404040"/>
              </a:buClr>
              <a:buSzPct val="25000"/>
              <a:buFont typeface="Arial"/>
              <a:buNone/>
            </a:pPr>
            <a:endParaRPr sz="1000" b="0" i="0" u="none" strike="noStrike" cap="none">
              <a:solidFill>
                <a:srgbClr val="404040"/>
              </a:solidFill>
              <a:latin typeface="Arial"/>
              <a:ea typeface="Arial"/>
              <a:cs typeface="Arial"/>
              <a:sym typeface="Arial"/>
            </a:endParaRPr>
          </a:p>
          <a:p>
            <a:pPr marL="0" marR="0" lvl="0" indent="0" algn="l" rtl="0">
              <a:lnSpc>
                <a:spcPct val="115000"/>
              </a:lnSpc>
              <a:spcBef>
                <a:spcPts val="2000"/>
              </a:spcBef>
              <a:spcAft>
                <a:spcPts val="0"/>
              </a:spcAft>
              <a:buClr>
                <a:schemeClr val="dk1"/>
              </a:buClr>
              <a:buSzPct val="25000"/>
              <a:buFont typeface="Roboto"/>
              <a:buNone/>
            </a:pPr>
            <a:endParaRPr sz="1800" b="0" i="0" u="none" strike="noStrike" cap="none">
              <a:solidFill>
                <a:schemeClr val="dk1"/>
              </a:solidFill>
              <a:latin typeface="Roboto"/>
              <a:ea typeface="Roboto"/>
              <a:cs typeface="Roboto"/>
              <a:sym typeface="Roboto"/>
            </a:endParaRPr>
          </a:p>
        </p:txBody>
      </p:sp>
      <p:pic>
        <p:nvPicPr>
          <p:cNvPr id="161" name="Shape 161"/>
          <p:cNvPicPr preferRelativeResize="0"/>
          <p:nvPr/>
        </p:nvPicPr>
        <p:blipFill rotWithShape="1">
          <a:blip r:embed="rId3">
            <a:alphaModFix/>
          </a:blip>
          <a:srcRect/>
          <a:stretch/>
        </p:blipFill>
        <p:spPr>
          <a:xfrm>
            <a:off x="823725" y="881862"/>
            <a:ext cx="7622448" cy="3576774"/>
          </a:xfrm>
          <a:prstGeom prst="rect">
            <a:avLst/>
          </a:prstGeom>
          <a:noFill/>
          <a:ln>
            <a:noFill/>
          </a:ln>
        </p:spPr>
      </p:pic>
      <p:sp>
        <p:nvSpPr>
          <p:cNvPr id="162" name="Shape 162"/>
          <p:cNvSpPr txBox="1"/>
          <p:nvPr/>
        </p:nvSpPr>
        <p:spPr>
          <a:xfrm>
            <a:off x="286450" y="4274025"/>
            <a:ext cx="2794500" cy="7572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F3F3F3"/>
              </a:buClr>
              <a:buSzPct val="25000"/>
              <a:buFont typeface="Arial"/>
              <a:buNone/>
            </a:pPr>
            <a:r>
              <a:rPr lang="en" sz="1400" b="0" i="0" u="none" strike="noStrike" cap="none">
                <a:solidFill>
                  <a:srgbClr val="F3F3F3"/>
                </a:solidFill>
                <a:latin typeface="Arial"/>
                <a:ea typeface="Arial"/>
                <a:cs typeface="Arial"/>
                <a:sym typeface="Arial"/>
              </a:rPr>
              <a:t>User Attributes: Collected when user becomes a member</a:t>
            </a:r>
          </a:p>
        </p:txBody>
      </p:sp>
      <p:sp>
        <p:nvSpPr>
          <p:cNvPr id="163" name="Shape 163"/>
          <p:cNvSpPr txBox="1"/>
          <p:nvPr/>
        </p:nvSpPr>
        <p:spPr>
          <a:xfrm>
            <a:off x="3572400" y="4357725"/>
            <a:ext cx="5270999" cy="589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EFEFEF"/>
              </a:buClr>
              <a:buSzPct val="25000"/>
              <a:buFont typeface="Arial"/>
              <a:buNone/>
            </a:pPr>
            <a:r>
              <a:rPr lang="en" sz="1400" b="0" i="0" u="none" strike="noStrike" cap="none">
                <a:solidFill>
                  <a:srgbClr val="EFEFEF"/>
                </a:solidFill>
                <a:latin typeface="Arial"/>
                <a:ea typeface="Arial"/>
                <a:cs typeface="Arial"/>
                <a:sym typeface="Arial"/>
              </a:rPr>
              <a:t>Book Attributes: Collected when user creates book list</a:t>
            </a:r>
            <a:r>
              <a:rPr lang="en">
                <a:solidFill>
                  <a:srgbClr val="EFEFEF"/>
                </a:solidFill>
              </a:rPr>
              <a:t>ing</a:t>
            </a:r>
            <a:r>
              <a:rPr lang="en" sz="1400" b="0" i="0" u="none" strike="noStrike" cap="none">
                <a:solidFill>
                  <a:srgbClr val="EFEFEF"/>
                </a:solidFill>
                <a:latin typeface="Arial"/>
                <a:ea typeface="Arial"/>
                <a:cs typeface="Arial"/>
                <a:sym typeface="Arial"/>
              </a:rPr>
              <a:t> and when user is searching for a book to purchase</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387900" y="458025"/>
            <a:ext cx="8368200" cy="686099"/>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Roboto Slab"/>
              <a:buNone/>
            </a:pPr>
            <a:r>
              <a:rPr lang="en" sz="3000" b="0" i="0" u="none" strike="noStrike" cap="none">
                <a:solidFill>
                  <a:schemeClr val="dk1"/>
                </a:solidFill>
                <a:latin typeface="Roboto Slab"/>
                <a:ea typeface="Roboto Slab"/>
                <a:cs typeface="Roboto Slab"/>
                <a:sym typeface="Roboto Slab"/>
              </a:rPr>
              <a:t>Process Model</a:t>
            </a:r>
          </a:p>
        </p:txBody>
      </p:sp>
      <p:pic>
        <p:nvPicPr>
          <p:cNvPr id="169" name="Shape 169"/>
          <p:cNvPicPr preferRelativeResize="0"/>
          <p:nvPr/>
        </p:nvPicPr>
        <p:blipFill rotWithShape="1">
          <a:blip r:embed="rId3">
            <a:alphaModFix/>
          </a:blip>
          <a:srcRect/>
          <a:stretch/>
        </p:blipFill>
        <p:spPr>
          <a:xfrm>
            <a:off x="0" y="1729649"/>
            <a:ext cx="9144000" cy="2118542"/>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176350" y="124050"/>
            <a:ext cx="8368200" cy="686099"/>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Roboto Slab"/>
              <a:buNone/>
            </a:pPr>
            <a:r>
              <a:rPr lang="en" sz="3000" b="0" i="0" u="none" strike="noStrike" cap="none">
                <a:solidFill>
                  <a:schemeClr val="dk1"/>
                </a:solidFill>
                <a:latin typeface="Roboto Slab"/>
                <a:ea typeface="Roboto Slab"/>
                <a:cs typeface="Roboto Slab"/>
                <a:sym typeface="Roboto Slab"/>
              </a:rPr>
              <a:t>Systems Architecture</a:t>
            </a:r>
          </a:p>
        </p:txBody>
      </p:sp>
      <p:pic>
        <p:nvPicPr>
          <p:cNvPr id="175" name="Shape 175"/>
          <p:cNvPicPr preferRelativeResize="0"/>
          <p:nvPr/>
        </p:nvPicPr>
        <p:blipFill rotWithShape="1">
          <a:blip r:embed="rId3">
            <a:alphaModFix/>
          </a:blip>
          <a:srcRect l="41238"/>
          <a:stretch/>
        </p:blipFill>
        <p:spPr>
          <a:xfrm>
            <a:off x="2780249" y="1287399"/>
            <a:ext cx="6136450" cy="3350449"/>
          </a:xfrm>
          <a:prstGeom prst="rect">
            <a:avLst/>
          </a:prstGeom>
          <a:noFill/>
          <a:ln>
            <a:noFill/>
          </a:ln>
        </p:spPr>
      </p:pic>
      <p:pic>
        <p:nvPicPr>
          <p:cNvPr id="176" name="Shape 176"/>
          <p:cNvPicPr preferRelativeResize="0"/>
          <p:nvPr/>
        </p:nvPicPr>
        <p:blipFill rotWithShape="1">
          <a:blip r:embed="rId4">
            <a:alphaModFix/>
          </a:blip>
          <a:srcRect/>
          <a:stretch/>
        </p:blipFill>
        <p:spPr>
          <a:xfrm>
            <a:off x="1006950" y="1790747"/>
            <a:ext cx="649350" cy="1256900"/>
          </a:xfrm>
          <a:prstGeom prst="rect">
            <a:avLst/>
          </a:prstGeom>
          <a:noFill/>
          <a:ln>
            <a:noFill/>
          </a:ln>
        </p:spPr>
      </p:pic>
      <p:sp>
        <p:nvSpPr>
          <p:cNvPr id="177" name="Shape 177"/>
          <p:cNvSpPr txBox="1"/>
          <p:nvPr/>
        </p:nvSpPr>
        <p:spPr>
          <a:xfrm>
            <a:off x="853525" y="3047650"/>
            <a:ext cx="1076999" cy="1508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900" b="1" i="0" u="none" strike="noStrike" cap="none">
                <a:solidFill>
                  <a:srgbClr val="000000"/>
                </a:solidFill>
                <a:latin typeface="Arial"/>
                <a:ea typeface="Arial"/>
                <a:cs typeface="Arial"/>
                <a:sym typeface="Arial"/>
              </a:rPr>
              <a:t>Mobile Device</a:t>
            </a:r>
          </a:p>
        </p:txBody>
      </p:sp>
      <p:cxnSp>
        <p:nvCxnSpPr>
          <p:cNvPr id="178" name="Shape 178"/>
          <p:cNvCxnSpPr/>
          <p:nvPr/>
        </p:nvCxnSpPr>
        <p:spPr>
          <a:xfrm>
            <a:off x="1840575" y="2419200"/>
            <a:ext cx="755400" cy="0"/>
          </a:xfrm>
          <a:prstGeom prst="straightConnector1">
            <a:avLst/>
          </a:prstGeom>
          <a:noFill/>
          <a:ln w="9525" cap="flat" cmpd="sng">
            <a:solidFill>
              <a:srgbClr val="000000"/>
            </a:solidFill>
            <a:prstDash val="solid"/>
            <a:round/>
            <a:headEnd type="none" w="med" len="med"/>
            <a:tailEnd type="none" w="med" len="med"/>
          </a:ln>
        </p:spPr>
      </p:cxn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387900" y="52850"/>
            <a:ext cx="8368200" cy="686099"/>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Roboto Slab"/>
              <a:buNone/>
            </a:pPr>
            <a:r>
              <a:rPr lang="en" sz="3000" b="0" i="0" u="none" strike="noStrike" cap="none">
                <a:solidFill>
                  <a:schemeClr val="dk1"/>
                </a:solidFill>
                <a:latin typeface="Roboto Slab"/>
                <a:ea typeface="Roboto Slab"/>
                <a:cs typeface="Roboto Slab"/>
                <a:sym typeface="Roboto Slab"/>
              </a:rPr>
              <a:t>Implementation Plan</a:t>
            </a:r>
          </a:p>
        </p:txBody>
      </p:sp>
      <p:pic>
        <p:nvPicPr>
          <p:cNvPr id="184" name="Shape 184"/>
          <p:cNvPicPr preferRelativeResize="0"/>
          <p:nvPr/>
        </p:nvPicPr>
        <p:blipFill rotWithShape="1">
          <a:blip r:embed="rId3">
            <a:alphaModFix/>
          </a:blip>
          <a:srcRect/>
          <a:stretch/>
        </p:blipFill>
        <p:spPr>
          <a:xfrm>
            <a:off x="387898" y="600650"/>
            <a:ext cx="8368200" cy="2796549"/>
          </a:xfrm>
          <a:prstGeom prst="rect">
            <a:avLst/>
          </a:prstGeom>
          <a:noFill/>
          <a:ln>
            <a:noFill/>
          </a:ln>
        </p:spPr>
      </p:pic>
      <p:pic>
        <p:nvPicPr>
          <p:cNvPr id="185" name="Shape 185"/>
          <p:cNvPicPr preferRelativeResize="0"/>
          <p:nvPr/>
        </p:nvPicPr>
        <p:blipFill rotWithShape="1">
          <a:blip r:embed="rId4">
            <a:alphaModFix/>
          </a:blip>
          <a:srcRect/>
          <a:stretch/>
        </p:blipFill>
        <p:spPr>
          <a:xfrm>
            <a:off x="354025" y="3585900"/>
            <a:ext cx="8435949" cy="1514474"/>
          </a:xfrm>
          <a:prstGeom prst="rect">
            <a:avLst/>
          </a:prstGeom>
          <a:noFill/>
          <a:ln>
            <a:noFill/>
          </a:ln>
        </p:spPr>
      </p:pic>
      <p:sp>
        <p:nvSpPr>
          <p:cNvPr id="186" name="Shape 186"/>
          <p:cNvSpPr txBox="1">
            <a:spLocks noGrp="1"/>
          </p:cNvSpPr>
          <p:nvPr>
            <p:ph type="title"/>
          </p:nvPr>
        </p:nvSpPr>
        <p:spPr>
          <a:xfrm>
            <a:off x="354025" y="3148500"/>
            <a:ext cx="1710600" cy="686099"/>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Roboto Slab"/>
              <a:buNone/>
            </a:pPr>
            <a:r>
              <a:rPr lang="en" sz="3000" b="0" i="0" u="none" strike="noStrike" cap="none">
                <a:solidFill>
                  <a:schemeClr val="dk1"/>
                </a:solidFill>
                <a:latin typeface="Roboto Slab"/>
                <a:ea typeface="Roboto Slab"/>
                <a:cs typeface="Roboto Slab"/>
                <a:sym typeface="Roboto Slab"/>
              </a:rPr>
              <a:t>Future</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Shape 191"/>
          <p:cNvPicPr preferRelativeResize="0"/>
          <p:nvPr/>
        </p:nvPicPr>
        <p:blipFill rotWithShape="1">
          <a:blip r:embed="rId3">
            <a:alphaModFix/>
          </a:blip>
          <a:srcRect/>
          <a:stretch/>
        </p:blipFill>
        <p:spPr>
          <a:xfrm>
            <a:off x="0" y="16283"/>
            <a:ext cx="9144000" cy="5110932"/>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Shape 196"/>
          <p:cNvPicPr preferRelativeResize="0"/>
          <p:nvPr/>
        </p:nvPicPr>
        <p:blipFill rotWithShape="1">
          <a:blip r:embed="rId3">
            <a:alphaModFix/>
          </a:blip>
          <a:srcRect/>
          <a:stretch/>
        </p:blipFill>
        <p:spPr>
          <a:xfrm>
            <a:off x="862358" y="0"/>
            <a:ext cx="7419282" cy="5143499"/>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Shape 201"/>
          <p:cNvPicPr preferRelativeResize="0"/>
          <p:nvPr/>
        </p:nvPicPr>
        <p:blipFill rotWithShape="1">
          <a:blip r:embed="rId3">
            <a:alphaModFix/>
          </a:blip>
          <a:srcRect/>
          <a:stretch/>
        </p:blipFill>
        <p:spPr>
          <a:xfrm>
            <a:off x="880111" y="0"/>
            <a:ext cx="7374961" cy="5245050"/>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206" name="Shape 206"/>
          <p:cNvPicPr preferRelativeResize="0"/>
          <p:nvPr/>
        </p:nvPicPr>
        <p:blipFill rotWithShape="1">
          <a:blip r:embed="rId3">
            <a:alphaModFix/>
          </a:blip>
          <a:srcRect/>
          <a:stretch/>
        </p:blipFill>
        <p:spPr>
          <a:xfrm>
            <a:off x="971550" y="0"/>
            <a:ext cx="7164814" cy="5523804"/>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p:nvPr/>
        </p:nvSpPr>
        <p:spPr>
          <a:xfrm>
            <a:off x="0" y="0"/>
            <a:ext cx="9161099" cy="2484599"/>
          </a:xfrm>
          <a:prstGeom prst="rect">
            <a:avLst/>
          </a:prstGeom>
          <a:solidFill>
            <a:schemeClr val="dk1"/>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71" name="Shape 71"/>
          <p:cNvSpPr txBox="1">
            <a:spLocks noGrp="1"/>
          </p:cNvSpPr>
          <p:nvPr>
            <p:ph type="title" idx="4294967295"/>
          </p:nvPr>
        </p:nvSpPr>
        <p:spPr>
          <a:xfrm>
            <a:off x="311700" y="372500"/>
            <a:ext cx="8520599" cy="73349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chemeClr val="dk1"/>
              </a:buClr>
              <a:buSzPct val="25000"/>
              <a:buFont typeface="Roboto Slab"/>
              <a:buNone/>
            </a:pPr>
            <a:r>
              <a:rPr lang="en" sz="3000" b="0" i="0" u="none" strike="noStrike" cap="none">
                <a:solidFill>
                  <a:schemeClr val="accent1"/>
                </a:solidFill>
                <a:latin typeface="Roboto Slab"/>
                <a:ea typeface="Roboto Slab"/>
                <a:cs typeface="Roboto Slab"/>
                <a:sym typeface="Roboto Slab"/>
              </a:rPr>
              <a:t>Team Members</a:t>
            </a:r>
          </a:p>
        </p:txBody>
      </p:sp>
      <p:sp>
        <p:nvSpPr>
          <p:cNvPr id="72" name="Shape 72"/>
          <p:cNvSpPr txBox="1">
            <a:spLocks noGrp="1"/>
          </p:cNvSpPr>
          <p:nvPr>
            <p:ph type="body" idx="4294967295"/>
          </p:nvPr>
        </p:nvSpPr>
        <p:spPr>
          <a:xfrm>
            <a:off x="52536" y="3058924"/>
            <a:ext cx="2177399" cy="436198"/>
          </a:xfrm>
          <a:prstGeom prst="rect">
            <a:avLst/>
          </a:prstGeom>
          <a:noFill/>
          <a:ln>
            <a:noFill/>
          </a:ln>
        </p:spPr>
        <p:txBody>
          <a:bodyPr lIns="91425" tIns="91425" rIns="91425" bIns="91425" anchor="t" anchorCtr="0">
            <a:noAutofit/>
          </a:bodyPr>
          <a:lstStyle/>
          <a:p>
            <a:pPr marL="0" marR="0" lvl="0" indent="0" algn="ctr" rtl="0">
              <a:lnSpc>
                <a:spcPct val="115000"/>
              </a:lnSpc>
              <a:spcBef>
                <a:spcPts val="0"/>
              </a:spcBef>
              <a:spcAft>
                <a:spcPts val="0"/>
              </a:spcAft>
              <a:buClr>
                <a:schemeClr val="dk1"/>
              </a:buClr>
              <a:buSzPct val="25000"/>
              <a:buFont typeface="Roboto"/>
              <a:buNone/>
            </a:pPr>
            <a:r>
              <a:rPr lang="en" sz="2100" b="1" i="0" u="none" strike="noStrike" cap="none">
                <a:solidFill>
                  <a:schemeClr val="accent5"/>
                </a:solidFill>
                <a:latin typeface="Roboto"/>
                <a:ea typeface="Roboto"/>
                <a:cs typeface="Roboto"/>
                <a:sym typeface="Roboto"/>
              </a:rPr>
              <a:t>Bridgette Weirich</a:t>
            </a:r>
          </a:p>
        </p:txBody>
      </p:sp>
      <p:sp>
        <p:nvSpPr>
          <p:cNvPr id="73" name="Shape 73"/>
          <p:cNvSpPr txBox="1">
            <a:spLocks noGrp="1"/>
          </p:cNvSpPr>
          <p:nvPr>
            <p:ph type="body" idx="4294967295"/>
          </p:nvPr>
        </p:nvSpPr>
        <p:spPr>
          <a:xfrm>
            <a:off x="111450" y="3945960"/>
            <a:ext cx="2177399" cy="1153800"/>
          </a:xfrm>
          <a:prstGeom prst="rect">
            <a:avLst/>
          </a:prstGeom>
          <a:noFill/>
          <a:ln>
            <a:noFill/>
          </a:ln>
        </p:spPr>
        <p:txBody>
          <a:bodyPr lIns="91425" tIns="91425" rIns="91425" bIns="91425" anchor="t" anchorCtr="0">
            <a:noAutofit/>
          </a:bodyPr>
          <a:lstStyle/>
          <a:p>
            <a:pPr marL="0" marR="0" lvl="0" indent="0" algn="ctr" rtl="0">
              <a:lnSpc>
                <a:spcPct val="115000"/>
              </a:lnSpc>
              <a:spcBef>
                <a:spcPts val="0"/>
              </a:spcBef>
              <a:spcAft>
                <a:spcPts val="0"/>
              </a:spcAft>
              <a:buClr>
                <a:schemeClr val="dk1"/>
              </a:buClr>
              <a:buSzPct val="25000"/>
              <a:buFont typeface="Roboto"/>
              <a:buNone/>
            </a:pPr>
            <a:r>
              <a:rPr lang="en" sz="1200" b="0" i="0" u="none" strike="noStrike" cap="none">
                <a:solidFill>
                  <a:schemeClr val="dk1"/>
                </a:solidFill>
                <a:latin typeface="Roboto"/>
                <a:ea typeface="Roboto"/>
                <a:cs typeface="Roboto"/>
                <a:sym typeface="Roboto"/>
              </a:rPr>
              <a:t>Project Manager</a:t>
            </a:r>
          </a:p>
        </p:txBody>
      </p:sp>
      <p:sp>
        <p:nvSpPr>
          <p:cNvPr id="74" name="Shape 74"/>
          <p:cNvSpPr txBox="1">
            <a:spLocks noGrp="1"/>
          </p:cNvSpPr>
          <p:nvPr>
            <p:ph type="body" idx="4294967295"/>
          </p:nvPr>
        </p:nvSpPr>
        <p:spPr>
          <a:xfrm>
            <a:off x="1859518" y="3945960"/>
            <a:ext cx="2177399" cy="1153800"/>
          </a:xfrm>
          <a:prstGeom prst="rect">
            <a:avLst/>
          </a:prstGeom>
          <a:noFill/>
          <a:ln>
            <a:noFill/>
          </a:ln>
        </p:spPr>
        <p:txBody>
          <a:bodyPr lIns="91425" tIns="91425" rIns="91425" bIns="91425" anchor="t" anchorCtr="0">
            <a:noAutofit/>
          </a:bodyPr>
          <a:lstStyle/>
          <a:p>
            <a:pPr marL="0" marR="0" lvl="0" indent="0" algn="ctr" rtl="0">
              <a:lnSpc>
                <a:spcPct val="115000"/>
              </a:lnSpc>
              <a:spcBef>
                <a:spcPts val="0"/>
              </a:spcBef>
              <a:spcAft>
                <a:spcPts val="0"/>
              </a:spcAft>
              <a:buClr>
                <a:schemeClr val="dk1"/>
              </a:buClr>
              <a:buSzPct val="25000"/>
              <a:buFont typeface="Roboto"/>
              <a:buNone/>
            </a:pPr>
            <a:r>
              <a:rPr lang="en" sz="1200" b="0" i="0" u="none" strike="noStrike" cap="none">
                <a:solidFill>
                  <a:schemeClr val="dk1"/>
                </a:solidFill>
                <a:latin typeface="Roboto"/>
                <a:ea typeface="Roboto"/>
                <a:cs typeface="Roboto"/>
                <a:sym typeface="Roboto"/>
              </a:rPr>
              <a:t>Business Analyst</a:t>
            </a:r>
          </a:p>
        </p:txBody>
      </p:sp>
      <p:sp>
        <p:nvSpPr>
          <p:cNvPr id="75" name="Shape 75"/>
          <p:cNvSpPr txBox="1">
            <a:spLocks noGrp="1"/>
          </p:cNvSpPr>
          <p:nvPr>
            <p:ph type="body" idx="4294967295"/>
          </p:nvPr>
        </p:nvSpPr>
        <p:spPr>
          <a:xfrm>
            <a:off x="3483292" y="3058936"/>
            <a:ext cx="2177399" cy="436198"/>
          </a:xfrm>
          <a:prstGeom prst="rect">
            <a:avLst/>
          </a:prstGeom>
          <a:noFill/>
          <a:ln>
            <a:noFill/>
          </a:ln>
        </p:spPr>
        <p:txBody>
          <a:bodyPr lIns="91425" tIns="91425" rIns="91425" bIns="91425" anchor="t" anchorCtr="0">
            <a:noAutofit/>
          </a:bodyPr>
          <a:lstStyle/>
          <a:p>
            <a:pPr marL="0" marR="0" lvl="0" indent="0" algn="ctr" rtl="0">
              <a:lnSpc>
                <a:spcPct val="115000"/>
              </a:lnSpc>
              <a:spcBef>
                <a:spcPts val="0"/>
              </a:spcBef>
              <a:spcAft>
                <a:spcPts val="0"/>
              </a:spcAft>
              <a:buClr>
                <a:schemeClr val="dk1"/>
              </a:buClr>
              <a:buSzPct val="25000"/>
              <a:buFont typeface="Roboto"/>
              <a:buNone/>
            </a:pPr>
            <a:r>
              <a:rPr lang="en" sz="2100" b="1" i="0" u="none" strike="noStrike" cap="none">
                <a:solidFill>
                  <a:schemeClr val="accent5"/>
                </a:solidFill>
                <a:latin typeface="Roboto"/>
                <a:ea typeface="Roboto"/>
                <a:cs typeface="Roboto"/>
                <a:sym typeface="Roboto"/>
              </a:rPr>
              <a:t>Dave </a:t>
            </a:r>
            <a:br>
              <a:rPr lang="en" sz="2100" b="1" i="0" u="none" strike="noStrike" cap="none">
                <a:solidFill>
                  <a:schemeClr val="accent5"/>
                </a:solidFill>
                <a:latin typeface="Roboto"/>
                <a:ea typeface="Roboto"/>
                <a:cs typeface="Roboto"/>
                <a:sym typeface="Roboto"/>
              </a:rPr>
            </a:br>
            <a:r>
              <a:rPr lang="en" sz="2100" b="1" i="0" u="none" strike="noStrike" cap="none">
                <a:solidFill>
                  <a:schemeClr val="accent5"/>
                </a:solidFill>
                <a:latin typeface="Roboto"/>
                <a:ea typeface="Roboto"/>
                <a:cs typeface="Roboto"/>
                <a:sym typeface="Roboto"/>
              </a:rPr>
              <a:t>Gubitosa</a:t>
            </a:r>
          </a:p>
        </p:txBody>
      </p:sp>
      <p:sp>
        <p:nvSpPr>
          <p:cNvPr id="76" name="Shape 76"/>
          <p:cNvSpPr txBox="1">
            <a:spLocks noGrp="1"/>
          </p:cNvSpPr>
          <p:nvPr>
            <p:ph type="body" idx="4294967295"/>
          </p:nvPr>
        </p:nvSpPr>
        <p:spPr>
          <a:xfrm>
            <a:off x="3483292" y="3945960"/>
            <a:ext cx="2177399" cy="1153800"/>
          </a:xfrm>
          <a:prstGeom prst="rect">
            <a:avLst/>
          </a:prstGeom>
          <a:noFill/>
          <a:ln>
            <a:noFill/>
          </a:ln>
        </p:spPr>
        <p:txBody>
          <a:bodyPr lIns="91425" tIns="91425" rIns="91425" bIns="91425" anchor="t" anchorCtr="0">
            <a:noAutofit/>
          </a:bodyPr>
          <a:lstStyle/>
          <a:p>
            <a:pPr marL="0" marR="0" lvl="0" indent="0" algn="ctr" rtl="0">
              <a:lnSpc>
                <a:spcPct val="115000"/>
              </a:lnSpc>
              <a:spcBef>
                <a:spcPts val="0"/>
              </a:spcBef>
              <a:spcAft>
                <a:spcPts val="0"/>
              </a:spcAft>
              <a:buClr>
                <a:schemeClr val="dk1"/>
              </a:buClr>
              <a:buSzPct val="25000"/>
              <a:buFont typeface="Roboto"/>
              <a:buNone/>
            </a:pPr>
            <a:r>
              <a:rPr lang="en" sz="1200" b="0" i="0" u="none" strike="noStrike" cap="none">
                <a:solidFill>
                  <a:schemeClr val="dk1"/>
                </a:solidFill>
                <a:latin typeface="Roboto"/>
                <a:ea typeface="Roboto"/>
                <a:cs typeface="Roboto"/>
                <a:sym typeface="Roboto"/>
              </a:rPr>
              <a:t>Web Developer</a:t>
            </a:r>
          </a:p>
        </p:txBody>
      </p:sp>
      <p:sp>
        <p:nvSpPr>
          <p:cNvPr id="77" name="Shape 77"/>
          <p:cNvSpPr txBox="1">
            <a:spLocks noGrp="1"/>
          </p:cNvSpPr>
          <p:nvPr>
            <p:ph type="body" idx="4294967295"/>
          </p:nvPr>
        </p:nvSpPr>
        <p:spPr>
          <a:xfrm>
            <a:off x="7029225" y="3058924"/>
            <a:ext cx="2177399" cy="436198"/>
          </a:xfrm>
          <a:prstGeom prst="rect">
            <a:avLst/>
          </a:prstGeom>
          <a:noFill/>
          <a:ln>
            <a:noFill/>
          </a:ln>
        </p:spPr>
        <p:txBody>
          <a:bodyPr lIns="91425" tIns="91425" rIns="91425" bIns="91425" anchor="t" anchorCtr="0">
            <a:noAutofit/>
          </a:bodyPr>
          <a:lstStyle/>
          <a:p>
            <a:pPr marL="0" marR="0" lvl="0" indent="0" algn="ctr" rtl="0">
              <a:lnSpc>
                <a:spcPct val="115000"/>
              </a:lnSpc>
              <a:spcBef>
                <a:spcPts val="0"/>
              </a:spcBef>
              <a:spcAft>
                <a:spcPts val="0"/>
              </a:spcAft>
              <a:buClr>
                <a:schemeClr val="dk1"/>
              </a:buClr>
              <a:buSzPct val="25000"/>
              <a:buFont typeface="Roboto"/>
              <a:buNone/>
            </a:pPr>
            <a:r>
              <a:rPr lang="en" sz="2100" b="1" i="0" u="none" strike="noStrike" cap="none">
                <a:solidFill>
                  <a:schemeClr val="accent5"/>
                </a:solidFill>
                <a:latin typeface="Roboto"/>
                <a:ea typeface="Roboto"/>
                <a:cs typeface="Roboto"/>
                <a:sym typeface="Roboto"/>
              </a:rPr>
              <a:t>Karan </a:t>
            </a:r>
            <a:br>
              <a:rPr lang="en" sz="2100" b="1" i="0" u="none" strike="noStrike" cap="none">
                <a:solidFill>
                  <a:schemeClr val="accent5"/>
                </a:solidFill>
                <a:latin typeface="Roboto"/>
                <a:ea typeface="Roboto"/>
                <a:cs typeface="Roboto"/>
                <a:sym typeface="Roboto"/>
              </a:rPr>
            </a:br>
            <a:r>
              <a:rPr lang="en" sz="2100" b="1" i="0" u="none" strike="noStrike" cap="none">
                <a:solidFill>
                  <a:schemeClr val="accent5"/>
                </a:solidFill>
                <a:latin typeface="Roboto"/>
                <a:ea typeface="Roboto"/>
                <a:cs typeface="Roboto"/>
                <a:sym typeface="Roboto"/>
              </a:rPr>
              <a:t>Patel</a:t>
            </a:r>
          </a:p>
        </p:txBody>
      </p:sp>
      <p:sp>
        <p:nvSpPr>
          <p:cNvPr id="78" name="Shape 78"/>
          <p:cNvSpPr txBox="1">
            <a:spLocks noGrp="1"/>
          </p:cNvSpPr>
          <p:nvPr>
            <p:ph type="body" idx="4294967295"/>
          </p:nvPr>
        </p:nvSpPr>
        <p:spPr>
          <a:xfrm>
            <a:off x="7029220" y="3945960"/>
            <a:ext cx="2177399" cy="1153800"/>
          </a:xfrm>
          <a:prstGeom prst="rect">
            <a:avLst/>
          </a:prstGeom>
          <a:noFill/>
          <a:ln>
            <a:noFill/>
          </a:ln>
        </p:spPr>
        <p:txBody>
          <a:bodyPr lIns="91425" tIns="91425" rIns="91425" bIns="91425" anchor="t" anchorCtr="0">
            <a:noAutofit/>
          </a:bodyPr>
          <a:lstStyle/>
          <a:p>
            <a:pPr marL="0" marR="0" lvl="0" indent="0" algn="ctr" rtl="0">
              <a:lnSpc>
                <a:spcPct val="115000"/>
              </a:lnSpc>
              <a:spcBef>
                <a:spcPts val="0"/>
              </a:spcBef>
              <a:spcAft>
                <a:spcPts val="0"/>
              </a:spcAft>
              <a:buClr>
                <a:schemeClr val="dk1"/>
              </a:buClr>
              <a:buSzPct val="25000"/>
              <a:buFont typeface="Roboto"/>
              <a:buNone/>
            </a:pPr>
            <a:r>
              <a:rPr lang="en" sz="1200" b="0" i="0" u="none" strike="noStrike" cap="none">
                <a:solidFill>
                  <a:schemeClr val="dk1"/>
                </a:solidFill>
                <a:latin typeface="Roboto"/>
                <a:ea typeface="Roboto"/>
                <a:cs typeface="Roboto"/>
                <a:sym typeface="Roboto"/>
              </a:rPr>
              <a:t>App Developer</a:t>
            </a:r>
          </a:p>
        </p:txBody>
      </p:sp>
      <p:sp>
        <p:nvSpPr>
          <p:cNvPr id="79" name="Shape 79"/>
          <p:cNvSpPr txBox="1">
            <a:spLocks noGrp="1"/>
          </p:cNvSpPr>
          <p:nvPr>
            <p:ph type="body" idx="4294967295"/>
          </p:nvPr>
        </p:nvSpPr>
        <p:spPr>
          <a:xfrm>
            <a:off x="5260550" y="3058936"/>
            <a:ext cx="2177399" cy="436198"/>
          </a:xfrm>
          <a:prstGeom prst="rect">
            <a:avLst/>
          </a:prstGeom>
          <a:noFill/>
          <a:ln>
            <a:noFill/>
          </a:ln>
        </p:spPr>
        <p:txBody>
          <a:bodyPr lIns="91425" tIns="91425" rIns="91425" bIns="91425" anchor="t" anchorCtr="0">
            <a:noAutofit/>
          </a:bodyPr>
          <a:lstStyle/>
          <a:p>
            <a:pPr marL="0" marR="0" lvl="0" indent="0" algn="ctr" rtl="0">
              <a:lnSpc>
                <a:spcPct val="115000"/>
              </a:lnSpc>
              <a:spcBef>
                <a:spcPts val="0"/>
              </a:spcBef>
              <a:spcAft>
                <a:spcPts val="0"/>
              </a:spcAft>
              <a:buClr>
                <a:schemeClr val="dk1"/>
              </a:buClr>
              <a:buSzPct val="25000"/>
              <a:buFont typeface="Roboto"/>
              <a:buNone/>
            </a:pPr>
            <a:r>
              <a:rPr lang="en" sz="2100" b="1" i="0" u="none" strike="noStrike" cap="none">
                <a:solidFill>
                  <a:schemeClr val="accent5"/>
                </a:solidFill>
                <a:latin typeface="Roboto"/>
                <a:ea typeface="Roboto"/>
                <a:cs typeface="Roboto"/>
                <a:sym typeface="Roboto"/>
              </a:rPr>
              <a:t>Troy </a:t>
            </a:r>
            <a:br>
              <a:rPr lang="en" sz="2100" b="1" i="0" u="none" strike="noStrike" cap="none">
                <a:solidFill>
                  <a:schemeClr val="accent5"/>
                </a:solidFill>
                <a:latin typeface="Roboto"/>
                <a:ea typeface="Roboto"/>
                <a:cs typeface="Roboto"/>
                <a:sym typeface="Roboto"/>
              </a:rPr>
            </a:br>
            <a:r>
              <a:rPr lang="en" sz="2100" b="1" i="0" u="none" strike="noStrike" cap="none">
                <a:solidFill>
                  <a:schemeClr val="accent5"/>
                </a:solidFill>
                <a:latin typeface="Roboto"/>
                <a:ea typeface="Roboto"/>
                <a:cs typeface="Roboto"/>
                <a:sym typeface="Roboto"/>
              </a:rPr>
              <a:t>Gillespie</a:t>
            </a:r>
          </a:p>
        </p:txBody>
      </p:sp>
      <p:sp>
        <p:nvSpPr>
          <p:cNvPr id="80" name="Shape 80"/>
          <p:cNvSpPr txBox="1">
            <a:spLocks noGrp="1"/>
          </p:cNvSpPr>
          <p:nvPr>
            <p:ph type="body" idx="4294967295"/>
          </p:nvPr>
        </p:nvSpPr>
        <p:spPr>
          <a:xfrm>
            <a:off x="5260544" y="3945960"/>
            <a:ext cx="2177399" cy="1153800"/>
          </a:xfrm>
          <a:prstGeom prst="rect">
            <a:avLst/>
          </a:prstGeom>
          <a:noFill/>
          <a:ln>
            <a:noFill/>
          </a:ln>
        </p:spPr>
        <p:txBody>
          <a:bodyPr lIns="91425" tIns="91425" rIns="91425" bIns="91425" anchor="t" anchorCtr="0">
            <a:noAutofit/>
          </a:bodyPr>
          <a:lstStyle/>
          <a:p>
            <a:pPr marL="0" marR="0" lvl="0" indent="0" algn="ctr" rtl="0">
              <a:lnSpc>
                <a:spcPct val="115000"/>
              </a:lnSpc>
              <a:spcBef>
                <a:spcPts val="0"/>
              </a:spcBef>
              <a:spcAft>
                <a:spcPts val="0"/>
              </a:spcAft>
              <a:buClr>
                <a:schemeClr val="dk1"/>
              </a:buClr>
              <a:buSzPct val="25000"/>
              <a:buFont typeface="Roboto"/>
              <a:buNone/>
            </a:pPr>
            <a:r>
              <a:rPr lang="en" sz="1200" b="0" i="0" u="none" strike="noStrike" cap="none">
                <a:solidFill>
                  <a:schemeClr val="dk1"/>
                </a:solidFill>
                <a:latin typeface="Roboto"/>
                <a:ea typeface="Roboto"/>
                <a:cs typeface="Roboto"/>
                <a:sym typeface="Roboto"/>
              </a:rPr>
              <a:t>IT Architect</a:t>
            </a:r>
          </a:p>
        </p:txBody>
      </p:sp>
      <p:pic>
        <p:nvPicPr>
          <p:cNvPr id="81" name="Shape 81"/>
          <p:cNvPicPr preferRelativeResize="0"/>
          <p:nvPr/>
        </p:nvPicPr>
        <p:blipFill rotWithShape="1">
          <a:blip r:embed="rId3">
            <a:alphaModFix/>
          </a:blip>
          <a:srcRect/>
          <a:stretch/>
        </p:blipFill>
        <p:spPr>
          <a:xfrm>
            <a:off x="422950" y="1504100"/>
            <a:ext cx="1436574" cy="1436574"/>
          </a:xfrm>
          <a:prstGeom prst="rect">
            <a:avLst/>
          </a:prstGeom>
          <a:noFill/>
          <a:ln w="38100" cap="flat" cmpd="sng">
            <a:solidFill>
              <a:schemeClr val="dk2"/>
            </a:solidFill>
            <a:prstDash val="solid"/>
            <a:round/>
            <a:headEnd type="none" w="med" len="med"/>
            <a:tailEnd type="none" w="med" len="med"/>
          </a:ln>
        </p:spPr>
      </p:pic>
      <p:pic>
        <p:nvPicPr>
          <p:cNvPr id="82" name="Shape 82"/>
          <p:cNvPicPr preferRelativeResize="0"/>
          <p:nvPr/>
        </p:nvPicPr>
        <p:blipFill rotWithShape="1">
          <a:blip r:embed="rId4">
            <a:alphaModFix/>
          </a:blip>
          <a:srcRect/>
          <a:stretch/>
        </p:blipFill>
        <p:spPr>
          <a:xfrm>
            <a:off x="2148461" y="1508025"/>
            <a:ext cx="1428749" cy="1428749"/>
          </a:xfrm>
          <a:prstGeom prst="rect">
            <a:avLst/>
          </a:prstGeom>
          <a:noFill/>
          <a:ln w="38100" cap="flat" cmpd="sng">
            <a:solidFill>
              <a:schemeClr val="dk2"/>
            </a:solidFill>
            <a:prstDash val="solid"/>
            <a:round/>
            <a:headEnd type="none" w="med" len="med"/>
            <a:tailEnd type="none" w="med" len="med"/>
          </a:ln>
        </p:spPr>
      </p:pic>
      <p:pic>
        <p:nvPicPr>
          <p:cNvPr id="83" name="Shape 83"/>
          <p:cNvPicPr preferRelativeResize="0"/>
          <p:nvPr/>
        </p:nvPicPr>
        <p:blipFill rotWithShape="1">
          <a:blip r:embed="rId5">
            <a:alphaModFix/>
          </a:blip>
          <a:srcRect/>
          <a:stretch/>
        </p:blipFill>
        <p:spPr>
          <a:xfrm>
            <a:off x="3866175" y="1508012"/>
            <a:ext cx="1428749" cy="1428749"/>
          </a:xfrm>
          <a:prstGeom prst="rect">
            <a:avLst/>
          </a:prstGeom>
          <a:noFill/>
          <a:ln w="38100" cap="flat" cmpd="sng">
            <a:solidFill>
              <a:schemeClr val="dk2"/>
            </a:solidFill>
            <a:prstDash val="solid"/>
            <a:round/>
            <a:headEnd type="none" w="med" len="med"/>
            <a:tailEnd type="none" w="med" len="med"/>
          </a:ln>
        </p:spPr>
      </p:pic>
      <p:pic>
        <p:nvPicPr>
          <p:cNvPr id="84" name="Shape 84"/>
          <p:cNvPicPr preferRelativeResize="0"/>
          <p:nvPr/>
        </p:nvPicPr>
        <p:blipFill rotWithShape="1">
          <a:blip r:embed="rId6">
            <a:alphaModFix/>
          </a:blip>
          <a:srcRect/>
          <a:stretch/>
        </p:blipFill>
        <p:spPr>
          <a:xfrm>
            <a:off x="7403550" y="1508025"/>
            <a:ext cx="1428749" cy="1428749"/>
          </a:xfrm>
          <a:prstGeom prst="rect">
            <a:avLst/>
          </a:prstGeom>
          <a:noFill/>
          <a:ln w="38100" cap="flat" cmpd="sng">
            <a:solidFill>
              <a:schemeClr val="dk2"/>
            </a:solidFill>
            <a:prstDash val="solid"/>
            <a:round/>
            <a:headEnd type="none" w="med" len="med"/>
            <a:tailEnd type="none" w="med" len="med"/>
          </a:ln>
        </p:spPr>
      </p:pic>
      <p:pic>
        <p:nvPicPr>
          <p:cNvPr id="85" name="Shape 85"/>
          <p:cNvPicPr preferRelativeResize="0"/>
          <p:nvPr/>
        </p:nvPicPr>
        <p:blipFill rotWithShape="1">
          <a:blip r:embed="rId7">
            <a:alphaModFix/>
          </a:blip>
          <a:srcRect/>
          <a:stretch/>
        </p:blipFill>
        <p:spPr>
          <a:xfrm>
            <a:off x="5634850" y="1508025"/>
            <a:ext cx="1428749" cy="1428749"/>
          </a:xfrm>
          <a:prstGeom prst="rect">
            <a:avLst/>
          </a:prstGeom>
          <a:noFill/>
          <a:ln w="38100" cap="flat" cmpd="sng">
            <a:solidFill>
              <a:schemeClr val="dk2"/>
            </a:solidFill>
            <a:prstDash val="solid"/>
            <a:round/>
            <a:headEnd type="none" w="med" len="med"/>
            <a:tailEnd type="none" w="med" len="med"/>
          </a:ln>
        </p:spPr>
      </p:pic>
      <p:sp>
        <p:nvSpPr>
          <p:cNvPr id="86" name="Shape 86"/>
          <p:cNvSpPr txBox="1">
            <a:spLocks noGrp="1"/>
          </p:cNvSpPr>
          <p:nvPr>
            <p:ph type="body" idx="4294967295"/>
          </p:nvPr>
        </p:nvSpPr>
        <p:spPr>
          <a:xfrm>
            <a:off x="1859533" y="3058936"/>
            <a:ext cx="2177399" cy="436198"/>
          </a:xfrm>
          <a:prstGeom prst="rect">
            <a:avLst/>
          </a:prstGeom>
          <a:noFill/>
          <a:ln>
            <a:noFill/>
          </a:ln>
        </p:spPr>
        <p:txBody>
          <a:bodyPr lIns="91425" tIns="91425" rIns="91425" bIns="91425" anchor="t" anchorCtr="0">
            <a:noAutofit/>
          </a:bodyPr>
          <a:lstStyle/>
          <a:p>
            <a:pPr marL="0" marR="0" lvl="0" indent="0" algn="ctr" rtl="0">
              <a:lnSpc>
                <a:spcPct val="115000"/>
              </a:lnSpc>
              <a:spcBef>
                <a:spcPts val="0"/>
              </a:spcBef>
              <a:spcAft>
                <a:spcPts val="0"/>
              </a:spcAft>
              <a:buClr>
                <a:schemeClr val="dk1"/>
              </a:buClr>
              <a:buSzPct val="25000"/>
              <a:buFont typeface="Roboto"/>
              <a:buNone/>
            </a:pPr>
            <a:r>
              <a:rPr lang="en" sz="2100" b="1" i="0" u="none" strike="noStrike" cap="none">
                <a:solidFill>
                  <a:schemeClr val="accent5"/>
                </a:solidFill>
                <a:latin typeface="Roboto"/>
                <a:ea typeface="Roboto"/>
                <a:cs typeface="Roboto"/>
                <a:sym typeface="Roboto"/>
              </a:rPr>
              <a:t>Piya </a:t>
            </a:r>
            <a:br>
              <a:rPr lang="en" sz="2100" b="1" i="0" u="none" strike="noStrike" cap="none">
                <a:solidFill>
                  <a:schemeClr val="accent5"/>
                </a:solidFill>
                <a:latin typeface="Roboto"/>
                <a:ea typeface="Roboto"/>
                <a:cs typeface="Roboto"/>
                <a:sym typeface="Roboto"/>
              </a:rPr>
            </a:br>
            <a:r>
              <a:rPr lang="en" sz="2100" b="1" i="0" u="none" strike="noStrike" cap="none">
                <a:solidFill>
                  <a:schemeClr val="accent5"/>
                </a:solidFill>
                <a:latin typeface="Roboto"/>
                <a:ea typeface="Roboto"/>
                <a:cs typeface="Roboto"/>
                <a:sym typeface="Roboto"/>
              </a:rPr>
              <a:t>Mewa</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p:nvPr/>
        </p:nvSpPr>
        <p:spPr>
          <a:xfrm>
            <a:off x="0" y="0"/>
            <a:ext cx="9161099" cy="2484599"/>
          </a:xfrm>
          <a:prstGeom prst="rect">
            <a:avLst/>
          </a:prstGeom>
          <a:solidFill>
            <a:schemeClr val="dk1"/>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12" name="Shape 212"/>
          <p:cNvSpPr txBox="1">
            <a:spLocks noGrp="1"/>
          </p:cNvSpPr>
          <p:nvPr>
            <p:ph type="title" idx="4294967295"/>
          </p:nvPr>
        </p:nvSpPr>
        <p:spPr>
          <a:xfrm>
            <a:off x="311700" y="296950"/>
            <a:ext cx="8520599" cy="92279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chemeClr val="dk1"/>
              </a:buClr>
              <a:buSzPct val="25000"/>
              <a:buFont typeface="Roboto Slab"/>
              <a:buNone/>
            </a:pPr>
            <a:r>
              <a:rPr lang="en" sz="3000" b="0" i="0" u="none" strike="noStrike" cap="none">
                <a:solidFill>
                  <a:schemeClr val="accent1"/>
                </a:solidFill>
                <a:latin typeface="Roboto Slab"/>
                <a:ea typeface="Roboto Slab"/>
                <a:cs typeface="Roboto Slab"/>
                <a:sym typeface="Roboto Slab"/>
              </a:rPr>
              <a:t>Review</a:t>
            </a:r>
          </a:p>
        </p:txBody>
      </p:sp>
      <p:grpSp>
        <p:nvGrpSpPr>
          <p:cNvPr id="213" name="Shape 213"/>
          <p:cNvGrpSpPr/>
          <p:nvPr/>
        </p:nvGrpSpPr>
        <p:grpSpPr>
          <a:xfrm>
            <a:off x="1211305" y="1705029"/>
            <a:ext cx="1233483" cy="1233483"/>
            <a:chOff x="1700549" y="1498630"/>
            <a:chExt cx="1053900" cy="1053900"/>
          </a:xfrm>
        </p:grpSpPr>
        <p:sp>
          <p:nvSpPr>
            <p:cNvPr id="214" name="Shape 214"/>
            <p:cNvSpPr/>
            <p:nvPr/>
          </p:nvSpPr>
          <p:spPr>
            <a:xfrm>
              <a:off x="1700549" y="1498630"/>
              <a:ext cx="1053900" cy="1053900"/>
            </a:xfrm>
            <a:prstGeom prst="ellipse">
              <a:avLst/>
            </a:prstGeom>
            <a:solidFill>
              <a:schemeClr val="accent2"/>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15" name="Shape 215"/>
            <p:cNvSpPr/>
            <p:nvPr/>
          </p:nvSpPr>
          <p:spPr>
            <a:xfrm>
              <a:off x="1956449" y="1729405"/>
              <a:ext cx="542100" cy="515400"/>
            </a:xfrm>
            <a:prstGeom prst="star5">
              <a:avLst>
                <a:gd name="adj" fmla="val 19098"/>
                <a:gd name="hf" fmla="val 105146"/>
                <a:gd name="vf" fmla="val 110557"/>
              </a:avLst>
            </a:prstGeom>
            <a:solidFill>
              <a:schemeClr val="accent5"/>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grpSp>
        <p:nvGrpSpPr>
          <p:cNvPr id="216" name="Shape 216"/>
          <p:cNvGrpSpPr/>
          <p:nvPr/>
        </p:nvGrpSpPr>
        <p:grpSpPr>
          <a:xfrm>
            <a:off x="2583321" y="1705029"/>
            <a:ext cx="1233483" cy="1233483"/>
            <a:chOff x="2872811" y="1498619"/>
            <a:chExt cx="1053900" cy="1053900"/>
          </a:xfrm>
        </p:grpSpPr>
        <p:sp>
          <p:nvSpPr>
            <p:cNvPr id="217" name="Shape 217"/>
            <p:cNvSpPr/>
            <p:nvPr/>
          </p:nvSpPr>
          <p:spPr>
            <a:xfrm>
              <a:off x="2872811" y="1498619"/>
              <a:ext cx="1053900" cy="1053900"/>
            </a:xfrm>
            <a:prstGeom prst="ellipse">
              <a:avLst/>
            </a:prstGeom>
            <a:solidFill>
              <a:schemeClr val="accent2"/>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18" name="Shape 218"/>
            <p:cNvSpPr/>
            <p:nvPr/>
          </p:nvSpPr>
          <p:spPr>
            <a:xfrm>
              <a:off x="3128711" y="1729416"/>
              <a:ext cx="542100" cy="515400"/>
            </a:xfrm>
            <a:prstGeom prst="star5">
              <a:avLst>
                <a:gd name="adj" fmla="val 19098"/>
                <a:gd name="hf" fmla="val 105146"/>
                <a:gd name="vf" fmla="val 110557"/>
              </a:avLst>
            </a:prstGeom>
            <a:solidFill>
              <a:schemeClr val="accent5"/>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grpSp>
        <p:nvGrpSpPr>
          <p:cNvPr id="219" name="Shape 219"/>
          <p:cNvGrpSpPr/>
          <p:nvPr/>
        </p:nvGrpSpPr>
        <p:grpSpPr>
          <a:xfrm>
            <a:off x="3955308" y="1705028"/>
            <a:ext cx="1233483" cy="1233483"/>
            <a:chOff x="4045048" y="1484544"/>
            <a:chExt cx="1053900" cy="1053900"/>
          </a:xfrm>
        </p:grpSpPr>
        <p:sp>
          <p:nvSpPr>
            <p:cNvPr id="220" name="Shape 220"/>
            <p:cNvSpPr/>
            <p:nvPr/>
          </p:nvSpPr>
          <p:spPr>
            <a:xfrm>
              <a:off x="4045048" y="1484544"/>
              <a:ext cx="1053900" cy="1053900"/>
            </a:xfrm>
            <a:prstGeom prst="ellipse">
              <a:avLst/>
            </a:prstGeom>
            <a:solidFill>
              <a:schemeClr val="accent2"/>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21" name="Shape 221"/>
            <p:cNvSpPr/>
            <p:nvPr/>
          </p:nvSpPr>
          <p:spPr>
            <a:xfrm>
              <a:off x="4300948" y="1715341"/>
              <a:ext cx="542100" cy="515400"/>
            </a:xfrm>
            <a:prstGeom prst="star5">
              <a:avLst>
                <a:gd name="adj" fmla="val 19098"/>
                <a:gd name="hf" fmla="val 105146"/>
                <a:gd name="vf" fmla="val 110557"/>
              </a:avLst>
            </a:prstGeom>
            <a:solidFill>
              <a:schemeClr val="accent5"/>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grpSp>
        <p:nvGrpSpPr>
          <p:cNvPr id="222" name="Shape 222"/>
          <p:cNvGrpSpPr/>
          <p:nvPr/>
        </p:nvGrpSpPr>
        <p:grpSpPr>
          <a:xfrm>
            <a:off x="6621134" y="1705029"/>
            <a:ext cx="1233483" cy="1233483"/>
            <a:chOff x="5217298" y="1498630"/>
            <a:chExt cx="1053900" cy="1053900"/>
          </a:xfrm>
        </p:grpSpPr>
        <p:sp>
          <p:nvSpPr>
            <p:cNvPr id="223" name="Shape 223"/>
            <p:cNvSpPr/>
            <p:nvPr/>
          </p:nvSpPr>
          <p:spPr>
            <a:xfrm>
              <a:off x="5217298" y="1498630"/>
              <a:ext cx="1053900" cy="1053900"/>
            </a:xfrm>
            <a:prstGeom prst="ellipse">
              <a:avLst/>
            </a:prstGeom>
            <a:solidFill>
              <a:schemeClr val="accent2"/>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24" name="Shape 224"/>
            <p:cNvSpPr/>
            <p:nvPr/>
          </p:nvSpPr>
          <p:spPr>
            <a:xfrm>
              <a:off x="5473198" y="1729430"/>
              <a:ext cx="542100" cy="515400"/>
            </a:xfrm>
            <a:prstGeom prst="star5">
              <a:avLst>
                <a:gd name="adj" fmla="val 19098"/>
                <a:gd name="hf" fmla="val 105146"/>
                <a:gd name="vf" fmla="val 110557"/>
              </a:avLst>
            </a:prstGeom>
            <a:solidFill>
              <a:schemeClr val="accent5"/>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sp>
        <p:nvSpPr>
          <p:cNvPr id="225" name="Shape 225"/>
          <p:cNvSpPr txBox="1">
            <a:spLocks noGrp="1"/>
          </p:cNvSpPr>
          <p:nvPr>
            <p:ph type="body" idx="4294967295"/>
          </p:nvPr>
        </p:nvSpPr>
        <p:spPr>
          <a:xfrm>
            <a:off x="311700" y="3295050"/>
            <a:ext cx="8520599" cy="1609799"/>
          </a:xfrm>
          <a:prstGeom prst="rect">
            <a:avLst/>
          </a:prstGeom>
          <a:noFill/>
          <a:ln>
            <a:noFill/>
          </a:ln>
        </p:spPr>
        <p:txBody>
          <a:bodyPr lIns="91425" tIns="91425" rIns="91425" bIns="91425" anchor="t" anchorCtr="0">
            <a:noAutofit/>
          </a:bodyPr>
          <a:lstStyle/>
          <a:p>
            <a:pPr marL="0" marR="0" lvl="0" indent="0" algn="ctr" rtl="0">
              <a:lnSpc>
                <a:spcPct val="115000"/>
              </a:lnSpc>
              <a:spcBef>
                <a:spcPts val="0"/>
              </a:spcBef>
              <a:spcAft>
                <a:spcPts val="0"/>
              </a:spcAft>
              <a:buClr>
                <a:schemeClr val="dk1"/>
              </a:buClr>
              <a:buSzPct val="25000"/>
              <a:buFont typeface="Roboto"/>
              <a:buNone/>
            </a:pPr>
            <a:r>
              <a:rPr lang="en" sz="2400" b="0" i="0" u="none" strike="noStrike" cap="none">
                <a:solidFill>
                  <a:schemeClr val="dk1"/>
                </a:solidFill>
                <a:latin typeface="Roboto"/>
                <a:ea typeface="Roboto"/>
                <a:cs typeface="Roboto"/>
                <a:sym typeface="Roboto"/>
              </a:rPr>
              <a:t>Would you recommend this application? </a:t>
            </a:r>
            <a:br>
              <a:rPr lang="en" sz="2400" b="0" i="0" u="none" strike="noStrike" cap="none">
                <a:solidFill>
                  <a:schemeClr val="dk1"/>
                </a:solidFill>
                <a:latin typeface="Roboto"/>
                <a:ea typeface="Roboto"/>
                <a:cs typeface="Roboto"/>
                <a:sym typeface="Roboto"/>
              </a:rPr>
            </a:br>
            <a:endParaRPr lang="en" sz="2400" b="0" i="0" u="none" strike="noStrike" cap="none">
              <a:solidFill>
                <a:schemeClr val="dk1"/>
              </a:solidFill>
              <a:latin typeface="Roboto"/>
              <a:ea typeface="Roboto"/>
              <a:cs typeface="Roboto"/>
              <a:sym typeface="Roboto"/>
            </a:endParaRPr>
          </a:p>
        </p:txBody>
      </p:sp>
      <p:sp>
        <p:nvSpPr>
          <p:cNvPr id="226" name="Shape 226"/>
          <p:cNvSpPr/>
          <p:nvPr/>
        </p:nvSpPr>
        <p:spPr>
          <a:xfrm>
            <a:off x="5327310" y="1704980"/>
            <a:ext cx="1233598" cy="1233599"/>
          </a:xfrm>
          <a:prstGeom prst="ellipse">
            <a:avLst/>
          </a:prstGeom>
          <a:solidFill>
            <a:schemeClr val="accent2"/>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27" name="Shape 227"/>
          <p:cNvSpPr/>
          <p:nvPr/>
        </p:nvSpPr>
        <p:spPr>
          <a:xfrm>
            <a:off x="5626851" y="1977705"/>
            <a:ext cx="634500" cy="603300"/>
          </a:xfrm>
          <a:prstGeom prst="star5">
            <a:avLst>
              <a:gd name="adj" fmla="val 19098"/>
              <a:gd name="hf" fmla="val 105146"/>
              <a:gd name="vf" fmla="val 110557"/>
            </a:avLst>
          </a:prstGeom>
          <a:solidFill>
            <a:schemeClr val="accent5"/>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387900" y="458025"/>
            <a:ext cx="8368200" cy="686099"/>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Roboto Slab"/>
              <a:buNone/>
            </a:pPr>
            <a:r>
              <a:rPr lang="en" sz="3000" b="0" i="0" u="none" strike="noStrike" cap="none">
                <a:solidFill>
                  <a:schemeClr val="dk1"/>
                </a:solidFill>
                <a:latin typeface="Roboto Slab"/>
                <a:ea typeface="Roboto Slab"/>
                <a:cs typeface="Roboto Slab"/>
                <a:sym typeface="Roboto Slab"/>
              </a:rPr>
              <a:t>Book Buying and Selling Application Questionnaire</a:t>
            </a:r>
          </a:p>
        </p:txBody>
      </p:sp>
      <p:sp>
        <p:nvSpPr>
          <p:cNvPr id="92" name="Shape 92"/>
          <p:cNvSpPr txBox="1">
            <a:spLocks noGrp="1"/>
          </p:cNvSpPr>
          <p:nvPr>
            <p:ph type="body" idx="1"/>
          </p:nvPr>
        </p:nvSpPr>
        <p:spPr>
          <a:xfrm>
            <a:off x="341225" y="1800750"/>
            <a:ext cx="8504699" cy="2982599"/>
          </a:xfrm>
          <a:prstGeom prst="rect">
            <a:avLst/>
          </a:prstGeom>
          <a:noFill/>
          <a:ln>
            <a:noFill/>
          </a:ln>
        </p:spPr>
        <p:txBody>
          <a:bodyPr lIns="91425" tIns="91425" rIns="91425" bIns="91425" anchor="t" anchorCtr="0">
            <a:noAutofit/>
          </a:bodyPr>
          <a:lstStyle/>
          <a:p>
            <a:pPr marL="457200" marR="0" lvl="0" indent="-381000" algn="l" rtl="0">
              <a:lnSpc>
                <a:spcPct val="115000"/>
              </a:lnSpc>
              <a:spcBef>
                <a:spcPts val="0"/>
              </a:spcBef>
              <a:spcAft>
                <a:spcPts val="0"/>
              </a:spcAft>
              <a:buClr>
                <a:schemeClr val="dk1"/>
              </a:buClr>
              <a:buSzPct val="100000"/>
              <a:buFont typeface="Roboto"/>
              <a:buChar char="❏"/>
            </a:pPr>
            <a:r>
              <a:rPr lang="en" sz="2400" b="0" i="0" u="none" strike="noStrike" cap="none">
                <a:solidFill>
                  <a:schemeClr val="dk1"/>
                </a:solidFill>
                <a:latin typeface="Roboto"/>
                <a:ea typeface="Roboto"/>
                <a:cs typeface="Roboto"/>
                <a:sym typeface="Roboto"/>
              </a:rPr>
              <a:t>Conducted four question survey</a:t>
            </a:r>
          </a:p>
          <a:p>
            <a:pPr marL="457200" marR="0" lvl="0" indent="-381000" algn="l" rtl="0">
              <a:lnSpc>
                <a:spcPct val="115000"/>
              </a:lnSpc>
              <a:spcBef>
                <a:spcPts val="1600"/>
              </a:spcBef>
              <a:spcAft>
                <a:spcPts val="0"/>
              </a:spcAft>
              <a:buClr>
                <a:schemeClr val="dk1"/>
              </a:buClr>
              <a:buSzPct val="100000"/>
              <a:buFont typeface="Roboto"/>
              <a:buChar char="❏"/>
            </a:pPr>
            <a:r>
              <a:rPr lang="en" sz="2400" b="0" i="0" u="none" strike="noStrike" cap="none">
                <a:solidFill>
                  <a:schemeClr val="dk1"/>
                </a:solidFill>
                <a:latin typeface="Roboto"/>
                <a:ea typeface="Roboto"/>
                <a:cs typeface="Roboto"/>
                <a:sym typeface="Roboto"/>
              </a:rPr>
              <a:t>Shared through social media</a:t>
            </a:r>
          </a:p>
          <a:p>
            <a:pPr marL="457200" marR="0" lvl="0" indent="-381000" algn="l" rtl="0">
              <a:lnSpc>
                <a:spcPct val="115000"/>
              </a:lnSpc>
              <a:spcBef>
                <a:spcPts val="1600"/>
              </a:spcBef>
              <a:spcAft>
                <a:spcPts val="0"/>
              </a:spcAft>
              <a:buClr>
                <a:schemeClr val="dk1"/>
              </a:buClr>
              <a:buSzPct val="100000"/>
              <a:buFont typeface="Roboto"/>
              <a:buChar char="❏"/>
            </a:pPr>
            <a:r>
              <a:rPr lang="en" sz="2400" b="0" i="0" u="none" strike="noStrike" cap="none">
                <a:solidFill>
                  <a:schemeClr val="dk1"/>
                </a:solidFill>
                <a:latin typeface="Roboto"/>
                <a:ea typeface="Roboto"/>
                <a:cs typeface="Roboto"/>
                <a:sym typeface="Roboto"/>
              </a:rPr>
              <a:t>115 Total responses</a:t>
            </a:r>
          </a:p>
        </p:txBody>
      </p:sp>
      <p:pic>
        <p:nvPicPr>
          <p:cNvPr id="93" name="Shape 93"/>
          <p:cNvPicPr preferRelativeResize="0"/>
          <p:nvPr/>
        </p:nvPicPr>
        <p:blipFill rotWithShape="1">
          <a:blip r:embed="rId3">
            <a:alphaModFix/>
          </a:blip>
          <a:srcRect l="29995" t="15828" r="25678" b="17553"/>
          <a:stretch/>
        </p:blipFill>
        <p:spPr>
          <a:xfrm>
            <a:off x="6104200" y="1800736"/>
            <a:ext cx="3039800" cy="3426573"/>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Shape 98"/>
          <p:cNvPicPr preferRelativeResize="0"/>
          <p:nvPr/>
        </p:nvPicPr>
        <p:blipFill rotWithShape="1">
          <a:blip r:embed="rId3">
            <a:alphaModFix/>
          </a:blip>
          <a:srcRect/>
          <a:stretch/>
        </p:blipFill>
        <p:spPr>
          <a:xfrm>
            <a:off x="323400" y="133198"/>
            <a:ext cx="4067174" cy="2340998"/>
          </a:xfrm>
          <a:prstGeom prst="rect">
            <a:avLst/>
          </a:prstGeom>
          <a:noFill/>
          <a:ln w="38100" cap="flat" cmpd="sng">
            <a:solidFill>
              <a:srgbClr val="000000"/>
            </a:solidFill>
            <a:prstDash val="solid"/>
            <a:round/>
            <a:headEnd type="none" w="med" len="med"/>
            <a:tailEnd type="none" w="med" len="med"/>
          </a:ln>
        </p:spPr>
      </p:pic>
      <p:pic>
        <p:nvPicPr>
          <p:cNvPr id="99" name="Shape 99"/>
          <p:cNvPicPr preferRelativeResize="0"/>
          <p:nvPr/>
        </p:nvPicPr>
        <p:blipFill rotWithShape="1">
          <a:blip r:embed="rId4">
            <a:alphaModFix/>
          </a:blip>
          <a:srcRect/>
          <a:stretch/>
        </p:blipFill>
        <p:spPr>
          <a:xfrm>
            <a:off x="4802850" y="133200"/>
            <a:ext cx="4067174" cy="2340998"/>
          </a:xfrm>
          <a:prstGeom prst="rect">
            <a:avLst/>
          </a:prstGeom>
          <a:noFill/>
          <a:ln w="38100" cap="flat" cmpd="sng">
            <a:solidFill>
              <a:srgbClr val="000000"/>
            </a:solidFill>
            <a:prstDash val="solid"/>
            <a:round/>
            <a:headEnd type="none" w="med" len="med"/>
            <a:tailEnd type="none" w="med" len="med"/>
          </a:ln>
        </p:spPr>
      </p:pic>
      <p:pic>
        <p:nvPicPr>
          <p:cNvPr id="100" name="Shape 100"/>
          <p:cNvPicPr preferRelativeResize="0"/>
          <p:nvPr/>
        </p:nvPicPr>
        <p:blipFill rotWithShape="1">
          <a:blip r:embed="rId5">
            <a:alphaModFix/>
          </a:blip>
          <a:srcRect/>
          <a:stretch/>
        </p:blipFill>
        <p:spPr>
          <a:xfrm>
            <a:off x="4802850" y="2656150"/>
            <a:ext cx="4067175" cy="2340998"/>
          </a:xfrm>
          <a:prstGeom prst="rect">
            <a:avLst/>
          </a:prstGeom>
          <a:noFill/>
          <a:ln w="38100" cap="flat" cmpd="sng">
            <a:solidFill>
              <a:srgbClr val="000000"/>
            </a:solidFill>
            <a:prstDash val="solid"/>
            <a:round/>
            <a:headEnd type="none" w="med" len="med"/>
            <a:tailEnd type="none" w="med" len="med"/>
          </a:ln>
        </p:spPr>
      </p:pic>
      <p:pic>
        <p:nvPicPr>
          <p:cNvPr id="101" name="Shape 101"/>
          <p:cNvPicPr preferRelativeResize="0"/>
          <p:nvPr/>
        </p:nvPicPr>
        <p:blipFill rotWithShape="1">
          <a:blip r:embed="rId6">
            <a:alphaModFix/>
          </a:blip>
          <a:srcRect/>
          <a:stretch/>
        </p:blipFill>
        <p:spPr>
          <a:xfrm>
            <a:off x="323400" y="2656175"/>
            <a:ext cx="4067175" cy="2340998"/>
          </a:xfrm>
          <a:prstGeom prst="rect">
            <a:avLst/>
          </a:prstGeom>
          <a:noFill/>
          <a:ln w="38100" cap="flat" cmpd="sng">
            <a:solidFill>
              <a:srgbClr val="000000"/>
            </a:solidFill>
            <a:prstDash val="solid"/>
            <a:round/>
            <a:headEnd type="none" w="med" len="med"/>
            <a:tailEnd type="none" w="med" len="med"/>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body" idx="2"/>
          </p:nvPr>
        </p:nvSpPr>
        <p:spPr>
          <a:xfrm>
            <a:off x="4723350" y="560025"/>
            <a:ext cx="4000500" cy="3859199"/>
          </a:xfrm>
          <a:prstGeom prst="rect">
            <a:avLst/>
          </a:prstGeom>
          <a:noFill/>
          <a:ln>
            <a:noFill/>
          </a:ln>
        </p:spPr>
        <p:txBody>
          <a:bodyPr lIns="91425" tIns="91425" rIns="91425" bIns="91425" anchor="ctr" anchorCtr="0">
            <a:noAutofit/>
          </a:bodyPr>
          <a:lstStyle/>
          <a:p>
            <a:pPr marL="0" marR="0" lvl="0" indent="0" algn="l" rtl="0">
              <a:lnSpc>
                <a:spcPct val="115000"/>
              </a:lnSpc>
              <a:spcBef>
                <a:spcPts val="0"/>
              </a:spcBef>
              <a:spcAft>
                <a:spcPts val="0"/>
              </a:spcAft>
              <a:buClr>
                <a:schemeClr val="dk1"/>
              </a:buClr>
              <a:buSzPct val="25000"/>
              <a:buFont typeface="Roboto"/>
              <a:buNone/>
            </a:pPr>
            <a:r>
              <a:rPr lang="en" sz="1800" b="0" i="0" u="none" strike="noStrike" cap="none">
                <a:solidFill>
                  <a:srgbClr val="EFEFEF"/>
                </a:solidFill>
                <a:latin typeface="Arial"/>
                <a:ea typeface="Arial"/>
                <a:cs typeface="Arial"/>
                <a:sym typeface="Arial"/>
              </a:rPr>
              <a:t>The Temple University Facebook group is flooded with hundreds of posts from students, trying to sell and buy textbooks. Very few students are successful in filtering through the Facebook posts to find the correct book and price. </a:t>
            </a:r>
          </a:p>
          <a:p>
            <a:pPr marL="0" marR="0" lvl="0" indent="0" algn="l" rtl="0">
              <a:lnSpc>
                <a:spcPct val="115000"/>
              </a:lnSpc>
              <a:spcBef>
                <a:spcPts val="0"/>
              </a:spcBef>
              <a:spcAft>
                <a:spcPts val="0"/>
              </a:spcAft>
              <a:buClr>
                <a:schemeClr val="dk1"/>
              </a:buClr>
              <a:buSzPct val="25000"/>
              <a:buFont typeface="Roboto"/>
              <a:buNone/>
            </a:pPr>
            <a:endParaRPr sz="1800" b="0" i="0" u="none" strike="noStrike" cap="none">
              <a:solidFill>
                <a:srgbClr val="EFEFEF"/>
              </a:solidFill>
              <a:latin typeface="Arial"/>
              <a:ea typeface="Arial"/>
              <a:cs typeface="Arial"/>
              <a:sym typeface="Arial"/>
            </a:endParaRPr>
          </a:p>
          <a:p>
            <a:pPr marL="0" marR="0" lvl="0" indent="0" algn="l" rtl="0">
              <a:lnSpc>
                <a:spcPct val="115000"/>
              </a:lnSpc>
              <a:spcBef>
                <a:spcPts val="0"/>
              </a:spcBef>
              <a:spcAft>
                <a:spcPts val="0"/>
              </a:spcAft>
              <a:buClr>
                <a:schemeClr val="dk1"/>
              </a:buClr>
              <a:buSzPct val="25000"/>
              <a:buFont typeface="Roboto"/>
              <a:buNone/>
            </a:pPr>
            <a:r>
              <a:rPr lang="en" sz="1800" b="0" i="0" u="none" strike="noStrike" cap="none">
                <a:solidFill>
                  <a:srgbClr val="EFEFEF"/>
                </a:solidFill>
                <a:latin typeface="Arial"/>
                <a:ea typeface="Arial"/>
                <a:cs typeface="Arial"/>
                <a:sym typeface="Arial"/>
              </a:rPr>
              <a:t>Students can sell back books but get very little cash back compared to original purchase price. </a:t>
            </a:r>
          </a:p>
        </p:txBody>
      </p:sp>
      <p:sp>
        <p:nvSpPr>
          <p:cNvPr id="107" name="Shape 107"/>
          <p:cNvSpPr txBox="1">
            <a:spLocks noGrp="1"/>
          </p:cNvSpPr>
          <p:nvPr>
            <p:ph type="title"/>
          </p:nvPr>
        </p:nvSpPr>
        <p:spPr>
          <a:xfrm>
            <a:off x="799050" y="1037300"/>
            <a:ext cx="2219399" cy="21431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Roboto Slab"/>
              <a:buNone/>
            </a:pPr>
            <a:r>
              <a:rPr lang="en" sz="3800" b="0" i="0" u="none" strike="noStrike" cap="none">
                <a:solidFill>
                  <a:schemeClr val="dk1"/>
                </a:solidFill>
                <a:latin typeface="Roboto Slab"/>
                <a:ea typeface="Roboto Slab"/>
                <a:cs typeface="Roboto Slab"/>
                <a:sym typeface="Roboto Slab"/>
              </a:rPr>
              <a:t>Problem</a:t>
            </a:r>
          </a:p>
        </p:txBody>
      </p:sp>
      <p:pic>
        <p:nvPicPr>
          <p:cNvPr id="108" name="Shape 108"/>
          <p:cNvPicPr preferRelativeResize="0"/>
          <p:nvPr/>
        </p:nvPicPr>
        <p:blipFill rotWithShape="1">
          <a:blip r:embed="rId3">
            <a:alphaModFix/>
          </a:blip>
          <a:srcRect/>
          <a:stretch/>
        </p:blipFill>
        <p:spPr>
          <a:xfrm>
            <a:off x="8076147" y="3941200"/>
            <a:ext cx="923924" cy="1074349"/>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body" idx="2"/>
          </p:nvPr>
        </p:nvSpPr>
        <p:spPr>
          <a:xfrm>
            <a:off x="4939500" y="663200"/>
            <a:ext cx="3837000" cy="4038299"/>
          </a:xfrm>
          <a:prstGeom prst="rect">
            <a:avLst/>
          </a:prstGeom>
          <a:noFill/>
          <a:ln>
            <a:noFill/>
          </a:ln>
        </p:spPr>
        <p:txBody>
          <a:bodyPr lIns="91425" tIns="91425" rIns="91425" bIns="91425" anchor="ctr" anchorCtr="0">
            <a:noAutofit/>
          </a:bodyPr>
          <a:lstStyle/>
          <a:p>
            <a:pPr marL="0" marR="0" lvl="0" indent="0" algn="l" rtl="0">
              <a:lnSpc>
                <a:spcPct val="115000"/>
              </a:lnSpc>
              <a:spcBef>
                <a:spcPts val="0"/>
              </a:spcBef>
              <a:spcAft>
                <a:spcPts val="0"/>
              </a:spcAft>
              <a:buClr>
                <a:schemeClr val="dk1"/>
              </a:buClr>
              <a:buSzPct val="25000"/>
              <a:buFont typeface="Roboto"/>
              <a:buNone/>
            </a:pPr>
            <a:r>
              <a:rPr lang="en" sz="1800" b="0" i="0" u="none" strike="noStrike" cap="none">
                <a:solidFill>
                  <a:srgbClr val="EFEFEF"/>
                </a:solidFill>
                <a:latin typeface="Arial"/>
                <a:ea typeface="Arial"/>
                <a:cs typeface="Arial"/>
                <a:sym typeface="Arial"/>
              </a:rPr>
              <a:t>Create an phone application to improve the process and efficiency of buying and selling textbooks among students. </a:t>
            </a:r>
          </a:p>
          <a:p>
            <a:pPr marL="0" marR="0" lvl="0" indent="0" algn="l" rtl="0">
              <a:lnSpc>
                <a:spcPct val="115000"/>
              </a:lnSpc>
              <a:spcBef>
                <a:spcPts val="0"/>
              </a:spcBef>
              <a:spcAft>
                <a:spcPts val="0"/>
              </a:spcAft>
              <a:buClr>
                <a:schemeClr val="dk1"/>
              </a:buClr>
              <a:buSzPct val="25000"/>
              <a:buFont typeface="Roboto"/>
              <a:buNone/>
            </a:pPr>
            <a:endParaRPr sz="1800" b="0" i="0" u="none" strike="noStrike" cap="none">
              <a:solidFill>
                <a:srgbClr val="EFEFEF"/>
              </a:solidFill>
              <a:latin typeface="Arial"/>
              <a:ea typeface="Arial"/>
              <a:cs typeface="Arial"/>
              <a:sym typeface="Arial"/>
            </a:endParaRPr>
          </a:p>
          <a:p>
            <a:pPr marL="0" marR="0" lvl="0" indent="0" algn="l" rtl="0">
              <a:lnSpc>
                <a:spcPct val="115000"/>
              </a:lnSpc>
              <a:spcBef>
                <a:spcPts val="0"/>
              </a:spcBef>
              <a:spcAft>
                <a:spcPts val="0"/>
              </a:spcAft>
              <a:buClr>
                <a:schemeClr val="dk1"/>
              </a:buClr>
              <a:buSzPct val="25000"/>
              <a:buFont typeface="Roboto"/>
              <a:buNone/>
            </a:pPr>
            <a:r>
              <a:rPr lang="en" sz="1800" b="0" i="0" u="none" strike="noStrike" cap="none">
                <a:solidFill>
                  <a:srgbClr val="EFEFEF"/>
                </a:solidFill>
                <a:latin typeface="Arial"/>
                <a:ea typeface="Arial"/>
                <a:cs typeface="Arial"/>
                <a:sym typeface="Arial"/>
              </a:rPr>
              <a:t>Students will be able to search books available on application by:</a:t>
            </a:r>
          </a:p>
          <a:p>
            <a:pPr marL="457200" marR="0" lvl="0" indent="-228600" algn="just" rtl="0">
              <a:lnSpc>
                <a:spcPct val="115000"/>
              </a:lnSpc>
              <a:spcBef>
                <a:spcPts val="0"/>
              </a:spcBef>
              <a:spcAft>
                <a:spcPts val="0"/>
              </a:spcAft>
              <a:buClr>
                <a:srgbClr val="EFEFEF"/>
              </a:buClr>
              <a:buSzPct val="100000"/>
              <a:buFont typeface="Arial"/>
              <a:buChar char="❏"/>
            </a:pPr>
            <a:r>
              <a:rPr lang="en" sz="1800" b="0" i="0" u="none" strike="noStrike" cap="none">
                <a:solidFill>
                  <a:srgbClr val="EFEFEF"/>
                </a:solidFill>
                <a:latin typeface="Arial"/>
                <a:ea typeface="Arial"/>
                <a:cs typeface="Arial"/>
                <a:sym typeface="Arial"/>
              </a:rPr>
              <a:t>School</a:t>
            </a:r>
          </a:p>
          <a:p>
            <a:pPr marL="457200" marR="0" lvl="0" indent="-228600" algn="just" rtl="0">
              <a:lnSpc>
                <a:spcPct val="115000"/>
              </a:lnSpc>
              <a:spcBef>
                <a:spcPts val="0"/>
              </a:spcBef>
              <a:spcAft>
                <a:spcPts val="0"/>
              </a:spcAft>
              <a:buClr>
                <a:srgbClr val="EFEFEF"/>
              </a:buClr>
              <a:buSzPct val="100000"/>
              <a:buFont typeface="Arial"/>
              <a:buChar char="❏"/>
            </a:pPr>
            <a:r>
              <a:rPr lang="en" sz="1800" b="0" i="0" u="none" strike="noStrike" cap="none">
                <a:solidFill>
                  <a:srgbClr val="EFEFEF"/>
                </a:solidFill>
                <a:latin typeface="Arial"/>
                <a:ea typeface="Arial"/>
                <a:cs typeface="Arial"/>
                <a:sym typeface="Arial"/>
              </a:rPr>
              <a:t>Major</a:t>
            </a:r>
          </a:p>
          <a:p>
            <a:pPr marL="457200" marR="0" lvl="0" indent="-228600" algn="just" rtl="0">
              <a:lnSpc>
                <a:spcPct val="115000"/>
              </a:lnSpc>
              <a:spcBef>
                <a:spcPts val="0"/>
              </a:spcBef>
              <a:spcAft>
                <a:spcPts val="0"/>
              </a:spcAft>
              <a:buClr>
                <a:srgbClr val="EFEFEF"/>
              </a:buClr>
              <a:buSzPct val="100000"/>
              <a:buFont typeface="Arial"/>
              <a:buChar char="❏"/>
            </a:pPr>
            <a:r>
              <a:rPr lang="en" sz="1800" b="0" i="0" u="none" strike="noStrike" cap="none">
                <a:solidFill>
                  <a:srgbClr val="EFEFEF"/>
                </a:solidFill>
                <a:latin typeface="Arial"/>
                <a:ea typeface="Arial"/>
                <a:cs typeface="Arial"/>
                <a:sym typeface="Arial"/>
              </a:rPr>
              <a:t>Course</a:t>
            </a:r>
          </a:p>
          <a:p>
            <a:pPr marL="457200" marR="0" lvl="0" indent="-228600" algn="just" rtl="0">
              <a:lnSpc>
                <a:spcPct val="115000"/>
              </a:lnSpc>
              <a:spcBef>
                <a:spcPts val="0"/>
              </a:spcBef>
              <a:spcAft>
                <a:spcPts val="0"/>
              </a:spcAft>
              <a:buClr>
                <a:srgbClr val="EFEFEF"/>
              </a:buClr>
              <a:buSzPct val="100000"/>
              <a:buFont typeface="Arial"/>
              <a:buChar char="❏"/>
            </a:pPr>
            <a:r>
              <a:rPr lang="en" sz="1800" b="0" i="0" u="none" strike="noStrike" cap="none">
                <a:solidFill>
                  <a:srgbClr val="EFEFEF"/>
                </a:solidFill>
                <a:latin typeface="Arial"/>
                <a:ea typeface="Arial"/>
                <a:cs typeface="Arial"/>
                <a:sym typeface="Arial"/>
              </a:rPr>
              <a:t>Professor</a:t>
            </a:r>
          </a:p>
          <a:p>
            <a:pPr marL="457200" marR="0" lvl="0" indent="-228600" algn="just" rtl="0">
              <a:lnSpc>
                <a:spcPct val="115000"/>
              </a:lnSpc>
              <a:spcBef>
                <a:spcPts val="0"/>
              </a:spcBef>
              <a:spcAft>
                <a:spcPts val="0"/>
              </a:spcAft>
              <a:buClr>
                <a:srgbClr val="EFEFEF"/>
              </a:buClr>
              <a:buSzPct val="100000"/>
              <a:buFont typeface="Arial"/>
              <a:buChar char="❏"/>
            </a:pPr>
            <a:r>
              <a:rPr lang="en" sz="1800" b="0" i="0" u="none" strike="noStrike" cap="none">
                <a:solidFill>
                  <a:srgbClr val="EFEFEF"/>
                </a:solidFill>
                <a:latin typeface="Arial"/>
                <a:ea typeface="Arial"/>
                <a:cs typeface="Arial"/>
                <a:sym typeface="Arial"/>
              </a:rPr>
              <a:t>Book condition </a:t>
            </a:r>
          </a:p>
          <a:p>
            <a:pPr marL="0" marR="0" lvl="0" indent="0" algn="l" rtl="0">
              <a:lnSpc>
                <a:spcPct val="115000"/>
              </a:lnSpc>
              <a:spcBef>
                <a:spcPts val="0"/>
              </a:spcBef>
              <a:spcAft>
                <a:spcPts val="0"/>
              </a:spcAft>
              <a:buClr>
                <a:schemeClr val="dk1"/>
              </a:buClr>
              <a:buSzPct val="25000"/>
              <a:buFont typeface="Roboto"/>
              <a:buNone/>
            </a:pPr>
            <a:endParaRPr sz="1800" b="0" i="0" u="none" strike="noStrike" cap="none">
              <a:solidFill>
                <a:schemeClr val="dk1"/>
              </a:solidFill>
              <a:latin typeface="Roboto"/>
              <a:ea typeface="Roboto"/>
              <a:cs typeface="Roboto"/>
              <a:sym typeface="Roboto"/>
            </a:endParaRPr>
          </a:p>
        </p:txBody>
      </p:sp>
      <p:sp>
        <p:nvSpPr>
          <p:cNvPr id="114" name="Shape 114"/>
          <p:cNvSpPr txBox="1">
            <a:spLocks noGrp="1"/>
          </p:cNvSpPr>
          <p:nvPr>
            <p:ph type="title"/>
          </p:nvPr>
        </p:nvSpPr>
        <p:spPr>
          <a:xfrm>
            <a:off x="265500" y="1818600"/>
            <a:ext cx="4045198" cy="1506299"/>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Roboto Slab"/>
              <a:buNone/>
            </a:pPr>
            <a:r>
              <a:rPr lang="en" sz="3800" b="0" i="0" u="none" strike="noStrike" cap="none">
                <a:solidFill>
                  <a:schemeClr val="dk1"/>
                </a:solidFill>
                <a:latin typeface="Roboto Slab"/>
                <a:ea typeface="Roboto Slab"/>
                <a:cs typeface="Roboto Slab"/>
                <a:sym typeface="Roboto Slab"/>
              </a:rPr>
              <a:t>Solution</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387900" y="285000"/>
            <a:ext cx="8368200" cy="686099"/>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Roboto Slab"/>
              <a:buNone/>
            </a:pPr>
            <a:r>
              <a:rPr lang="en" sz="3000" b="0" i="0" u="none" strike="noStrike" cap="none">
                <a:solidFill>
                  <a:schemeClr val="dk1"/>
                </a:solidFill>
                <a:latin typeface="Roboto Slab"/>
                <a:ea typeface="Roboto Slab"/>
                <a:cs typeface="Roboto Slab"/>
                <a:sym typeface="Roboto Slab"/>
              </a:rPr>
              <a:t>Competitive Analysis</a:t>
            </a:r>
          </a:p>
        </p:txBody>
      </p:sp>
      <p:pic>
        <p:nvPicPr>
          <p:cNvPr id="120" name="Shape 120"/>
          <p:cNvPicPr preferRelativeResize="0"/>
          <p:nvPr/>
        </p:nvPicPr>
        <p:blipFill rotWithShape="1">
          <a:blip r:embed="rId3">
            <a:alphaModFix/>
          </a:blip>
          <a:srcRect/>
          <a:stretch/>
        </p:blipFill>
        <p:spPr>
          <a:xfrm>
            <a:off x="3757625" y="3434700"/>
            <a:ext cx="1556348" cy="1556348"/>
          </a:xfrm>
          <a:prstGeom prst="rect">
            <a:avLst/>
          </a:prstGeom>
          <a:noFill/>
          <a:ln>
            <a:noFill/>
          </a:ln>
        </p:spPr>
      </p:pic>
      <p:pic>
        <p:nvPicPr>
          <p:cNvPr id="121" name="Shape 121"/>
          <p:cNvPicPr preferRelativeResize="0"/>
          <p:nvPr/>
        </p:nvPicPr>
        <p:blipFill rotWithShape="1">
          <a:blip r:embed="rId4">
            <a:alphaModFix/>
          </a:blip>
          <a:srcRect/>
          <a:stretch/>
        </p:blipFill>
        <p:spPr>
          <a:xfrm>
            <a:off x="2295200" y="2280950"/>
            <a:ext cx="2654923" cy="1215048"/>
          </a:xfrm>
          <a:prstGeom prst="rect">
            <a:avLst/>
          </a:prstGeom>
          <a:noFill/>
          <a:ln>
            <a:noFill/>
          </a:ln>
        </p:spPr>
      </p:pic>
      <p:pic>
        <p:nvPicPr>
          <p:cNvPr id="122" name="Shape 122"/>
          <p:cNvPicPr preferRelativeResize="0"/>
          <p:nvPr/>
        </p:nvPicPr>
        <p:blipFill rotWithShape="1">
          <a:blip r:embed="rId5">
            <a:alphaModFix/>
          </a:blip>
          <a:srcRect/>
          <a:stretch/>
        </p:blipFill>
        <p:spPr>
          <a:xfrm>
            <a:off x="142828" y="3001919"/>
            <a:ext cx="1893698" cy="1893698"/>
          </a:xfrm>
          <a:prstGeom prst="rect">
            <a:avLst/>
          </a:prstGeom>
          <a:noFill/>
          <a:ln>
            <a:noFill/>
          </a:ln>
        </p:spPr>
      </p:pic>
      <p:pic>
        <p:nvPicPr>
          <p:cNvPr id="123" name="Shape 123"/>
          <p:cNvPicPr preferRelativeResize="0"/>
          <p:nvPr/>
        </p:nvPicPr>
        <p:blipFill rotWithShape="1">
          <a:blip r:embed="rId6">
            <a:alphaModFix/>
          </a:blip>
          <a:srcRect l="10701" t="18487" r="15940" b="34952"/>
          <a:stretch/>
        </p:blipFill>
        <p:spPr>
          <a:xfrm>
            <a:off x="2859749" y="1284350"/>
            <a:ext cx="2152374" cy="1024546"/>
          </a:xfrm>
          <a:prstGeom prst="rect">
            <a:avLst/>
          </a:prstGeom>
          <a:noFill/>
          <a:ln>
            <a:noFill/>
          </a:ln>
        </p:spPr>
      </p:pic>
      <p:pic>
        <p:nvPicPr>
          <p:cNvPr id="124" name="Shape 124"/>
          <p:cNvPicPr preferRelativeResize="0"/>
          <p:nvPr/>
        </p:nvPicPr>
        <p:blipFill rotWithShape="1">
          <a:blip r:embed="rId7">
            <a:alphaModFix/>
          </a:blip>
          <a:srcRect l="13102" t="14780" r="12827" b="12803"/>
          <a:stretch/>
        </p:blipFill>
        <p:spPr>
          <a:xfrm>
            <a:off x="2036525" y="3308214"/>
            <a:ext cx="1721100" cy="1682820"/>
          </a:xfrm>
          <a:prstGeom prst="rect">
            <a:avLst/>
          </a:prstGeom>
          <a:noFill/>
          <a:ln>
            <a:noFill/>
          </a:ln>
        </p:spPr>
      </p:pic>
      <p:pic>
        <p:nvPicPr>
          <p:cNvPr id="125" name="Shape 125"/>
          <p:cNvPicPr preferRelativeResize="0"/>
          <p:nvPr/>
        </p:nvPicPr>
        <p:blipFill rotWithShape="1">
          <a:blip r:embed="rId8">
            <a:alphaModFix/>
          </a:blip>
          <a:srcRect/>
          <a:stretch/>
        </p:blipFill>
        <p:spPr>
          <a:xfrm>
            <a:off x="1119824" y="1144124"/>
            <a:ext cx="1893698" cy="1305000"/>
          </a:xfrm>
          <a:prstGeom prst="rect">
            <a:avLst/>
          </a:prstGeom>
          <a:noFill/>
          <a:ln>
            <a:noFill/>
          </a:ln>
        </p:spPr>
      </p:pic>
      <p:pic>
        <p:nvPicPr>
          <p:cNvPr id="126" name="Shape 126"/>
          <p:cNvPicPr preferRelativeResize="0"/>
          <p:nvPr/>
        </p:nvPicPr>
        <p:blipFill rotWithShape="1">
          <a:blip r:embed="rId9">
            <a:alphaModFix/>
          </a:blip>
          <a:srcRect/>
          <a:stretch/>
        </p:blipFill>
        <p:spPr>
          <a:xfrm>
            <a:off x="142811" y="2455061"/>
            <a:ext cx="2222630" cy="866823"/>
          </a:xfrm>
          <a:prstGeom prst="rect">
            <a:avLst/>
          </a:prstGeom>
          <a:noFill/>
          <a:ln>
            <a:noFill/>
          </a:ln>
        </p:spPr>
      </p:pic>
      <p:pic>
        <p:nvPicPr>
          <p:cNvPr id="127" name="Shape 127"/>
          <p:cNvPicPr preferRelativeResize="0"/>
          <p:nvPr/>
        </p:nvPicPr>
        <p:blipFill rotWithShape="1">
          <a:blip r:embed="rId10">
            <a:alphaModFix/>
          </a:blip>
          <a:srcRect l="10396" t="9309" r="8439" b="6365"/>
          <a:stretch/>
        </p:blipFill>
        <p:spPr>
          <a:xfrm>
            <a:off x="142825" y="1108975"/>
            <a:ext cx="1222164" cy="1305000"/>
          </a:xfrm>
          <a:prstGeom prst="rect">
            <a:avLst/>
          </a:prstGeom>
          <a:noFill/>
          <a:ln>
            <a:noFill/>
          </a:ln>
        </p:spPr>
      </p:pic>
      <p:sp>
        <p:nvSpPr>
          <p:cNvPr id="128" name="Shape 128"/>
          <p:cNvSpPr txBox="1"/>
          <p:nvPr/>
        </p:nvSpPr>
        <p:spPr>
          <a:xfrm>
            <a:off x="5187525" y="816375"/>
            <a:ext cx="3744899" cy="39065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2000" b="0" i="0" u="none" strike="noStrike" cap="none">
              <a:solidFill>
                <a:srgbClr val="F3F3F3"/>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2000" b="0" i="0" u="sng" strike="noStrike" cap="none">
              <a:solidFill>
                <a:srgbClr val="F3F3F3"/>
              </a:solidFill>
              <a:latin typeface="Arial"/>
              <a:ea typeface="Arial"/>
              <a:cs typeface="Arial"/>
              <a:sym typeface="Arial"/>
            </a:endParaRPr>
          </a:p>
          <a:p>
            <a:pPr marL="0" marR="0" lvl="0" indent="0" algn="l" rtl="0">
              <a:lnSpc>
                <a:spcPct val="100000"/>
              </a:lnSpc>
              <a:spcBef>
                <a:spcPts val="0"/>
              </a:spcBef>
              <a:spcAft>
                <a:spcPts val="0"/>
              </a:spcAft>
              <a:buClr>
                <a:srgbClr val="F3F3F3"/>
              </a:buClr>
              <a:buSzPct val="25000"/>
              <a:buFont typeface="Arial"/>
              <a:buNone/>
            </a:pPr>
            <a:r>
              <a:rPr lang="en" sz="2000" b="0" i="0" u="sng" strike="noStrike" cap="none">
                <a:solidFill>
                  <a:srgbClr val="F3F3F3"/>
                </a:solidFill>
                <a:latin typeface="Arial"/>
                <a:ea typeface="Arial"/>
                <a:cs typeface="Arial"/>
                <a:sym typeface="Arial"/>
              </a:rPr>
              <a:t>Market: </a:t>
            </a:r>
            <a:r>
              <a:rPr lang="en" sz="2000" b="0" i="0" u="none" strike="noStrike" cap="none">
                <a:solidFill>
                  <a:srgbClr val="F3F3F3"/>
                </a:solidFill>
                <a:latin typeface="Arial"/>
                <a:ea typeface="Arial"/>
                <a:cs typeface="Arial"/>
                <a:sym typeface="Arial"/>
              </a:rPr>
              <a:t>Sustaining or Low End</a:t>
            </a:r>
          </a:p>
          <a:p>
            <a:pPr marL="0" marR="0" lvl="0" indent="0" algn="l" rtl="0">
              <a:lnSpc>
                <a:spcPct val="100000"/>
              </a:lnSpc>
              <a:spcBef>
                <a:spcPts val="0"/>
              </a:spcBef>
              <a:spcAft>
                <a:spcPts val="0"/>
              </a:spcAft>
              <a:buClr>
                <a:srgbClr val="000000"/>
              </a:buClr>
              <a:buFont typeface="Arial"/>
              <a:buNone/>
            </a:pPr>
            <a:endParaRPr sz="2000" b="0" i="0" u="none" strike="noStrike" cap="none">
              <a:solidFill>
                <a:srgbClr val="F3F3F3"/>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2000" b="0" i="0" u="none" strike="noStrike" cap="none">
              <a:solidFill>
                <a:srgbClr val="F3F3F3"/>
              </a:solidFill>
              <a:latin typeface="Arial"/>
              <a:ea typeface="Arial"/>
              <a:cs typeface="Arial"/>
              <a:sym typeface="Arial"/>
            </a:endParaRPr>
          </a:p>
          <a:p>
            <a:pPr marL="0" marR="0" lvl="0" indent="0" algn="l" rtl="0">
              <a:lnSpc>
                <a:spcPct val="100000"/>
              </a:lnSpc>
              <a:spcBef>
                <a:spcPts val="0"/>
              </a:spcBef>
              <a:spcAft>
                <a:spcPts val="0"/>
              </a:spcAft>
              <a:buClr>
                <a:srgbClr val="F3F3F3"/>
              </a:buClr>
              <a:buSzPct val="25000"/>
              <a:buFont typeface="Arial"/>
              <a:buNone/>
            </a:pPr>
            <a:r>
              <a:rPr lang="en" sz="2000" b="0" i="0" u="sng" strike="noStrike" cap="none">
                <a:solidFill>
                  <a:srgbClr val="F3F3F3"/>
                </a:solidFill>
                <a:latin typeface="Arial"/>
                <a:ea typeface="Arial"/>
                <a:cs typeface="Arial"/>
                <a:sym typeface="Arial"/>
              </a:rPr>
              <a:t>Clients:</a:t>
            </a:r>
          </a:p>
          <a:p>
            <a:pPr marL="0" marR="0" lvl="0" indent="0" algn="l" rtl="0">
              <a:lnSpc>
                <a:spcPct val="100000"/>
              </a:lnSpc>
              <a:spcBef>
                <a:spcPts val="0"/>
              </a:spcBef>
              <a:spcAft>
                <a:spcPts val="0"/>
              </a:spcAft>
              <a:buClr>
                <a:srgbClr val="F3F3F3"/>
              </a:buClr>
              <a:buSzPct val="25000"/>
              <a:buFont typeface="Arial"/>
              <a:buNone/>
            </a:pPr>
            <a:r>
              <a:rPr lang="en" sz="2000" b="0" i="0" u="none" strike="noStrike" cap="none">
                <a:solidFill>
                  <a:srgbClr val="F3F3F3"/>
                </a:solidFill>
                <a:latin typeface="Arial"/>
                <a:ea typeface="Arial"/>
                <a:cs typeface="Arial"/>
                <a:sym typeface="Arial"/>
              </a:rPr>
              <a:t>Customers who use similar products or services</a:t>
            </a:r>
          </a:p>
          <a:p>
            <a:pPr marL="914400" marR="0" lvl="0" indent="-355600" algn="l" rtl="0">
              <a:lnSpc>
                <a:spcPct val="100000"/>
              </a:lnSpc>
              <a:spcBef>
                <a:spcPts val="0"/>
              </a:spcBef>
              <a:spcAft>
                <a:spcPts val="0"/>
              </a:spcAft>
              <a:buClr>
                <a:srgbClr val="F3F3F3"/>
              </a:buClr>
              <a:buSzPct val="100000"/>
              <a:buFont typeface="Arial"/>
              <a:buChar char="❏"/>
            </a:pPr>
            <a:r>
              <a:rPr lang="en" sz="2000" b="0" i="0" u="none" strike="noStrike" cap="none">
                <a:solidFill>
                  <a:srgbClr val="F3F3F3"/>
                </a:solidFill>
                <a:latin typeface="Arial"/>
                <a:ea typeface="Arial"/>
                <a:cs typeface="Arial"/>
                <a:sym typeface="Arial"/>
              </a:rPr>
              <a:t>College students</a:t>
            </a:r>
          </a:p>
          <a:p>
            <a:pPr marL="914400" marR="0" lvl="0" indent="-355600" algn="l" rtl="0">
              <a:lnSpc>
                <a:spcPct val="100000"/>
              </a:lnSpc>
              <a:spcBef>
                <a:spcPts val="0"/>
              </a:spcBef>
              <a:spcAft>
                <a:spcPts val="0"/>
              </a:spcAft>
              <a:buClr>
                <a:srgbClr val="F3F3F3"/>
              </a:buClr>
              <a:buSzPct val="100000"/>
              <a:buFont typeface="Arial"/>
              <a:buChar char="❏"/>
            </a:pPr>
            <a:r>
              <a:rPr lang="en" sz="2000" b="0" i="0" u="none" strike="noStrike" cap="none">
                <a:solidFill>
                  <a:srgbClr val="F3F3F3"/>
                </a:solidFill>
                <a:latin typeface="Arial"/>
                <a:ea typeface="Arial"/>
                <a:cs typeface="Arial"/>
                <a:sym typeface="Arial"/>
              </a:rPr>
              <a:t>Age 17-30+</a:t>
            </a:r>
          </a:p>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EFEFEF"/>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430325" y="383775"/>
            <a:ext cx="8368200" cy="686099"/>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Roboto Slab"/>
              <a:buNone/>
            </a:pPr>
            <a:r>
              <a:rPr lang="en" sz="3000" b="0" i="0" u="none" strike="noStrike" cap="none">
                <a:solidFill>
                  <a:schemeClr val="dk1"/>
                </a:solidFill>
                <a:latin typeface="Roboto Slab"/>
                <a:ea typeface="Roboto Slab"/>
                <a:cs typeface="Roboto Slab"/>
                <a:sym typeface="Roboto Slab"/>
              </a:rPr>
              <a:t>Business Case</a:t>
            </a:r>
          </a:p>
        </p:txBody>
      </p:sp>
      <p:sp>
        <p:nvSpPr>
          <p:cNvPr id="134" name="Shape 134"/>
          <p:cNvSpPr txBox="1">
            <a:spLocks noGrp="1"/>
          </p:cNvSpPr>
          <p:nvPr>
            <p:ph type="body" idx="1"/>
          </p:nvPr>
        </p:nvSpPr>
        <p:spPr>
          <a:xfrm>
            <a:off x="387900" y="1357450"/>
            <a:ext cx="4731600" cy="3211199"/>
          </a:xfrm>
          <a:prstGeom prst="rect">
            <a:avLst/>
          </a:prstGeom>
          <a:noFill/>
          <a:ln>
            <a:noFill/>
          </a:ln>
        </p:spPr>
        <p:txBody>
          <a:bodyPr lIns="91425" tIns="91425" rIns="91425" bIns="91425" anchor="t" anchorCtr="0">
            <a:noAutofit/>
          </a:bodyPr>
          <a:lstStyle/>
          <a:p>
            <a:pPr marL="457200" marR="0" lvl="0" indent="-228600" algn="l" rtl="0">
              <a:lnSpc>
                <a:spcPct val="100000"/>
              </a:lnSpc>
              <a:spcBef>
                <a:spcPts val="0"/>
              </a:spcBef>
              <a:spcAft>
                <a:spcPts val="0"/>
              </a:spcAft>
              <a:buClr>
                <a:schemeClr val="dk1"/>
              </a:buClr>
              <a:buSzPct val="100000"/>
              <a:buFont typeface="Roboto"/>
              <a:buChar char="❏"/>
            </a:pPr>
            <a:r>
              <a:rPr lang="en" sz="1800" b="0" i="0" u="none" strike="noStrike" cap="none">
                <a:solidFill>
                  <a:schemeClr val="dk1"/>
                </a:solidFill>
                <a:latin typeface="Roboto"/>
                <a:ea typeface="Roboto"/>
                <a:cs typeface="Roboto"/>
                <a:sym typeface="Roboto"/>
              </a:rPr>
              <a:t>BookzBrotherz will act as a matchmaker for buyer and sellers of books. </a:t>
            </a:r>
          </a:p>
          <a:p>
            <a:pPr marL="457200" marR="0" lvl="0" indent="-228600" algn="l" rtl="0">
              <a:lnSpc>
                <a:spcPct val="100000"/>
              </a:lnSpc>
              <a:spcBef>
                <a:spcPts val="1600"/>
              </a:spcBef>
              <a:spcAft>
                <a:spcPts val="0"/>
              </a:spcAft>
              <a:buClr>
                <a:schemeClr val="dk1"/>
              </a:buClr>
              <a:buSzPct val="100000"/>
              <a:buFont typeface="Roboto"/>
              <a:buChar char="❏"/>
            </a:pPr>
            <a:r>
              <a:rPr lang="en" sz="1800" b="0" i="0" u="none" strike="noStrike" cap="none">
                <a:solidFill>
                  <a:schemeClr val="dk1"/>
                </a:solidFill>
                <a:latin typeface="Roboto"/>
                <a:ea typeface="Roboto"/>
                <a:cs typeface="Roboto"/>
                <a:sym typeface="Roboto"/>
              </a:rPr>
              <a:t>Application will be available through the Apple App Store and Android Market.</a:t>
            </a:r>
          </a:p>
          <a:p>
            <a:pPr marL="457200" marR="0" lvl="0" indent="-228600" algn="l" rtl="0">
              <a:lnSpc>
                <a:spcPct val="100000"/>
              </a:lnSpc>
              <a:spcBef>
                <a:spcPts val="1600"/>
              </a:spcBef>
              <a:spcAft>
                <a:spcPts val="0"/>
              </a:spcAft>
              <a:buClr>
                <a:schemeClr val="dk1"/>
              </a:buClr>
              <a:buSzPct val="100000"/>
              <a:buFont typeface="Roboto"/>
              <a:buChar char="❏"/>
            </a:pPr>
            <a:r>
              <a:rPr lang="en" sz="1800" b="0" i="0" u="none" strike="noStrike" cap="none">
                <a:solidFill>
                  <a:schemeClr val="dk1"/>
                </a:solidFill>
                <a:latin typeface="Roboto"/>
                <a:ea typeface="Roboto"/>
                <a:cs typeface="Roboto"/>
                <a:sym typeface="Roboto"/>
              </a:rPr>
              <a:t>Will use website to advertise and direct to phone application. </a:t>
            </a:r>
          </a:p>
          <a:p>
            <a:pPr marL="457200" marR="0" lvl="0" indent="-228600" algn="l" rtl="0">
              <a:lnSpc>
                <a:spcPct val="100000"/>
              </a:lnSpc>
              <a:spcBef>
                <a:spcPts val="1600"/>
              </a:spcBef>
              <a:spcAft>
                <a:spcPts val="0"/>
              </a:spcAft>
              <a:buClr>
                <a:schemeClr val="dk1"/>
              </a:buClr>
              <a:buSzPct val="100000"/>
              <a:buFont typeface="Roboto"/>
              <a:buChar char="❏"/>
            </a:pPr>
            <a:r>
              <a:rPr lang="en" sz="1800" b="0" i="0" u="none" strike="noStrike" cap="none">
                <a:solidFill>
                  <a:schemeClr val="dk1"/>
                </a:solidFill>
                <a:latin typeface="Roboto"/>
                <a:ea typeface="Roboto"/>
                <a:cs typeface="Roboto"/>
                <a:sym typeface="Roboto"/>
              </a:rPr>
              <a:t>To browse, there will be no fee. Available books will be shown, information will be blurred.</a:t>
            </a:r>
          </a:p>
          <a:p>
            <a:pPr marL="0" marR="0" lvl="0" indent="0" algn="l" rtl="0">
              <a:lnSpc>
                <a:spcPct val="115000"/>
              </a:lnSpc>
              <a:spcBef>
                <a:spcPts val="1600"/>
              </a:spcBef>
              <a:spcAft>
                <a:spcPts val="0"/>
              </a:spcAft>
              <a:buClr>
                <a:schemeClr val="dk1"/>
              </a:buClr>
              <a:buSzPct val="25000"/>
              <a:buFont typeface="Roboto"/>
              <a:buNone/>
            </a:pPr>
            <a:endParaRPr sz="1800" b="0" i="0" u="none" strike="noStrike" cap="none">
              <a:solidFill>
                <a:schemeClr val="dk1"/>
              </a:solidFill>
              <a:latin typeface="Roboto"/>
              <a:ea typeface="Roboto"/>
              <a:cs typeface="Roboto"/>
              <a:sym typeface="Roboto"/>
            </a:endParaRPr>
          </a:p>
        </p:txBody>
      </p:sp>
      <p:pic>
        <p:nvPicPr>
          <p:cNvPr id="135" name="Shape 135"/>
          <p:cNvPicPr preferRelativeResize="0"/>
          <p:nvPr/>
        </p:nvPicPr>
        <p:blipFill rotWithShape="1">
          <a:blip r:embed="rId3">
            <a:alphaModFix/>
          </a:blip>
          <a:srcRect l="15611" r="14754"/>
          <a:stretch/>
        </p:blipFill>
        <p:spPr>
          <a:xfrm>
            <a:off x="5247925" y="1357451"/>
            <a:ext cx="3305750" cy="2848490"/>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522925" y="426075"/>
            <a:ext cx="8368200" cy="686099"/>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Roboto Slab"/>
              <a:buNone/>
            </a:pPr>
            <a:r>
              <a:rPr lang="en" sz="3000" b="0" i="0" u="none" strike="noStrike" cap="none">
                <a:solidFill>
                  <a:schemeClr val="dk1"/>
                </a:solidFill>
                <a:latin typeface="Roboto Slab"/>
                <a:ea typeface="Roboto Slab"/>
                <a:cs typeface="Roboto Slab"/>
                <a:sym typeface="Roboto Slab"/>
              </a:rPr>
              <a:t>Business Case (continued)</a:t>
            </a:r>
          </a:p>
        </p:txBody>
      </p:sp>
      <p:sp>
        <p:nvSpPr>
          <p:cNvPr id="141" name="Shape 141"/>
          <p:cNvSpPr txBox="1">
            <a:spLocks noGrp="1"/>
          </p:cNvSpPr>
          <p:nvPr>
            <p:ph type="body" idx="1"/>
          </p:nvPr>
        </p:nvSpPr>
        <p:spPr>
          <a:xfrm>
            <a:off x="454750" y="1270650"/>
            <a:ext cx="5630999" cy="31344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Roboto"/>
              <a:buNone/>
            </a:pPr>
            <a:r>
              <a:rPr lang="en" sz="1400" b="0" i="0" u="none" strike="noStrike" cap="none">
                <a:solidFill>
                  <a:schemeClr val="dk1"/>
                </a:solidFill>
                <a:latin typeface="Roboto"/>
                <a:ea typeface="Roboto"/>
                <a:cs typeface="Roboto"/>
                <a:sym typeface="Roboto"/>
              </a:rPr>
              <a:t>Membership: </a:t>
            </a:r>
          </a:p>
          <a:p>
            <a:pPr marL="457200" marR="0" lvl="0" indent="-228600" algn="l" rtl="0">
              <a:lnSpc>
                <a:spcPct val="100000"/>
              </a:lnSpc>
              <a:spcBef>
                <a:spcPts val="1600"/>
              </a:spcBef>
              <a:spcAft>
                <a:spcPts val="0"/>
              </a:spcAft>
              <a:buClr>
                <a:schemeClr val="dk1"/>
              </a:buClr>
              <a:buSzPct val="100000"/>
              <a:buFont typeface="Roboto"/>
              <a:buChar char="❏"/>
            </a:pPr>
            <a:r>
              <a:rPr lang="en" sz="1400" b="0" i="0" u="none" strike="noStrike" cap="none">
                <a:solidFill>
                  <a:schemeClr val="dk1"/>
                </a:solidFill>
                <a:latin typeface="Roboto"/>
                <a:ea typeface="Roboto"/>
                <a:cs typeface="Roboto"/>
                <a:sym typeface="Roboto"/>
              </a:rPr>
              <a:t>To view buyer and seller information, one must become a member by paying a $5/year membership fee. </a:t>
            </a:r>
          </a:p>
          <a:p>
            <a:pPr marL="457200" marR="0" lvl="0" indent="-228600" algn="l" rtl="0">
              <a:lnSpc>
                <a:spcPct val="100000"/>
              </a:lnSpc>
              <a:spcBef>
                <a:spcPts val="1600"/>
              </a:spcBef>
              <a:spcAft>
                <a:spcPts val="0"/>
              </a:spcAft>
              <a:buClr>
                <a:schemeClr val="dk1"/>
              </a:buClr>
              <a:buSzPct val="100000"/>
              <a:buFont typeface="Roboto"/>
              <a:buChar char="❏"/>
            </a:pPr>
            <a:r>
              <a:rPr lang="en" sz="1400" b="0" i="0" u="none" strike="noStrike" cap="none">
                <a:solidFill>
                  <a:schemeClr val="dk1"/>
                </a:solidFill>
                <a:latin typeface="Roboto"/>
                <a:ea typeface="Roboto"/>
                <a:cs typeface="Roboto"/>
                <a:sym typeface="Roboto"/>
              </a:rPr>
              <a:t>To sell, sellers must become a member for a $5.00/year basic membership fee. </a:t>
            </a:r>
          </a:p>
          <a:p>
            <a:pPr marL="457200" marR="0" lvl="0" indent="-228600" algn="l" rtl="0">
              <a:lnSpc>
                <a:spcPct val="100000"/>
              </a:lnSpc>
              <a:spcBef>
                <a:spcPts val="1600"/>
              </a:spcBef>
              <a:spcAft>
                <a:spcPts val="0"/>
              </a:spcAft>
              <a:buClr>
                <a:schemeClr val="dk1"/>
              </a:buClr>
              <a:buSzPct val="100000"/>
              <a:buFont typeface="Roboto"/>
              <a:buChar char="❏"/>
            </a:pPr>
            <a:r>
              <a:rPr lang="en" sz="1400" b="0" i="0" u="none" strike="noStrike" cap="none">
                <a:solidFill>
                  <a:schemeClr val="dk1"/>
                </a:solidFill>
                <a:latin typeface="Roboto"/>
                <a:ea typeface="Roboto"/>
                <a:cs typeface="Roboto"/>
                <a:sym typeface="Roboto"/>
              </a:rPr>
              <a:t>$7.00/year fee for Premium membership </a:t>
            </a:r>
          </a:p>
          <a:p>
            <a:pPr marL="1371600" marR="0" lvl="2" indent="-342900" algn="l" rtl="0">
              <a:lnSpc>
                <a:spcPct val="100000"/>
              </a:lnSpc>
              <a:spcBef>
                <a:spcPts val="1600"/>
              </a:spcBef>
              <a:spcAft>
                <a:spcPts val="0"/>
              </a:spcAft>
              <a:buClr>
                <a:schemeClr val="dk1"/>
              </a:buClr>
              <a:buSzPct val="100000"/>
              <a:buFont typeface="Roboto"/>
              <a:buChar char="❏"/>
            </a:pPr>
            <a:r>
              <a:rPr lang="en" sz="1400" b="0" i="0" u="none" strike="noStrike" cap="none">
                <a:solidFill>
                  <a:schemeClr val="dk1"/>
                </a:solidFill>
                <a:latin typeface="Roboto"/>
                <a:ea typeface="Roboto"/>
                <a:cs typeface="Roboto"/>
                <a:sym typeface="Roboto"/>
              </a:rPr>
              <a:t>No ads</a:t>
            </a:r>
          </a:p>
          <a:p>
            <a:pPr marL="1371600" marR="0" lvl="2" indent="-342900" algn="l" rtl="0">
              <a:lnSpc>
                <a:spcPct val="100000"/>
              </a:lnSpc>
              <a:spcBef>
                <a:spcPts val="1600"/>
              </a:spcBef>
              <a:spcAft>
                <a:spcPts val="0"/>
              </a:spcAft>
              <a:buClr>
                <a:schemeClr val="dk1"/>
              </a:buClr>
              <a:buSzPct val="100000"/>
              <a:buFont typeface="Roboto"/>
              <a:buChar char="❏"/>
            </a:pPr>
            <a:r>
              <a:rPr lang="en" sz="1400" b="0" i="0" u="none" strike="noStrike" cap="none">
                <a:solidFill>
                  <a:schemeClr val="dk1"/>
                </a:solidFill>
                <a:latin typeface="Roboto"/>
                <a:ea typeface="Roboto"/>
                <a:cs typeface="Roboto"/>
                <a:sym typeface="Roboto"/>
              </a:rPr>
              <a:t>Access to seller reviews </a:t>
            </a:r>
          </a:p>
          <a:p>
            <a:pPr marL="457200" marR="0" lvl="0" indent="-228600" algn="l" rtl="0">
              <a:lnSpc>
                <a:spcPct val="100000"/>
              </a:lnSpc>
              <a:spcBef>
                <a:spcPts val="1600"/>
              </a:spcBef>
              <a:spcAft>
                <a:spcPts val="0"/>
              </a:spcAft>
              <a:buClr>
                <a:schemeClr val="dk1"/>
              </a:buClr>
              <a:buSzPct val="100000"/>
              <a:buFont typeface="Roboto"/>
              <a:buChar char="❏"/>
            </a:pPr>
            <a:r>
              <a:rPr lang="en" sz="1400" b="0" i="0" u="none" strike="noStrike" cap="none">
                <a:solidFill>
                  <a:schemeClr val="dk1"/>
                </a:solidFill>
                <a:latin typeface="Roboto"/>
                <a:ea typeface="Roboto"/>
                <a:cs typeface="Roboto"/>
                <a:sym typeface="Roboto"/>
              </a:rPr>
              <a:t>Will generate revenue through membership fees and in-app advertising. </a:t>
            </a:r>
          </a:p>
        </p:txBody>
      </p:sp>
      <p:pic>
        <p:nvPicPr>
          <p:cNvPr id="142" name="Shape 142"/>
          <p:cNvPicPr preferRelativeResize="0"/>
          <p:nvPr/>
        </p:nvPicPr>
        <p:blipFill rotWithShape="1">
          <a:blip r:embed="rId3">
            <a:alphaModFix/>
          </a:blip>
          <a:srcRect/>
          <a:stretch/>
        </p:blipFill>
        <p:spPr>
          <a:xfrm>
            <a:off x="6054373" y="2249925"/>
            <a:ext cx="3089625" cy="2893574"/>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958</Words>
  <Application>Microsoft Office PowerPoint</Application>
  <PresentationFormat>On-screen Show (16:9)</PresentationFormat>
  <Paragraphs>177</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Roboto</vt:lpstr>
      <vt:lpstr>Verdana</vt:lpstr>
      <vt:lpstr>Roboto Slab</vt:lpstr>
      <vt:lpstr>Average</vt:lpstr>
      <vt:lpstr>Arial</vt:lpstr>
      <vt:lpstr>marina</vt:lpstr>
      <vt:lpstr>BookzBrotherz</vt:lpstr>
      <vt:lpstr>Team Members</vt:lpstr>
      <vt:lpstr>Book Buying and Selling Application Questionnaire</vt:lpstr>
      <vt:lpstr>PowerPoint Presentation</vt:lpstr>
      <vt:lpstr>Problem</vt:lpstr>
      <vt:lpstr>Solution</vt:lpstr>
      <vt:lpstr>Competitive Analysis</vt:lpstr>
      <vt:lpstr>Business Case</vt:lpstr>
      <vt:lpstr>Business Case (continued)</vt:lpstr>
      <vt:lpstr>Basic Financials</vt:lpstr>
      <vt:lpstr>Salary Breakdown </vt:lpstr>
      <vt:lpstr>Data Model </vt:lpstr>
      <vt:lpstr>Process Model</vt:lpstr>
      <vt:lpstr>Systems Architecture</vt:lpstr>
      <vt:lpstr>Implementation Plan</vt:lpstr>
      <vt:lpstr>PowerPoint Presentation</vt:lpstr>
      <vt:lpstr>PowerPoint Presentation</vt:lpstr>
      <vt:lpstr>PowerPoint Presentation</vt:lpstr>
      <vt:lpstr>PowerPoint Presentation</vt:lpstr>
      <vt:lpstr>Review</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BookzBrotherz</dc:title>
  <dc:creator>Troy Gillespie</dc:creator>
  <cp:lastModifiedBy>Troy Gillespie</cp:lastModifiedBy>
  <cp:revision>1</cp:revision>
  <dcterms:modified xsi:type="dcterms:W3CDTF">2016-04-21T20:51:17Z</dcterms:modified>
</cp:coreProperties>
</file>