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4/30/15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4/30/15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4/30/15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4/30/15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4/30/15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4/30/15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4/30/15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4/30/15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4/30/15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4/30/15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4/30/15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4/30/15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fl.com" TargetMode="External"/><Relationship Id="rId4" Type="http://schemas.openxmlformats.org/officeDocument/2006/relationships/hyperlink" Target="http://spotrac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ro-football-reference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Connor Gawlik	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An analysis of the </a:t>
            </a:r>
            <a:r>
              <a:rPr lang="en-US" dirty="0" err="1" smtClean="0">
                <a:latin typeface="+mn-lt"/>
              </a:rPr>
              <a:t>nfl</a:t>
            </a:r>
            <a:r>
              <a:rPr lang="en-US" dirty="0" smtClean="0">
                <a:latin typeface="+mn-lt"/>
              </a:rPr>
              <a:t> runningback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3582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128" y="1752600"/>
            <a:ext cx="8229600" cy="4373563"/>
          </a:xfrm>
        </p:spPr>
        <p:txBody>
          <a:bodyPr/>
          <a:lstStyle/>
          <a:p>
            <a:r>
              <a:rPr lang="en-US" dirty="0" smtClean="0"/>
              <a:t>In conclusion, I have shown that running backs tend to improve over the first few years of their career until the age of 26 when they start to suffer from a drop off in production. </a:t>
            </a:r>
          </a:p>
          <a:p>
            <a:r>
              <a:rPr lang="en-US" dirty="0" smtClean="0"/>
              <a:t>In addition, I have show that teams that pay less for their running backs tend to win more games than teams that pay more. </a:t>
            </a:r>
          </a:p>
          <a:p>
            <a:r>
              <a:rPr lang="en-US" dirty="0"/>
              <a:t>F</a:t>
            </a:r>
            <a:r>
              <a:rPr lang="en-US" dirty="0" smtClean="0"/>
              <a:t>inally, I have shown the production of running backs when they share carriers and that teams who use more than one running back tend to win more games.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54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Many questions surrounding the importance of the running back in todays NFL. Questions have began to surface regarding to:</a:t>
            </a:r>
          </a:p>
          <a:p>
            <a:pPr lvl="1"/>
            <a:r>
              <a:rPr lang="en-US" dirty="0" smtClean="0"/>
              <a:t>Do running backs careers begin to drop off after a certain number of years? Or do they just continue to produce consistently? </a:t>
            </a:r>
            <a:endParaRPr lang="en-US" dirty="0" smtClean="0"/>
          </a:p>
          <a:p>
            <a:pPr lvl="1"/>
            <a:r>
              <a:rPr lang="en-US" dirty="0" smtClean="0"/>
              <a:t>Experts are beginning to say that it is now a passing league (when teams pass the ball more than running the ball on offense)</a:t>
            </a:r>
            <a:endParaRPr lang="en-US" dirty="0" smtClean="0"/>
          </a:p>
          <a:p>
            <a:pPr lvl="1"/>
            <a:r>
              <a:rPr lang="en-US" dirty="0" smtClean="0"/>
              <a:t>Normally and historically teams will only use one primary running back. However, a new trend is emerging in the NFL. Teams are beginning to use two primary running backs. Is this true and does it work?</a:t>
            </a:r>
            <a:endParaRPr lang="en-US" dirty="0" smtClean="0"/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58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data which I am getting my information from is </a:t>
            </a:r>
          </a:p>
          <a:p>
            <a:pPr lvl="1"/>
            <a:r>
              <a:rPr lang="en-US" dirty="0">
                <a:hlinkClick r:id="rId2"/>
              </a:rPr>
              <a:t>http://www.pro-football-</a:t>
            </a:r>
            <a:r>
              <a:rPr lang="en-US" dirty="0" smtClean="0">
                <a:hlinkClick r:id="rId2"/>
              </a:rPr>
              <a:t>reference.com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www.nfl.com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http://spotrac.com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pPr marL="411480" lvl="1" indent="0">
              <a:buNone/>
            </a:pPr>
            <a:r>
              <a:rPr lang="en-US" dirty="0" smtClean="0"/>
              <a:t>The key elements of the data which I am looking at consists of offensive stats, more specifically I plan on measuring the productivity of running backs.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59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Yards/Attempt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this image I compare the top four running backs in the league last year and how their average yards per game has changed as the player has gotten older. </a:t>
            </a:r>
          </a:p>
          <a:p>
            <a:r>
              <a:rPr lang="en-US" dirty="0" smtClean="0"/>
              <a:t>As the data represents, according to this small sample, most running backs seem to peek around the age of 26. </a:t>
            </a:r>
          </a:p>
          <a:p>
            <a:r>
              <a:rPr lang="en-US" dirty="0" smtClean="0"/>
              <a:t>While the drop off after 26 may not be extreme, there is still a decline in production.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010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RB yrd:attp career 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707" r="-51707"/>
          <a:stretch>
            <a:fillRect/>
          </a:stretch>
        </p:blipFill>
        <p:spPr>
          <a:xfrm>
            <a:off x="-2277332" y="408372"/>
            <a:ext cx="13663993" cy="6227741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32046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Falling (monetary)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I will be analyzing the wins per team by how much they pay their running backs.</a:t>
            </a:r>
          </a:p>
          <a:p>
            <a:r>
              <a:rPr lang="en-US" dirty="0" smtClean="0"/>
              <a:t>This visual shows that all but one of the 12 win teams pay over $10 million, and the one exception is only paying about $10.1 million.</a:t>
            </a:r>
          </a:p>
          <a:p>
            <a:r>
              <a:rPr lang="en-US" dirty="0" smtClean="0"/>
              <a:t>The trend line illustrated shows that teams that pay less for their running backs tend to win more game than teams that pay more money for their running backs.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45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ashboard 3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900" r="-4900"/>
          <a:stretch>
            <a:fillRect/>
          </a:stretch>
        </p:blipFill>
        <p:spPr>
          <a:xfrm>
            <a:off x="457200" y="408372"/>
            <a:ext cx="8229600" cy="6234289"/>
          </a:xfrm>
        </p:spPr>
      </p:pic>
    </p:spTree>
    <p:extLst>
      <p:ext uri="{BB962C8B-B14F-4D97-AF65-F5344CB8AC3E}">
        <p14:creationId xmlns:p14="http://schemas.microsoft.com/office/powerpoint/2010/main" val="3233152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importance of two backs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Having two primary running backs is becoming more and more of a trend in the NFL. </a:t>
            </a:r>
          </a:p>
          <a:p>
            <a:r>
              <a:rPr lang="en-US" dirty="0" smtClean="0"/>
              <a:t>Two running backs allows for rushing attempts to be split helping running backs last longer and having more productive careers. </a:t>
            </a:r>
          </a:p>
          <a:p>
            <a:r>
              <a:rPr lang="en-US" dirty="0" smtClean="0"/>
              <a:t>This visual shows that the top 5 teams (12 wins) in the NFL last year all used more than 1 runningback to share the rushing attempts. </a:t>
            </a:r>
          </a:p>
          <a:p>
            <a:r>
              <a:rPr lang="en-US" dirty="0" smtClean="0"/>
              <a:t>This also shows that those teams all averaged more than 4 yards per rushing attempt.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277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Yards:attempt to wins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4519" r="-54519" b="5066"/>
          <a:stretch/>
        </p:blipFill>
        <p:spPr>
          <a:xfrm>
            <a:off x="-1584027" y="95582"/>
            <a:ext cx="12508350" cy="6595149"/>
          </a:xfrm>
        </p:spPr>
      </p:pic>
    </p:spTree>
    <p:extLst>
      <p:ext uri="{BB962C8B-B14F-4D97-AF65-F5344CB8AC3E}">
        <p14:creationId xmlns:p14="http://schemas.microsoft.com/office/powerpoint/2010/main" val="1090331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4326</TotalTime>
  <Words>521</Words>
  <Application>Microsoft Macintosh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Apothecary</vt:lpstr>
      <vt:lpstr>An analysis of the nfl runningback</vt:lpstr>
      <vt:lpstr>Scenario</vt:lpstr>
      <vt:lpstr>My data</vt:lpstr>
      <vt:lpstr>Yards/Attempt </vt:lpstr>
      <vt:lpstr>PowerPoint Presentation</vt:lpstr>
      <vt:lpstr>Falling (monetary) value</vt:lpstr>
      <vt:lpstr>PowerPoint Presentation</vt:lpstr>
      <vt:lpstr>The importance of two backs</vt:lpstr>
      <vt:lpstr>PowerPoint Presentation</vt:lpstr>
      <vt:lpstr>Conclusion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analysis of the nfl runningback</dc:title>
  <dc:creator>Connor Gawlik</dc:creator>
  <cp:lastModifiedBy>Connor Gawlik</cp:lastModifiedBy>
  <cp:revision>17</cp:revision>
  <dcterms:created xsi:type="dcterms:W3CDTF">2015-04-28T01:28:32Z</dcterms:created>
  <dcterms:modified xsi:type="dcterms:W3CDTF">2015-05-01T22:36:10Z</dcterms:modified>
</cp:coreProperties>
</file>