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embeddedFontLst>
    <p:embeddedFont>
      <p:font typeface="Didact Gothic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f87997393_0_787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52" name="Shape 5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Shape 77">
            <a:hlinkClick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>
            <a:hlinkClick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>
            <a:hlinkClick r:id="rId3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>
            <a:hlinkClick r:id="rId3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2" name="Shape 8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Shape 10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5" name="Shape 10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286075" y="1948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CC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Data Model</a:t>
            </a:r>
            <a:endParaRPr sz="2200">
              <a:solidFill>
                <a:srgbClr val="CC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Shape 404"/>
          <p:cNvSpPr/>
          <p:nvPr/>
        </p:nvSpPr>
        <p:spPr>
          <a:xfrm rot="5400000">
            <a:off x="4509325" y="381100"/>
            <a:ext cx="74100" cy="9092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62300" y="0"/>
            <a:ext cx="73200" cy="51435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1568" y="-7"/>
            <a:ext cx="962425" cy="9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05" y="658384"/>
            <a:ext cx="13289273" cy="450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Didact Gothic</vt:lpstr>
      <vt:lpstr>Simple Light</vt:lpstr>
      <vt:lpstr>Data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 </dc:title>
  <cp:lastModifiedBy>Justin</cp:lastModifiedBy>
  <cp:revision>1</cp:revision>
  <dcterms:modified xsi:type="dcterms:W3CDTF">2018-02-15T06:29:08Z</dcterms:modified>
</cp:coreProperties>
</file>