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</p:sldMasterIdLst>
  <p:notesMasterIdLst>
    <p:notesMasterId r:id="rId4"/>
  </p:notesMasterIdLst>
  <p:sldIdLst>
    <p:sldId id="259" r:id="rId2"/>
    <p:sldId id="260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3"/>
  </p:normalViewPr>
  <p:slideViewPr>
    <p:cSldViewPr snapToGrid="0" snapToObjects="1">
      <p:cViewPr varScale="1">
        <p:scale>
          <a:sx n="108" d="100"/>
          <a:sy n="108" d="100"/>
        </p:scale>
        <p:origin x="1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R="0"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68" name="Shape 168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/>
        </p:nvSpPr>
        <p:spPr>
          <a:xfrm>
            <a:off x="4196300" y="3776858"/>
            <a:ext cx="751399" cy="58442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0" name="Shape 230"/>
          <p:cNvCxnSpPr>
            <a:stCxn id="231" idx="2"/>
          </p:cNvCxnSpPr>
          <p:nvPr/>
        </p:nvCxnSpPr>
        <p:spPr>
          <a:xfrm>
            <a:off x="801467" y="218234"/>
            <a:ext cx="69300" cy="492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32" name="Shape 232"/>
          <p:cNvSpPr/>
          <p:nvPr/>
        </p:nvSpPr>
        <p:spPr>
          <a:xfrm>
            <a:off x="131196" y="536714"/>
            <a:ext cx="602311" cy="135967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172940" y="3083119"/>
            <a:ext cx="560567" cy="15445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Shape 234"/>
          <p:cNvSpPr txBox="1"/>
          <p:nvPr/>
        </p:nvSpPr>
        <p:spPr>
          <a:xfrm rot="-5400000">
            <a:off x="-291691" y="3602470"/>
            <a:ext cx="1489811" cy="50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 txBox="1"/>
          <p:nvPr/>
        </p:nvSpPr>
        <p:spPr>
          <a:xfrm rot="-5400000">
            <a:off x="11927" y="1043425"/>
            <a:ext cx="840850" cy="34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6" name="Shape 236"/>
          <p:cNvCxnSpPr/>
          <p:nvPr/>
        </p:nvCxnSpPr>
        <p:spPr>
          <a:xfrm rot="10800000" flipH="1">
            <a:off x="-1" y="2430971"/>
            <a:ext cx="9144000" cy="2683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37" name="Shape 237"/>
          <p:cNvSpPr/>
          <p:nvPr/>
        </p:nvSpPr>
        <p:spPr>
          <a:xfrm>
            <a:off x="899359" y="286142"/>
            <a:ext cx="423407" cy="412819"/>
          </a:xfrm>
          <a:prstGeom prst="ellipse">
            <a:avLst/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Shape 238"/>
          <p:cNvSpPr txBox="1"/>
          <p:nvPr/>
        </p:nvSpPr>
        <p:spPr>
          <a:xfrm>
            <a:off x="875504" y="354053"/>
            <a:ext cx="67983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Login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9" name="Shape 239"/>
          <p:cNvCxnSpPr/>
          <p:nvPr/>
        </p:nvCxnSpPr>
        <p:spPr>
          <a:xfrm rot="-5400000" flipH="1">
            <a:off x="433725" y="1431088"/>
            <a:ext cx="2506050" cy="717300"/>
          </a:xfrm>
          <a:prstGeom prst="bentConnector3">
            <a:avLst>
              <a:gd name="adj1" fmla="val -876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240" name="Shape 240"/>
          <p:cNvSpPr/>
          <p:nvPr/>
        </p:nvSpPr>
        <p:spPr>
          <a:xfrm>
            <a:off x="1242143" y="3045218"/>
            <a:ext cx="913902" cy="52612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1220774" y="3139788"/>
            <a:ext cx="101379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Homepage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2" name="Shape 242"/>
          <p:cNvCxnSpPr>
            <a:endCxn id="243" idx="2"/>
          </p:cNvCxnSpPr>
          <p:nvPr/>
        </p:nvCxnSpPr>
        <p:spPr>
          <a:xfrm rot="-5400000">
            <a:off x="1189854" y="1766041"/>
            <a:ext cx="2585100" cy="614100"/>
          </a:xfrm>
          <a:prstGeom prst="bentConnector3">
            <a:avLst>
              <a:gd name="adj1" fmla="val 31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243" name="Shape 243"/>
          <p:cNvSpPr/>
          <p:nvPr/>
        </p:nvSpPr>
        <p:spPr>
          <a:xfrm>
            <a:off x="2342194" y="422882"/>
            <a:ext cx="894521" cy="35765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 txBox="1"/>
          <p:nvPr/>
        </p:nvSpPr>
        <p:spPr>
          <a:xfrm>
            <a:off x="2308150" y="382421"/>
            <a:ext cx="930303" cy="438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course search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2511372" y="3559955"/>
            <a:ext cx="980992" cy="980777"/>
          </a:xfrm>
          <a:prstGeom prst="diamond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w="9525" cap="flat" cmpd="sng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Shape 246"/>
          <p:cNvSpPr txBox="1"/>
          <p:nvPr/>
        </p:nvSpPr>
        <p:spPr>
          <a:xfrm>
            <a:off x="2518078" y="3859830"/>
            <a:ext cx="980992" cy="392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Completed Reviews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1855386" y="3845909"/>
            <a:ext cx="49795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8" name="Shape 248"/>
          <p:cNvCxnSpPr/>
          <p:nvPr/>
        </p:nvCxnSpPr>
        <p:spPr>
          <a:xfrm>
            <a:off x="3492364" y="4053130"/>
            <a:ext cx="706671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249" name="Shape 249"/>
          <p:cNvSpPr txBox="1"/>
          <p:nvPr/>
        </p:nvSpPr>
        <p:spPr>
          <a:xfrm>
            <a:off x="3571381" y="3855388"/>
            <a:ext cx="59336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0" name="Shape 250"/>
          <p:cNvCxnSpPr/>
          <p:nvPr/>
        </p:nvCxnSpPr>
        <p:spPr>
          <a:xfrm flipH="1">
            <a:off x="3011557" y="796124"/>
            <a:ext cx="287" cy="277521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251" name="Shape 251"/>
          <p:cNvCxnSpPr/>
          <p:nvPr/>
        </p:nvCxnSpPr>
        <p:spPr>
          <a:xfrm rot="10800000">
            <a:off x="1482183" y="4061171"/>
            <a:ext cx="1028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482183" y="3571343"/>
            <a:ext cx="0" cy="48982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253" name="Shape 253"/>
          <p:cNvSpPr txBox="1"/>
          <p:nvPr/>
        </p:nvSpPr>
        <p:spPr>
          <a:xfrm>
            <a:off x="4237056" y="3722819"/>
            <a:ext cx="691497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Display Search Results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4" name="Shape 254"/>
          <p:cNvCxnSpPr/>
          <p:nvPr/>
        </p:nvCxnSpPr>
        <p:spPr>
          <a:xfrm rot="10800000">
            <a:off x="4591252" y="621576"/>
            <a:ext cx="0" cy="3155281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255" name="Shape 255"/>
          <p:cNvSpPr/>
          <p:nvPr/>
        </p:nvSpPr>
        <p:spPr>
          <a:xfrm>
            <a:off x="4237585" y="402344"/>
            <a:ext cx="821241" cy="41281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Shape 256"/>
          <p:cNvSpPr txBox="1"/>
          <p:nvPr/>
        </p:nvSpPr>
        <p:spPr>
          <a:xfrm>
            <a:off x="4319645" y="379342"/>
            <a:ext cx="710643" cy="484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 Class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7" name="Shape 257"/>
          <p:cNvCxnSpPr>
            <a:stCxn id="255" idx="3"/>
          </p:cNvCxnSpPr>
          <p:nvPr/>
        </p:nvCxnSpPr>
        <p:spPr>
          <a:xfrm>
            <a:off x="5058826" y="608753"/>
            <a:ext cx="429000" cy="3188400"/>
          </a:xfrm>
          <a:prstGeom prst="bentConnector2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258" name="Shape 258"/>
          <p:cNvSpPr/>
          <p:nvPr/>
        </p:nvSpPr>
        <p:spPr>
          <a:xfrm>
            <a:off x="5790846" y="1057956"/>
            <a:ext cx="744488" cy="55796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Shape 259"/>
          <p:cNvSpPr/>
          <p:nvPr/>
        </p:nvSpPr>
        <p:spPr>
          <a:xfrm>
            <a:off x="5250104" y="3845909"/>
            <a:ext cx="561520" cy="569407"/>
          </a:xfrm>
          <a:prstGeom prst="ellipse">
            <a:avLst/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Shape 260"/>
          <p:cNvSpPr txBox="1"/>
          <p:nvPr/>
        </p:nvSpPr>
        <p:spPr>
          <a:xfrm>
            <a:off x="5098545" y="3870860"/>
            <a:ext cx="855483" cy="438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Display Class Info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1" name="Shape 261"/>
          <p:cNvCxnSpPr/>
          <p:nvPr/>
        </p:nvCxnSpPr>
        <p:spPr>
          <a:xfrm rot="10800000" flipH="1">
            <a:off x="1280675" y="1606342"/>
            <a:ext cx="4892175" cy="3025800"/>
          </a:xfrm>
          <a:prstGeom prst="bentConnector3">
            <a:avLst>
              <a:gd name="adj1" fmla="val 10000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262" name="Shape 262"/>
          <p:cNvCxnSpPr/>
          <p:nvPr/>
        </p:nvCxnSpPr>
        <p:spPr>
          <a:xfrm rot="10800000">
            <a:off x="1300039" y="3559955"/>
            <a:ext cx="0" cy="106770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63" name="Shape 263"/>
          <p:cNvSpPr txBox="1"/>
          <p:nvPr/>
        </p:nvSpPr>
        <p:spPr>
          <a:xfrm>
            <a:off x="5676814" y="985948"/>
            <a:ext cx="9882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Completed Classes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4" name="Shape 264"/>
          <p:cNvCxnSpPr/>
          <p:nvPr/>
        </p:nvCxnSpPr>
        <p:spPr>
          <a:xfrm rot="10800000" flipH="1">
            <a:off x="6013324" y="621682"/>
            <a:ext cx="702900" cy="436275"/>
          </a:xfrm>
          <a:prstGeom prst="bentConnector3">
            <a:avLst>
              <a:gd name="adj1" fmla="val 1702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265" name="Shape 265"/>
          <p:cNvSpPr/>
          <p:nvPr/>
        </p:nvSpPr>
        <p:spPr>
          <a:xfrm>
            <a:off x="6770630" y="475430"/>
            <a:ext cx="876154" cy="46819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Shape 266"/>
          <p:cNvSpPr txBox="1"/>
          <p:nvPr/>
        </p:nvSpPr>
        <p:spPr>
          <a:xfrm>
            <a:off x="6821787" y="475430"/>
            <a:ext cx="824997" cy="438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Write a Review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7" name="Shape 267"/>
          <p:cNvCxnSpPr>
            <a:stCxn id="265" idx="2"/>
          </p:cNvCxnSpPr>
          <p:nvPr/>
        </p:nvCxnSpPr>
        <p:spPr>
          <a:xfrm flipH="1">
            <a:off x="7132507" y="943627"/>
            <a:ext cx="76200" cy="2779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268" name="Shape 268"/>
          <p:cNvSpPr/>
          <p:nvPr/>
        </p:nvSpPr>
        <p:spPr>
          <a:xfrm>
            <a:off x="6716274" y="3722819"/>
            <a:ext cx="861905" cy="60703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Shape 269"/>
          <p:cNvSpPr txBox="1"/>
          <p:nvPr/>
        </p:nvSpPr>
        <p:spPr>
          <a:xfrm>
            <a:off x="6615302" y="3686101"/>
            <a:ext cx="106384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Display Review Worksheet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0" name="Shape 270"/>
          <p:cNvCxnSpPr/>
          <p:nvPr/>
        </p:nvCxnSpPr>
        <p:spPr>
          <a:xfrm>
            <a:off x="7578179" y="4026338"/>
            <a:ext cx="623141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1" name="Shape 271"/>
          <p:cNvCxnSpPr>
            <a:endCxn id="272" idx="2"/>
          </p:cNvCxnSpPr>
          <p:nvPr/>
        </p:nvCxnSpPr>
        <p:spPr>
          <a:xfrm rot="10800000">
            <a:off x="8201319" y="919070"/>
            <a:ext cx="0" cy="3113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272" name="Shape 272"/>
          <p:cNvSpPr/>
          <p:nvPr/>
        </p:nvSpPr>
        <p:spPr>
          <a:xfrm>
            <a:off x="7801766" y="422882"/>
            <a:ext cx="799106" cy="49618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Shape 273"/>
          <p:cNvSpPr txBox="1"/>
          <p:nvPr/>
        </p:nvSpPr>
        <p:spPr>
          <a:xfrm>
            <a:off x="7889749" y="426601"/>
            <a:ext cx="667586" cy="484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Review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4" name="Shape 274"/>
          <p:cNvCxnSpPr/>
          <p:nvPr/>
        </p:nvCxnSpPr>
        <p:spPr>
          <a:xfrm>
            <a:off x="8444285" y="943627"/>
            <a:ext cx="0" cy="398817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5" name="Shape 275"/>
          <p:cNvCxnSpPr/>
          <p:nvPr/>
        </p:nvCxnSpPr>
        <p:spPr>
          <a:xfrm rot="10800000">
            <a:off x="1242143" y="4931797"/>
            <a:ext cx="720214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6" name="Shape 276"/>
          <p:cNvCxnSpPr/>
          <p:nvPr/>
        </p:nvCxnSpPr>
        <p:spPr>
          <a:xfrm rot="10800000" flipH="1">
            <a:off x="1242143" y="3526392"/>
            <a:ext cx="5962" cy="14054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231" name="Shape 231"/>
          <p:cNvSpPr txBox="1"/>
          <p:nvPr/>
        </p:nvSpPr>
        <p:spPr>
          <a:xfrm>
            <a:off x="-38514" y="-58765"/>
            <a:ext cx="16799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Searching for a class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7" name="Shape 277"/>
          <p:cNvCxnSpPr/>
          <p:nvPr/>
        </p:nvCxnSpPr>
        <p:spPr>
          <a:xfrm rot="10800000" flipH="1">
            <a:off x="-9320" y="207192"/>
            <a:ext cx="9144000" cy="2683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/>
          <p:nvPr/>
        </p:nvSpPr>
        <p:spPr>
          <a:xfrm>
            <a:off x="4087228" y="3776858"/>
            <a:ext cx="860472" cy="58442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3" name="Shape 283"/>
          <p:cNvCxnSpPr>
            <a:stCxn id="284" idx="2"/>
          </p:cNvCxnSpPr>
          <p:nvPr/>
        </p:nvCxnSpPr>
        <p:spPr>
          <a:xfrm>
            <a:off x="801467" y="218234"/>
            <a:ext cx="69300" cy="492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85" name="Shape 285"/>
          <p:cNvSpPr/>
          <p:nvPr/>
        </p:nvSpPr>
        <p:spPr>
          <a:xfrm>
            <a:off x="131196" y="536714"/>
            <a:ext cx="602311" cy="135967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Shape 286"/>
          <p:cNvSpPr/>
          <p:nvPr/>
        </p:nvSpPr>
        <p:spPr>
          <a:xfrm>
            <a:off x="172940" y="3083119"/>
            <a:ext cx="560567" cy="15445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Shape 287"/>
          <p:cNvSpPr txBox="1"/>
          <p:nvPr/>
        </p:nvSpPr>
        <p:spPr>
          <a:xfrm rot="-5400000">
            <a:off x="-291691" y="3602470"/>
            <a:ext cx="1489811" cy="50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Shape 288"/>
          <p:cNvSpPr txBox="1"/>
          <p:nvPr/>
        </p:nvSpPr>
        <p:spPr>
          <a:xfrm rot="-5400000">
            <a:off x="-104225" y="1159575"/>
            <a:ext cx="10731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Employee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9" name="Shape 289"/>
          <p:cNvCxnSpPr/>
          <p:nvPr/>
        </p:nvCxnSpPr>
        <p:spPr>
          <a:xfrm rot="10800000" flipH="1">
            <a:off x="-1" y="2430971"/>
            <a:ext cx="9144000" cy="2683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90" name="Shape 290"/>
          <p:cNvSpPr/>
          <p:nvPr/>
        </p:nvSpPr>
        <p:spPr>
          <a:xfrm>
            <a:off x="869303" y="344888"/>
            <a:ext cx="423407" cy="412819"/>
          </a:xfrm>
          <a:prstGeom prst="ellipse">
            <a:avLst/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Shape 291"/>
          <p:cNvSpPr txBox="1"/>
          <p:nvPr/>
        </p:nvSpPr>
        <p:spPr>
          <a:xfrm>
            <a:off x="849200" y="412798"/>
            <a:ext cx="67983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Login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2" name="Shape 292"/>
          <p:cNvCxnSpPr/>
          <p:nvPr/>
        </p:nvCxnSpPr>
        <p:spPr>
          <a:xfrm rot="-5400000" flipH="1">
            <a:off x="356263" y="1480701"/>
            <a:ext cx="2633400" cy="745425"/>
          </a:xfrm>
          <a:prstGeom prst="bentConnector3">
            <a:avLst>
              <a:gd name="adj1" fmla="val -47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293" name="Shape 293"/>
          <p:cNvSpPr/>
          <p:nvPr/>
        </p:nvSpPr>
        <p:spPr>
          <a:xfrm>
            <a:off x="1242143" y="3045218"/>
            <a:ext cx="913902" cy="52612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Shape 294"/>
          <p:cNvSpPr txBox="1"/>
          <p:nvPr/>
        </p:nvSpPr>
        <p:spPr>
          <a:xfrm>
            <a:off x="1220774" y="3139788"/>
            <a:ext cx="101379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Homepage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5" name="Shape 295"/>
          <p:cNvCxnSpPr/>
          <p:nvPr/>
        </p:nvCxnSpPr>
        <p:spPr>
          <a:xfrm rot="-5400000">
            <a:off x="1078442" y="1782419"/>
            <a:ext cx="2669400" cy="484875"/>
          </a:xfrm>
          <a:prstGeom prst="bentConnector3">
            <a:avLst>
              <a:gd name="adj1" fmla="val 425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296" name="Shape 296"/>
          <p:cNvSpPr/>
          <p:nvPr/>
        </p:nvSpPr>
        <p:spPr>
          <a:xfrm>
            <a:off x="2320789" y="299679"/>
            <a:ext cx="894521" cy="35765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Shape 297"/>
          <p:cNvSpPr txBox="1"/>
          <p:nvPr/>
        </p:nvSpPr>
        <p:spPr>
          <a:xfrm>
            <a:off x="2286746" y="259218"/>
            <a:ext cx="930303" cy="438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Course List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8" name="Shape 298"/>
          <p:cNvCxnSpPr/>
          <p:nvPr/>
        </p:nvCxnSpPr>
        <p:spPr>
          <a:xfrm flipH="1">
            <a:off x="3011557" y="657338"/>
            <a:ext cx="2349" cy="2914006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299" name="Shape 299"/>
          <p:cNvSpPr txBox="1"/>
          <p:nvPr/>
        </p:nvSpPr>
        <p:spPr>
          <a:xfrm>
            <a:off x="4061832" y="3859262"/>
            <a:ext cx="953608" cy="438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Display Course Info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0" name="Shape 300"/>
          <p:cNvCxnSpPr/>
          <p:nvPr/>
        </p:nvCxnSpPr>
        <p:spPr>
          <a:xfrm rot="10800000" flipH="1">
            <a:off x="4947700" y="4026338"/>
            <a:ext cx="463500" cy="12486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301" name="Shape 301"/>
          <p:cNvSpPr/>
          <p:nvPr/>
        </p:nvSpPr>
        <p:spPr>
          <a:xfrm>
            <a:off x="7734972" y="730132"/>
            <a:ext cx="849569" cy="49701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/>
          <p:nvPr/>
        </p:nvSpPr>
        <p:spPr>
          <a:xfrm>
            <a:off x="7801884" y="730132"/>
            <a:ext cx="735171" cy="438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Course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3" name="Shape 303"/>
          <p:cNvCxnSpPr>
            <a:stCxn id="304" idx="2"/>
          </p:cNvCxnSpPr>
          <p:nvPr/>
        </p:nvCxnSpPr>
        <p:spPr>
          <a:xfrm>
            <a:off x="5917807" y="4522738"/>
            <a:ext cx="0" cy="442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05" name="Shape 305"/>
          <p:cNvCxnSpPr/>
          <p:nvPr/>
        </p:nvCxnSpPr>
        <p:spPr>
          <a:xfrm flipH="1">
            <a:off x="1619339" y="4965172"/>
            <a:ext cx="4298468" cy="6131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06" name="Shape 306"/>
          <p:cNvCxnSpPr/>
          <p:nvPr/>
        </p:nvCxnSpPr>
        <p:spPr>
          <a:xfrm rot="10800000" flipH="1">
            <a:off x="1619338" y="3565898"/>
            <a:ext cx="5962" cy="140540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284" name="Shape 284"/>
          <p:cNvSpPr txBox="1"/>
          <p:nvPr/>
        </p:nvSpPr>
        <p:spPr>
          <a:xfrm>
            <a:off x="-38514" y="-58765"/>
            <a:ext cx="16799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a Course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Shape 307"/>
          <p:cNvSpPr/>
          <p:nvPr/>
        </p:nvSpPr>
        <p:spPr>
          <a:xfrm>
            <a:off x="2561114" y="3593699"/>
            <a:ext cx="913902" cy="52612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Shape 308"/>
          <p:cNvSpPr txBox="1"/>
          <p:nvPr/>
        </p:nvSpPr>
        <p:spPr>
          <a:xfrm>
            <a:off x="2582996" y="3626618"/>
            <a:ext cx="930303" cy="438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Display Course List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9" name="Shape 309"/>
          <p:cNvCxnSpPr/>
          <p:nvPr/>
        </p:nvCxnSpPr>
        <p:spPr>
          <a:xfrm rot="10800000" flipH="1">
            <a:off x="3369839" y="1182087"/>
            <a:ext cx="37093" cy="241006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310" name="Shape 310"/>
          <p:cNvSpPr/>
          <p:nvPr/>
        </p:nvSpPr>
        <p:spPr>
          <a:xfrm>
            <a:off x="3149178" y="739909"/>
            <a:ext cx="1199110" cy="46158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Shape 311"/>
          <p:cNvSpPr/>
          <p:nvPr/>
        </p:nvSpPr>
        <p:spPr>
          <a:xfrm>
            <a:off x="3296674" y="839811"/>
            <a:ext cx="1009691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 Course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2" name="Shape 312"/>
          <p:cNvCxnSpPr/>
          <p:nvPr/>
        </p:nvCxnSpPr>
        <p:spPr>
          <a:xfrm flipH="1">
            <a:off x="4217284" y="1201490"/>
            <a:ext cx="5355" cy="256242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304" name="Shape 304"/>
          <p:cNvSpPr/>
          <p:nvPr/>
        </p:nvSpPr>
        <p:spPr>
          <a:xfrm>
            <a:off x="5427311" y="3541961"/>
            <a:ext cx="980992" cy="980777"/>
          </a:xfrm>
          <a:prstGeom prst="diamond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w="9525" cap="flat" cmpd="sng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Shape 313"/>
          <p:cNvSpPr txBox="1"/>
          <p:nvPr/>
        </p:nvSpPr>
        <p:spPr>
          <a:xfrm>
            <a:off x="5430134" y="3905428"/>
            <a:ext cx="980992" cy="392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Course Info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Shape 314"/>
          <p:cNvSpPr txBox="1"/>
          <p:nvPr/>
        </p:nvSpPr>
        <p:spPr>
          <a:xfrm>
            <a:off x="4579379" y="4744189"/>
            <a:ext cx="49795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5" name="Shape 315"/>
          <p:cNvCxnSpPr>
            <a:endCxn id="301" idx="1"/>
          </p:cNvCxnSpPr>
          <p:nvPr/>
        </p:nvCxnSpPr>
        <p:spPr>
          <a:xfrm>
            <a:off x="7368972" y="973541"/>
            <a:ext cx="366000" cy="5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316" name="Shape 316"/>
          <p:cNvSpPr txBox="1"/>
          <p:nvPr/>
        </p:nvSpPr>
        <p:spPr>
          <a:xfrm>
            <a:off x="6413947" y="3740679"/>
            <a:ext cx="59336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7" name="Shape 317"/>
          <p:cNvCxnSpPr/>
          <p:nvPr/>
        </p:nvCxnSpPr>
        <p:spPr>
          <a:xfrm>
            <a:off x="8156047" y="1234132"/>
            <a:ext cx="7419" cy="245852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318" name="Shape 318"/>
          <p:cNvSpPr/>
          <p:nvPr/>
        </p:nvSpPr>
        <p:spPr>
          <a:xfrm>
            <a:off x="6570364" y="725181"/>
            <a:ext cx="849569" cy="49701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Shape 319"/>
          <p:cNvSpPr txBox="1"/>
          <p:nvPr/>
        </p:nvSpPr>
        <p:spPr>
          <a:xfrm>
            <a:off x="6540418" y="764058"/>
            <a:ext cx="920442" cy="438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Update Course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Shape 320"/>
          <p:cNvSpPr/>
          <p:nvPr/>
        </p:nvSpPr>
        <p:spPr>
          <a:xfrm>
            <a:off x="7779141" y="3728436"/>
            <a:ext cx="780657" cy="750893"/>
          </a:xfrm>
          <a:prstGeom prst="ellipse">
            <a:avLst/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Shape 321"/>
          <p:cNvSpPr/>
          <p:nvPr/>
        </p:nvSpPr>
        <p:spPr>
          <a:xfrm>
            <a:off x="7726641" y="3870905"/>
            <a:ext cx="885657" cy="484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Course is updated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2" name="Shape 322"/>
          <p:cNvCxnSpPr/>
          <p:nvPr/>
        </p:nvCxnSpPr>
        <p:spPr>
          <a:xfrm rot="-5400000">
            <a:off x="5279324" y="2351143"/>
            <a:ext cx="2823750" cy="566550"/>
          </a:xfrm>
          <a:prstGeom prst="bentConnector3">
            <a:avLst>
              <a:gd name="adj1" fmla="val 16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323" name="Shape 323"/>
          <p:cNvCxnSpPr/>
          <p:nvPr/>
        </p:nvCxnSpPr>
        <p:spPr>
          <a:xfrm rot="10800000" flipH="1">
            <a:off x="-1" y="188800"/>
            <a:ext cx="9144000" cy="2683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Macintosh PowerPoint</Application>
  <PresentationFormat>On-screen Show (16:9)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Jane E Kraus</cp:lastModifiedBy>
  <cp:revision>1</cp:revision>
  <dcterms:modified xsi:type="dcterms:W3CDTF">2018-02-15T05:29:31Z</dcterms:modified>
</cp:coreProperties>
</file>