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5"/>
  </p:notesMasterIdLst>
  <p:sldIdLst>
    <p:sldId id="268" r:id="rId2"/>
    <p:sldId id="257" r:id="rId3"/>
    <p:sldId id="272" r:id="rId4"/>
    <p:sldId id="258" r:id="rId5"/>
    <p:sldId id="269" r:id="rId6"/>
    <p:sldId id="266" r:id="rId7"/>
    <p:sldId id="267" r:id="rId8"/>
    <p:sldId id="260" r:id="rId9"/>
    <p:sldId id="261" r:id="rId10"/>
    <p:sldId id="262" r:id="rId11"/>
    <p:sldId id="264" r:id="rId12"/>
    <p:sldId id="273" r:id="rId13"/>
    <p:sldId id="265" r:id="rId14"/>
    <p:sldId id="279" r:id="rId15"/>
    <p:sldId id="280" r:id="rId16"/>
    <p:sldId id="281" r:id="rId17"/>
    <p:sldId id="282" r:id="rId18"/>
    <p:sldId id="26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F11"/>
    <a:srgbClr val="FF8F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4DA27F6D-4D5C-4906-BE94-1F496A7C88B0}">
  <a:tblStyle styleId="{4DA27F6D-4D5C-4906-BE94-1F496A7C88B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5238" autoAdjust="0"/>
  </p:normalViewPr>
  <p:slideViewPr>
    <p:cSldViewPr snapToGrid="0">
      <p:cViewPr varScale="1">
        <p:scale>
          <a:sx n="139" d="100"/>
          <a:sy n="139" d="100"/>
        </p:scale>
        <p:origin x="-320" y="-1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B280EE-C1A2-4319-BEFB-0B571E70229E}" type="doc">
      <dgm:prSet loTypeId="urn:microsoft.com/office/officeart/2005/8/layout/arrow6" loCatId="relationship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05B435CF-D8AE-4EB7-A66A-77A6449E24A5}">
      <dgm:prSet phldrT="[Text]"/>
      <dgm:spPr/>
      <dgm:t>
        <a:bodyPr/>
        <a:lstStyle/>
        <a:p>
          <a:pPr algn="l"/>
          <a:r>
            <a:rPr lang="en-US" dirty="0">
              <a:solidFill>
                <a:schemeClr val="bg1">
                  <a:lumMod val="95000"/>
                </a:schemeClr>
              </a:solidFill>
            </a:rPr>
            <a:t>Without Dibs </a:t>
          </a:r>
        </a:p>
      </dgm:t>
    </dgm:pt>
    <dgm:pt modelId="{5D2AE277-57E8-43B3-B0EF-ECB2852F6009}" type="parTrans" cxnId="{AFEE443A-08DF-4A7A-90AC-EB7ECFE4D317}">
      <dgm:prSet/>
      <dgm:spPr/>
      <dgm:t>
        <a:bodyPr/>
        <a:lstStyle/>
        <a:p>
          <a:endParaRPr lang="en-US"/>
        </a:p>
      </dgm:t>
    </dgm:pt>
    <dgm:pt modelId="{DB17BB3F-3CD0-4089-9116-C4F67A108912}" type="sibTrans" cxnId="{AFEE443A-08DF-4A7A-90AC-EB7ECFE4D317}">
      <dgm:prSet/>
      <dgm:spPr/>
      <dgm:t>
        <a:bodyPr/>
        <a:lstStyle/>
        <a:p>
          <a:endParaRPr lang="en-US"/>
        </a:p>
      </dgm:t>
    </dgm:pt>
    <dgm:pt modelId="{3D9ADA87-7F0A-4A72-AFB7-B335DBDB5975}">
      <dgm:prSet phldrT="[Text]"/>
      <dgm:spPr/>
      <dgm:t>
        <a:bodyPr/>
        <a:lstStyle/>
        <a:p>
          <a:pPr algn="l"/>
          <a:r>
            <a:rPr lang="en-US" dirty="0">
              <a:solidFill>
                <a:schemeClr val="bg1"/>
              </a:solidFill>
            </a:rPr>
            <a:t>With Dibs</a:t>
          </a:r>
        </a:p>
      </dgm:t>
    </dgm:pt>
    <dgm:pt modelId="{79ECC5B0-11BA-45C2-BFC3-965E43A494E5}" type="parTrans" cxnId="{5F8C4C6C-3A35-47F7-A09A-30A2C57F1109}">
      <dgm:prSet/>
      <dgm:spPr/>
      <dgm:t>
        <a:bodyPr/>
        <a:lstStyle/>
        <a:p>
          <a:endParaRPr lang="en-US"/>
        </a:p>
      </dgm:t>
    </dgm:pt>
    <dgm:pt modelId="{B646E81C-40EE-444E-9813-05030A25838C}" type="sibTrans" cxnId="{5F8C4C6C-3A35-47F7-A09A-30A2C57F1109}">
      <dgm:prSet/>
      <dgm:spPr/>
      <dgm:t>
        <a:bodyPr/>
        <a:lstStyle/>
        <a:p>
          <a:endParaRPr lang="en-US"/>
        </a:p>
      </dgm:t>
    </dgm:pt>
    <dgm:pt modelId="{9D3298AB-B611-40DE-B419-2B9B4763A661}" type="pres">
      <dgm:prSet presAssocID="{DCB280EE-C1A2-4319-BEFB-0B571E70229E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1C7FBC-D043-4E4D-A82F-7A5A447B4428}" type="pres">
      <dgm:prSet presAssocID="{DCB280EE-C1A2-4319-BEFB-0B571E70229E}" presName="ribbon" presStyleLbl="node1" presStyleIdx="0" presStyleCnt="1" custScaleX="160526"/>
      <dgm:spPr/>
    </dgm:pt>
    <dgm:pt modelId="{9868AAD3-A3EF-4F85-8BDA-5A550453267A}" type="pres">
      <dgm:prSet presAssocID="{DCB280EE-C1A2-4319-BEFB-0B571E70229E}" presName="leftArrowText" presStyleLbl="node1" presStyleIdx="0" presStyleCnt="1" custScaleX="143167" custLinFactNeighborX="-38755" custLinFactNeighborY="-164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90BEA8-B67D-4605-A4D1-2C5E74AB44E8}" type="pres">
      <dgm:prSet presAssocID="{DCB280EE-C1A2-4319-BEFB-0B571E70229E}" presName="rightArrowText" presStyleLbl="node1" presStyleIdx="0" presStyleCnt="1" custScaleX="117080" custLinFactNeighborX="2260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EE443A-08DF-4A7A-90AC-EB7ECFE4D317}" srcId="{DCB280EE-C1A2-4319-BEFB-0B571E70229E}" destId="{05B435CF-D8AE-4EB7-A66A-77A6449E24A5}" srcOrd="0" destOrd="0" parTransId="{5D2AE277-57E8-43B3-B0EF-ECB2852F6009}" sibTransId="{DB17BB3F-3CD0-4089-9116-C4F67A108912}"/>
    <dgm:cxn modelId="{5F8C4C6C-3A35-47F7-A09A-30A2C57F1109}" srcId="{DCB280EE-C1A2-4319-BEFB-0B571E70229E}" destId="{3D9ADA87-7F0A-4A72-AFB7-B335DBDB5975}" srcOrd="1" destOrd="0" parTransId="{79ECC5B0-11BA-45C2-BFC3-965E43A494E5}" sibTransId="{B646E81C-40EE-444E-9813-05030A25838C}"/>
    <dgm:cxn modelId="{39C24E87-A79E-44FF-A94B-E0BFA15D160E}" type="presOf" srcId="{3D9ADA87-7F0A-4A72-AFB7-B335DBDB5975}" destId="{9C90BEA8-B67D-4605-A4D1-2C5E74AB44E8}" srcOrd="0" destOrd="0" presId="urn:microsoft.com/office/officeart/2005/8/layout/arrow6"/>
    <dgm:cxn modelId="{922DA513-65CE-4D04-B254-3B7D2E8ACEDC}" type="presOf" srcId="{DCB280EE-C1A2-4319-BEFB-0B571E70229E}" destId="{9D3298AB-B611-40DE-B419-2B9B4763A661}" srcOrd="0" destOrd="0" presId="urn:microsoft.com/office/officeart/2005/8/layout/arrow6"/>
    <dgm:cxn modelId="{8D47F327-8CCC-41CF-A1FD-C3112E08D966}" type="presOf" srcId="{05B435CF-D8AE-4EB7-A66A-77A6449E24A5}" destId="{9868AAD3-A3EF-4F85-8BDA-5A550453267A}" srcOrd="0" destOrd="0" presId="urn:microsoft.com/office/officeart/2005/8/layout/arrow6"/>
    <dgm:cxn modelId="{BCBAEBBC-19F8-44DC-B444-C9AD72292BAD}" type="presParOf" srcId="{9D3298AB-B611-40DE-B419-2B9B4763A661}" destId="{B91C7FBC-D043-4E4D-A82F-7A5A447B4428}" srcOrd="0" destOrd="0" presId="urn:microsoft.com/office/officeart/2005/8/layout/arrow6"/>
    <dgm:cxn modelId="{035F0CB3-9F01-4BC9-8FD3-C10E3B6D22A3}" type="presParOf" srcId="{9D3298AB-B611-40DE-B419-2B9B4763A661}" destId="{9868AAD3-A3EF-4F85-8BDA-5A550453267A}" srcOrd="1" destOrd="0" presId="urn:microsoft.com/office/officeart/2005/8/layout/arrow6"/>
    <dgm:cxn modelId="{13E1A560-3C17-42CE-9E3C-3F728AF23881}" type="presParOf" srcId="{9D3298AB-B611-40DE-B419-2B9B4763A661}" destId="{9C90BEA8-B67D-4605-A4D1-2C5E74AB44E8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A7B141-8199-44DD-BB0D-B91E1284B7BD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87FDCF96-C149-4EA8-8720-FF6853BA434E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>
            <a:buClr>
              <a:schemeClr val="accent1"/>
            </a:buClr>
            <a:buSzPts val="1500"/>
            <a:buFont typeface="+mj-lt"/>
            <a:buAutoNum type="arabicPeriod"/>
          </a:pPr>
          <a:r>
            <a:rPr lang="en-US" sz="2200" b="0" i="0" u="none" strike="noStrike" cap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rPr>
            <a:t>Service subscription: $150/location/month</a:t>
          </a:r>
          <a:endParaRPr lang="en-US" sz="2200" dirty="0">
            <a:solidFill>
              <a:schemeClr val="bg1"/>
            </a:solidFill>
          </a:endParaRPr>
        </a:p>
      </dgm:t>
    </dgm:pt>
    <dgm:pt modelId="{2A8C7B0C-20F4-4869-B366-E17721FC024C}" type="parTrans" cxnId="{731B744B-7E22-43C5-B9EF-9E8AFEBD8956}">
      <dgm:prSet/>
      <dgm:spPr/>
      <dgm:t>
        <a:bodyPr/>
        <a:lstStyle/>
        <a:p>
          <a:endParaRPr lang="en-US"/>
        </a:p>
      </dgm:t>
    </dgm:pt>
    <dgm:pt modelId="{3A9DAC9A-CE21-4B2C-BCF7-539F2A7CF327}" type="sibTrans" cxnId="{731B744B-7E22-43C5-B9EF-9E8AFEBD8956}">
      <dgm:prSet/>
      <dgm:spPr/>
      <dgm:t>
        <a:bodyPr/>
        <a:lstStyle/>
        <a:p>
          <a:endParaRPr lang="en-US"/>
        </a:p>
      </dgm:t>
    </dgm:pt>
    <dgm:pt modelId="{065655F0-0904-45F9-99A7-BB99F91F42FF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buClr>
              <a:schemeClr val="accent1"/>
            </a:buClr>
            <a:buSzPts val="1500"/>
            <a:buFont typeface="+mj-lt"/>
            <a:buAutoNum type="arabicPeriod"/>
          </a:pPr>
          <a:r>
            <a:rPr lang="en-US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Reservation fee: $0.95/reservation </a:t>
          </a:r>
          <a:endParaRPr lang="en-US" sz="2200" dirty="0">
            <a:solidFill>
              <a:schemeClr val="bg1"/>
            </a:solidFill>
          </a:endParaRPr>
        </a:p>
      </dgm:t>
    </dgm:pt>
    <dgm:pt modelId="{BFF36C64-9A1B-4AD6-A29A-219864AD3673}" type="parTrans" cxnId="{CDAFCEB4-C896-4722-9DB0-212A5538995D}">
      <dgm:prSet/>
      <dgm:spPr/>
      <dgm:t>
        <a:bodyPr/>
        <a:lstStyle/>
        <a:p>
          <a:endParaRPr lang="en-US"/>
        </a:p>
      </dgm:t>
    </dgm:pt>
    <dgm:pt modelId="{3115A41E-463F-4C13-93DB-AD71DA8931EC}" type="sibTrans" cxnId="{CDAFCEB4-C896-4722-9DB0-212A5538995D}">
      <dgm:prSet/>
      <dgm:spPr/>
      <dgm:t>
        <a:bodyPr/>
        <a:lstStyle/>
        <a:p>
          <a:endParaRPr lang="en-US"/>
        </a:p>
      </dgm:t>
    </dgm:pt>
    <dgm:pt modelId="{3AA1F034-E28A-4A6E-AF4A-B2F484820760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3">
            <a:lumMod val="75000"/>
          </a:schemeClr>
        </a:solidFill>
      </dgm:spPr>
      <dgm:t>
        <a:bodyPr/>
        <a:lstStyle/>
        <a:p>
          <a:pPr>
            <a:buClr>
              <a:schemeClr val="accent1"/>
            </a:buClr>
            <a:buSzPts val="1500"/>
            <a:buFont typeface="+mj-lt"/>
            <a:buAutoNum type="arabicPeriod"/>
          </a:pPr>
          <a:r>
            <a:rPr lang="en-US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Ad Revenue: $50/location/month</a:t>
          </a:r>
          <a:endParaRPr lang="en-US" sz="2200" dirty="0">
            <a:solidFill>
              <a:schemeClr val="bg1"/>
            </a:solidFill>
          </a:endParaRPr>
        </a:p>
      </dgm:t>
    </dgm:pt>
    <dgm:pt modelId="{2B49B237-8CD5-4831-8D0D-3AF21D5063C3}" type="parTrans" cxnId="{9437D054-CCBA-4470-86B7-096D78EB6FE2}">
      <dgm:prSet/>
      <dgm:spPr/>
      <dgm:t>
        <a:bodyPr/>
        <a:lstStyle/>
        <a:p>
          <a:endParaRPr lang="en-US"/>
        </a:p>
      </dgm:t>
    </dgm:pt>
    <dgm:pt modelId="{FC02F636-E616-43EC-9C52-E5AD9D8D3E6B}" type="sibTrans" cxnId="{9437D054-CCBA-4470-86B7-096D78EB6FE2}">
      <dgm:prSet/>
      <dgm:spPr/>
      <dgm:t>
        <a:bodyPr/>
        <a:lstStyle/>
        <a:p>
          <a:endParaRPr lang="en-US"/>
        </a:p>
      </dgm:t>
    </dgm:pt>
    <dgm:pt modelId="{CB7D8EC4-C831-4041-A69C-408F05E57906}" type="pres">
      <dgm:prSet presAssocID="{7FA7B141-8199-44DD-BB0D-B91E1284B7B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B27993B-9317-4B22-889F-E1C3A9F36EB1}" type="pres">
      <dgm:prSet presAssocID="{7FA7B141-8199-44DD-BB0D-B91E1284B7BD}" presName="Name1" presStyleCnt="0"/>
      <dgm:spPr/>
    </dgm:pt>
    <dgm:pt modelId="{C77466E2-4582-4E62-AF7C-A4C90E60BFA9}" type="pres">
      <dgm:prSet presAssocID="{7FA7B141-8199-44DD-BB0D-B91E1284B7BD}" presName="cycle" presStyleCnt="0"/>
      <dgm:spPr/>
    </dgm:pt>
    <dgm:pt modelId="{B2574889-1CF4-4B04-996A-2B93D4FE58D9}" type="pres">
      <dgm:prSet presAssocID="{7FA7B141-8199-44DD-BB0D-B91E1284B7BD}" presName="srcNode" presStyleLbl="node1" presStyleIdx="0" presStyleCnt="3"/>
      <dgm:spPr/>
    </dgm:pt>
    <dgm:pt modelId="{AECE9A03-528B-4B17-86EE-3556E04C5883}" type="pres">
      <dgm:prSet presAssocID="{7FA7B141-8199-44DD-BB0D-B91E1284B7BD}" presName="conn" presStyleLbl="parChTrans1D2" presStyleIdx="0" presStyleCnt="1"/>
      <dgm:spPr/>
      <dgm:t>
        <a:bodyPr/>
        <a:lstStyle/>
        <a:p>
          <a:endParaRPr lang="en-US"/>
        </a:p>
      </dgm:t>
    </dgm:pt>
    <dgm:pt modelId="{72C6DD13-8871-4DDF-930E-2EBEC8E049EE}" type="pres">
      <dgm:prSet presAssocID="{7FA7B141-8199-44DD-BB0D-B91E1284B7BD}" presName="extraNode" presStyleLbl="node1" presStyleIdx="0" presStyleCnt="3"/>
      <dgm:spPr/>
    </dgm:pt>
    <dgm:pt modelId="{138E66F8-E111-4CBE-874D-DE7FF93357D1}" type="pres">
      <dgm:prSet presAssocID="{7FA7B141-8199-44DD-BB0D-B91E1284B7BD}" presName="dstNode" presStyleLbl="node1" presStyleIdx="0" presStyleCnt="3"/>
      <dgm:spPr/>
    </dgm:pt>
    <dgm:pt modelId="{7B6AFD63-BA3D-4346-B3F3-C0D458CDBECD}" type="pres">
      <dgm:prSet presAssocID="{87FDCF96-C149-4EA8-8720-FF6853BA434E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387FA4-A42A-41DE-AFA3-D5C706DA6C2B}" type="pres">
      <dgm:prSet presAssocID="{87FDCF96-C149-4EA8-8720-FF6853BA434E}" presName="accent_1" presStyleCnt="0"/>
      <dgm:spPr/>
    </dgm:pt>
    <dgm:pt modelId="{BA33373F-B8F8-40E4-84BC-E7E08535DF2A}" type="pres">
      <dgm:prSet presAssocID="{87FDCF96-C149-4EA8-8720-FF6853BA434E}" presName="accentRepeatNode" presStyleLbl="solidFgAcc1" presStyleIdx="0" presStyleCnt="3"/>
      <dgm:spPr/>
    </dgm:pt>
    <dgm:pt modelId="{758DB355-089E-461D-8E9E-8AEDC3912861}" type="pres">
      <dgm:prSet presAssocID="{065655F0-0904-45F9-99A7-BB99F91F42FF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1D92D6-CFF3-4472-8A47-91FBC47403F6}" type="pres">
      <dgm:prSet presAssocID="{065655F0-0904-45F9-99A7-BB99F91F42FF}" presName="accent_2" presStyleCnt="0"/>
      <dgm:spPr/>
    </dgm:pt>
    <dgm:pt modelId="{5BF0CE5C-4D6C-4850-8C62-75A32DDA0683}" type="pres">
      <dgm:prSet presAssocID="{065655F0-0904-45F9-99A7-BB99F91F42FF}" presName="accentRepeatNode" presStyleLbl="solidFgAcc1" presStyleIdx="1" presStyleCnt="3"/>
      <dgm:spPr/>
    </dgm:pt>
    <dgm:pt modelId="{4B4AA1AF-E242-40A7-978C-B646EA6472C7}" type="pres">
      <dgm:prSet presAssocID="{3AA1F034-E28A-4A6E-AF4A-B2F484820760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388C80-B4C4-4361-8B19-105117B43778}" type="pres">
      <dgm:prSet presAssocID="{3AA1F034-E28A-4A6E-AF4A-B2F484820760}" presName="accent_3" presStyleCnt="0"/>
      <dgm:spPr/>
    </dgm:pt>
    <dgm:pt modelId="{DA7CD22D-8D70-4B9F-BA42-93D2A02BB616}" type="pres">
      <dgm:prSet presAssocID="{3AA1F034-E28A-4A6E-AF4A-B2F484820760}" presName="accentRepeatNode" presStyleLbl="solidFgAcc1" presStyleIdx="2" presStyleCnt="3"/>
      <dgm:spPr/>
    </dgm:pt>
  </dgm:ptLst>
  <dgm:cxnLst>
    <dgm:cxn modelId="{ECC7DFB3-26B5-4BB2-B86D-4BE3D437173A}" type="presOf" srcId="{87FDCF96-C149-4EA8-8720-FF6853BA434E}" destId="{7B6AFD63-BA3D-4346-B3F3-C0D458CDBECD}" srcOrd="0" destOrd="0" presId="urn:microsoft.com/office/officeart/2008/layout/VerticalCurvedList"/>
    <dgm:cxn modelId="{731B744B-7E22-43C5-B9EF-9E8AFEBD8956}" srcId="{7FA7B141-8199-44DD-BB0D-B91E1284B7BD}" destId="{87FDCF96-C149-4EA8-8720-FF6853BA434E}" srcOrd="0" destOrd="0" parTransId="{2A8C7B0C-20F4-4869-B366-E17721FC024C}" sibTransId="{3A9DAC9A-CE21-4B2C-BCF7-539F2A7CF327}"/>
    <dgm:cxn modelId="{FD1B2BE3-341E-42D0-8406-361AA7F7938A}" type="presOf" srcId="{065655F0-0904-45F9-99A7-BB99F91F42FF}" destId="{758DB355-089E-461D-8E9E-8AEDC3912861}" srcOrd="0" destOrd="0" presId="urn:microsoft.com/office/officeart/2008/layout/VerticalCurvedList"/>
    <dgm:cxn modelId="{4B74DBEF-CB4B-4589-B715-C9E419F85CE8}" type="presOf" srcId="{3A9DAC9A-CE21-4B2C-BCF7-539F2A7CF327}" destId="{AECE9A03-528B-4B17-86EE-3556E04C5883}" srcOrd="0" destOrd="0" presId="urn:microsoft.com/office/officeart/2008/layout/VerticalCurvedList"/>
    <dgm:cxn modelId="{67A656EE-60AA-425C-A42F-8D4BA4271414}" type="presOf" srcId="{3AA1F034-E28A-4A6E-AF4A-B2F484820760}" destId="{4B4AA1AF-E242-40A7-978C-B646EA6472C7}" srcOrd="0" destOrd="0" presId="urn:microsoft.com/office/officeart/2008/layout/VerticalCurvedList"/>
    <dgm:cxn modelId="{9437D054-CCBA-4470-86B7-096D78EB6FE2}" srcId="{7FA7B141-8199-44DD-BB0D-B91E1284B7BD}" destId="{3AA1F034-E28A-4A6E-AF4A-B2F484820760}" srcOrd="2" destOrd="0" parTransId="{2B49B237-8CD5-4831-8D0D-3AF21D5063C3}" sibTransId="{FC02F636-E616-43EC-9C52-E5AD9D8D3E6B}"/>
    <dgm:cxn modelId="{B6055A85-C633-4211-B1E8-F239FA7C266B}" type="presOf" srcId="{7FA7B141-8199-44DD-BB0D-B91E1284B7BD}" destId="{CB7D8EC4-C831-4041-A69C-408F05E57906}" srcOrd="0" destOrd="0" presId="urn:microsoft.com/office/officeart/2008/layout/VerticalCurvedList"/>
    <dgm:cxn modelId="{CDAFCEB4-C896-4722-9DB0-212A5538995D}" srcId="{7FA7B141-8199-44DD-BB0D-B91E1284B7BD}" destId="{065655F0-0904-45F9-99A7-BB99F91F42FF}" srcOrd="1" destOrd="0" parTransId="{BFF36C64-9A1B-4AD6-A29A-219864AD3673}" sibTransId="{3115A41E-463F-4C13-93DB-AD71DA8931EC}"/>
    <dgm:cxn modelId="{B095F8B1-69CF-49CA-93EF-B181FA54524C}" type="presParOf" srcId="{CB7D8EC4-C831-4041-A69C-408F05E57906}" destId="{4B27993B-9317-4B22-889F-E1C3A9F36EB1}" srcOrd="0" destOrd="0" presId="urn:microsoft.com/office/officeart/2008/layout/VerticalCurvedList"/>
    <dgm:cxn modelId="{8C1B4D1D-8CB8-46BA-B491-FA97194AE4FF}" type="presParOf" srcId="{4B27993B-9317-4B22-889F-E1C3A9F36EB1}" destId="{C77466E2-4582-4E62-AF7C-A4C90E60BFA9}" srcOrd="0" destOrd="0" presId="urn:microsoft.com/office/officeart/2008/layout/VerticalCurvedList"/>
    <dgm:cxn modelId="{85912C18-AA61-4859-AADC-C1C4CF252987}" type="presParOf" srcId="{C77466E2-4582-4E62-AF7C-A4C90E60BFA9}" destId="{B2574889-1CF4-4B04-996A-2B93D4FE58D9}" srcOrd="0" destOrd="0" presId="urn:microsoft.com/office/officeart/2008/layout/VerticalCurvedList"/>
    <dgm:cxn modelId="{2355950D-B493-4E78-AC84-51E940C73A54}" type="presParOf" srcId="{C77466E2-4582-4E62-AF7C-A4C90E60BFA9}" destId="{AECE9A03-528B-4B17-86EE-3556E04C5883}" srcOrd="1" destOrd="0" presId="urn:microsoft.com/office/officeart/2008/layout/VerticalCurvedList"/>
    <dgm:cxn modelId="{3FB52357-7117-4609-8286-85D994868326}" type="presParOf" srcId="{C77466E2-4582-4E62-AF7C-A4C90E60BFA9}" destId="{72C6DD13-8871-4DDF-930E-2EBEC8E049EE}" srcOrd="2" destOrd="0" presId="urn:microsoft.com/office/officeart/2008/layout/VerticalCurvedList"/>
    <dgm:cxn modelId="{FEF17189-C72C-4D0D-9070-DBE85EA66251}" type="presParOf" srcId="{C77466E2-4582-4E62-AF7C-A4C90E60BFA9}" destId="{138E66F8-E111-4CBE-874D-DE7FF93357D1}" srcOrd="3" destOrd="0" presId="urn:microsoft.com/office/officeart/2008/layout/VerticalCurvedList"/>
    <dgm:cxn modelId="{65C33D1E-1953-4E46-8486-A3C2DB4D8819}" type="presParOf" srcId="{4B27993B-9317-4B22-889F-E1C3A9F36EB1}" destId="{7B6AFD63-BA3D-4346-B3F3-C0D458CDBECD}" srcOrd="1" destOrd="0" presId="urn:microsoft.com/office/officeart/2008/layout/VerticalCurvedList"/>
    <dgm:cxn modelId="{FDEADA41-8805-4F8F-930E-955065DF1C02}" type="presParOf" srcId="{4B27993B-9317-4B22-889F-E1C3A9F36EB1}" destId="{8F387FA4-A42A-41DE-AFA3-D5C706DA6C2B}" srcOrd="2" destOrd="0" presId="urn:microsoft.com/office/officeart/2008/layout/VerticalCurvedList"/>
    <dgm:cxn modelId="{DD40D5C3-DBF2-4729-A640-D0089F6C1DD8}" type="presParOf" srcId="{8F387FA4-A42A-41DE-AFA3-D5C706DA6C2B}" destId="{BA33373F-B8F8-40E4-84BC-E7E08535DF2A}" srcOrd="0" destOrd="0" presId="urn:microsoft.com/office/officeart/2008/layout/VerticalCurvedList"/>
    <dgm:cxn modelId="{47AA015C-2758-4926-8AF8-6A788C2DD537}" type="presParOf" srcId="{4B27993B-9317-4B22-889F-E1C3A9F36EB1}" destId="{758DB355-089E-461D-8E9E-8AEDC3912861}" srcOrd="3" destOrd="0" presId="urn:microsoft.com/office/officeart/2008/layout/VerticalCurvedList"/>
    <dgm:cxn modelId="{0E4FEDA7-0A8E-46C4-A530-2BFFDF79E472}" type="presParOf" srcId="{4B27993B-9317-4B22-889F-E1C3A9F36EB1}" destId="{461D92D6-CFF3-4472-8A47-91FBC47403F6}" srcOrd="4" destOrd="0" presId="urn:microsoft.com/office/officeart/2008/layout/VerticalCurvedList"/>
    <dgm:cxn modelId="{379651BA-C966-4DC4-8CE1-551DB830985D}" type="presParOf" srcId="{461D92D6-CFF3-4472-8A47-91FBC47403F6}" destId="{5BF0CE5C-4D6C-4850-8C62-75A32DDA0683}" srcOrd="0" destOrd="0" presId="urn:microsoft.com/office/officeart/2008/layout/VerticalCurvedList"/>
    <dgm:cxn modelId="{110BBD59-F54E-4933-8838-BBEF629B7542}" type="presParOf" srcId="{4B27993B-9317-4B22-889F-E1C3A9F36EB1}" destId="{4B4AA1AF-E242-40A7-978C-B646EA6472C7}" srcOrd="5" destOrd="0" presId="urn:microsoft.com/office/officeart/2008/layout/VerticalCurvedList"/>
    <dgm:cxn modelId="{4E63BE2A-1D86-40BA-B773-9DCFAC0344BF}" type="presParOf" srcId="{4B27993B-9317-4B22-889F-E1C3A9F36EB1}" destId="{55388C80-B4C4-4361-8B19-105117B43778}" srcOrd="6" destOrd="0" presId="urn:microsoft.com/office/officeart/2008/layout/VerticalCurvedList"/>
    <dgm:cxn modelId="{69977D26-F135-4448-8468-B0C08A51D440}" type="presParOf" srcId="{55388C80-B4C4-4361-8B19-105117B43778}" destId="{DA7CD22D-8D70-4B9F-BA42-93D2A02BB61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C7FBC-D043-4E4D-A82F-7A5A447B4428}">
      <dsp:nvSpPr>
        <dsp:cNvPr id="0" name=""/>
        <dsp:cNvSpPr/>
      </dsp:nvSpPr>
      <dsp:spPr>
        <a:xfrm>
          <a:off x="1472165" y="0"/>
          <a:ext cx="4137352" cy="1030949"/>
        </a:xfrm>
        <a:prstGeom prst="leftRightRibbon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8AAD3-A3EF-4F85-8BDA-5A550453267A}">
      <dsp:nvSpPr>
        <dsp:cNvPr id="0" name=""/>
        <dsp:cNvSpPr/>
      </dsp:nvSpPr>
      <dsp:spPr>
        <a:xfrm>
          <a:off x="2048241" y="172090"/>
          <a:ext cx="1217682" cy="50516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0452" rIns="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solidFill>
                <a:schemeClr val="bg1">
                  <a:lumMod val="95000"/>
                </a:schemeClr>
              </a:solidFill>
            </a:rPr>
            <a:t>Without Dibs </a:t>
          </a:r>
        </a:p>
      </dsp:txBody>
      <dsp:txXfrm>
        <a:off x="2048241" y="172090"/>
        <a:ext cx="1217682" cy="505165"/>
      </dsp:txXfrm>
    </dsp:sp>
    <dsp:sp modelId="{9C90BEA8-B67D-4605-A4D1-2C5E74AB44E8}">
      <dsp:nvSpPr>
        <dsp:cNvPr id="0" name=""/>
        <dsp:cNvSpPr/>
      </dsp:nvSpPr>
      <dsp:spPr>
        <a:xfrm>
          <a:off x="3682179" y="345367"/>
          <a:ext cx="1176859" cy="50516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0452" rIns="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solidFill>
                <a:schemeClr val="bg1"/>
              </a:solidFill>
            </a:rPr>
            <a:t>With Dibs</a:t>
          </a:r>
        </a:p>
      </dsp:txBody>
      <dsp:txXfrm>
        <a:off x="3682179" y="345367"/>
        <a:ext cx="1176859" cy="5051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CE9A03-528B-4B17-86EE-3556E04C588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6AFD63-BA3D-4346-B3F3-C0D458CDBECD}">
      <dsp:nvSpPr>
        <dsp:cNvPr id="0" name=""/>
        <dsp:cNvSpPr/>
      </dsp:nvSpPr>
      <dsp:spPr>
        <a:xfrm>
          <a:off x="564979" y="406400"/>
          <a:ext cx="5834709" cy="812800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645160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ts val="1500"/>
            <a:buFont typeface="+mj-lt"/>
            <a:buAutoNum type="arabicPeriod"/>
          </a:pPr>
          <a:r>
            <a:rPr lang="en-US" sz="2200" b="0" i="0" u="none" strike="noStrike" kern="1200" cap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rPr>
            <a:t>Service subscription: $150/location/month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564979" y="406400"/>
        <a:ext cx="5834709" cy="812800"/>
      </dsp:txXfrm>
    </dsp:sp>
    <dsp:sp modelId="{BA33373F-B8F8-40E4-84BC-E7E08535DF2A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8DB355-089E-461D-8E9E-8AEDC3912861}">
      <dsp:nvSpPr>
        <dsp:cNvPr id="0" name=""/>
        <dsp:cNvSpPr/>
      </dsp:nvSpPr>
      <dsp:spPr>
        <a:xfrm>
          <a:off x="860432" y="1625599"/>
          <a:ext cx="5539256" cy="812800"/>
        </a:xfrm>
        <a:prstGeom prst="rect">
          <a:avLst/>
        </a:prstGeom>
        <a:solidFill>
          <a:schemeClr val="accent6">
            <a:lumMod val="7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645160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ts val="1500"/>
            <a:buFont typeface="+mj-lt"/>
            <a:buAutoNum type="arabicPeriod"/>
          </a:pPr>
          <a:r>
            <a:rPr lang="en-US" sz="22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Reservation fee: $0.95/reservation 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860432" y="1625599"/>
        <a:ext cx="5539256" cy="812800"/>
      </dsp:txXfrm>
    </dsp:sp>
    <dsp:sp modelId="{5BF0CE5C-4D6C-4850-8C62-75A32DDA0683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-522381"/>
              <a:satOff val="-16471"/>
              <a:lumOff val="327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4AA1AF-E242-40A7-978C-B646EA6472C7}">
      <dsp:nvSpPr>
        <dsp:cNvPr id="0" name=""/>
        <dsp:cNvSpPr/>
      </dsp:nvSpPr>
      <dsp:spPr>
        <a:xfrm>
          <a:off x="564979" y="2844800"/>
          <a:ext cx="5834709" cy="812800"/>
        </a:xfrm>
        <a:prstGeom prst="rect">
          <a:avLst/>
        </a:prstGeom>
        <a:solidFill>
          <a:schemeClr val="accent3">
            <a:lumMod val="7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645160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ts val="1500"/>
            <a:buFont typeface="+mj-lt"/>
            <a:buAutoNum type="arabicPeriod"/>
          </a:pPr>
          <a:r>
            <a:rPr lang="en-US" sz="22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Ad Revenue: $50/location/month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564979" y="2844800"/>
        <a:ext cx="5834709" cy="812800"/>
      </dsp:txXfrm>
    </dsp:sp>
    <dsp:sp modelId="{DA7CD22D-8D70-4B9F-BA42-93D2A02BB616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-522381"/>
              <a:satOff val="-16471"/>
              <a:lumOff val="327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64600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Ajhia</a:t>
            </a:r>
            <a:endParaRPr lang="en-US" sz="1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Our inspiration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came from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Maliks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(point to him) significant other who is a chef</a:t>
            </a:r>
            <a:r>
              <a:rPr lang="en-US" sz="11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(pause)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 And engaged us to bring digital innovation to the reservations and the overall dinning experience of customers. </a:t>
            </a:r>
            <a:endParaRPr lang="en-US" sz="1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(Ask audience) Raise you hand if you have ever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had bad dining experience. 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Disappointed with the quality or look of food. 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timing of food… getting it late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 knowing the menu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Dibs was born… to help solve/alleviate those problems..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 ill hand it over to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parth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tell you more about dibs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Dibs can solve this…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Noah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Parth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201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Jose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Jose</a:t>
            </a:r>
          </a:p>
        </p:txBody>
      </p:sp>
    </p:spTree>
    <p:extLst>
      <p:ext uri="{BB962C8B-B14F-4D97-AF65-F5344CB8AC3E}">
        <p14:creationId xmlns:p14="http://schemas.microsoft.com/office/powerpoint/2010/main" val="3829639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Noah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Malik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Parth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Partn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Noah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hape 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Shape 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14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14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14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14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14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14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14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14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238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Shape 2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Shape 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Shape 3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Shape 3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Shape 4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Shape 5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Shape 56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Shape 5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Shape 6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Shape 6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Shape 7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Shape 7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sv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6B5452-7283-7345-8052-00D7BFBE2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0" y="21020"/>
            <a:ext cx="5244662" cy="51014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56B324F-95AF-964A-BA7E-A2107B4EB471}"/>
              </a:ext>
            </a:extLst>
          </p:cNvPr>
          <p:cNvSpPr/>
          <p:nvPr/>
        </p:nvSpPr>
        <p:spPr>
          <a:xfrm>
            <a:off x="5575737" y="4023324"/>
            <a:ext cx="3568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accent1"/>
              </a:buClr>
              <a:buSzPts val="1500"/>
            </a:pPr>
            <a:r>
              <a:rPr lang="en-US" sz="1800" dirty="0">
                <a:solidFill>
                  <a:srgbClr val="55556F"/>
                </a:solidFill>
                <a:latin typeface="Lato" panose="020F0502020204030203" pitchFamily="34" charset="0"/>
              </a:rPr>
              <a:t>Ajah </a:t>
            </a:r>
            <a:r>
              <a:rPr lang="en-US" sz="1800" dirty="0">
                <a:solidFill>
                  <a:srgbClr val="55556F"/>
                </a:solidFill>
                <a:latin typeface="Lato" panose="020F0502020204030203" pitchFamily="34" charset="0"/>
                <a:cs typeface="Calibri" panose="020F0502020204030204" pitchFamily="34" charset="0"/>
              </a:rPr>
              <a:t>Puryear</a:t>
            </a:r>
            <a:r>
              <a:rPr lang="en-US" sz="1800" dirty="0">
                <a:solidFill>
                  <a:srgbClr val="55556F"/>
                </a:solidFill>
                <a:latin typeface="Lato" panose="020F0502020204030203" pitchFamily="34" charset="0"/>
              </a:rPr>
              <a:t>, Parth Patel, Jose Gil, Noah Fulkroad, and Malik Donald.</a:t>
            </a:r>
            <a:endParaRPr lang="en-US" sz="1800" dirty="0">
              <a:solidFill>
                <a:schemeClr val="accent1"/>
              </a:solidFill>
              <a:latin typeface="Lato" panose="020F0502020204030203" pitchFamily="34" charset="0"/>
              <a:sym typeface="Lato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C88556-4B72-3A4C-83D4-59AC37183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953" y="283778"/>
            <a:ext cx="2969829" cy="29698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3F3ED66-5E95-BE4C-ACC5-E263339D7F64}"/>
              </a:ext>
            </a:extLst>
          </p:cNvPr>
          <p:cNvSpPr/>
          <p:nvPr/>
        </p:nvSpPr>
        <p:spPr>
          <a:xfrm>
            <a:off x="6134613" y="2745776"/>
            <a:ext cx="20588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6000" dirty="0">
                <a:solidFill>
                  <a:schemeClr val="dk2"/>
                </a:solidFill>
                <a:latin typeface="Trebuchet MS" panose="020B0703020202090204" pitchFamily="34" charset="0"/>
              </a:rPr>
              <a:t>Dibs</a:t>
            </a:r>
            <a:endParaRPr lang="en-US" sz="60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58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666286" y="291326"/>
            <a:ext cx="8229600" cy="53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" sz="3000" b="1" i="0" u="none" strike="noStrike" cap="none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Process Model</a:t>
            </a:r>
            <a:endParaRPr sz="3000" b="1" i="0" u="none" strike="noStrike" cap="none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C6F49A3-4553-4054-B7B0-D73FFC49C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5243"/>
            <a:ext cx="9144000" cy="3667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649559" y="316416"/>
            <a:ext cx="8229600" cy="46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" sz="3000" b="1" i="0" u="none" strike="noStrike" cap="none" dirty="0">
                <a:solidFill>
                  <a:schemeClr val="accent3"/>
                </a:solidFill>
                <a:latin typeface="Calibri"/>
                <a:cs typeface="Calibri"/>
                <a:sym typeface="Arial"/>
              </a:rPr>
              <a:t>Financial Outlook</a:t>
            </a:r>
            <a:endParaRPr sz="3000" b="1" i="0" u="none" strike="noStrike" cap="none" dirty="0">
              <a:solidFill>
                <a:schemeClr val="accent3"/>
              </a:solidFill>
              <a:latin typeface="Calibri"/>
              <a:cs typeface="Calibri"/>
              <a:sym typeface="Arial"/>
            </a:endParaRPr>
          </a:p>
        </p:txBody>
      </p:sp>
      <p:pic>
        <p:nvPicPr>
          <p:cNvPr id="152" name="Shape 152" descr="Rock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0527" y="3840201"/>
            <a:ext cx="1051002" cy="105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creen Shot 2018-04-16 at 11.50.0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" y="936888"/>
            <a:ext cx="8928720" cy="2823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3C8AA4D-F790-774D-B574-285071F35E1F}"/>
              </a:ext>
            </a:extLst>
          </p:cNvPr>
          <p:cNvSpPr txBox="1"/>
          <p:nvPr/>
        </p:nvSpPr>
        <p:spPr>
          <a:xfrm>
            <a:off x="215900" y="4083904"/>
            <a:ext cx="1285496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 cap="all" dirty="0">
                <a:solidFill>
                  <a:schemeClr val="accent3">
                    <a:lumMod val="75000"/>
                  </a:schemeClr>
                </a:solidFill>
              </a:rPr>
              <a:t>Analysis, research &amp; plan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B6966F-4859-C649-9BBA-3A868FBDE29B}"/>
              </a:ext>
            </a:extLst>
          </p:cNvPr>
          <p:cNvSpPr txBox="1"/>
          <p:nvPr/>
        </p:nvSpPr>
        <p:spPr>
          <a:xfrm>
            <a:off x="1067359" y="3696012"/>
            <a:ext cx="1061204" cy="30777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</a:rPr>
              <a:t>1-3 MONTHs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C2A76B-F465-A249-890C-89C6F86DBCEC}"/>
              </a:ext>
            </a:extLst>
          </p:cNvPr>
          <p:cNvSpPr txBox="1"/>
          <p:nvPr/>
        </p:nvSpPr>
        <p:spPr>
          <a:xfrm>
            <a:off x="2616562" y="4083904"/>
            <a:ext cx="1849555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 cap="all" dirty="0">
                <a:solidFill>
                  <a:schemeClr val="accent3">
                    <a:lumMod val="75000"/>
                  </a:schemeClr>
                </a:solidFill>
              </a:rPr>
              <a:t>Maintenance and support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F8E51D-7DB9-834E-B494-7CF23A6BD7F0}"/>
              </a:ext>
            </a:extLst>
          </p:cNvPr>
          <p:cNvSpPr txBox="1"/>
          <p:nvPr/>
        </p:nvSpPr>
        <p:spPr>
          <a:xfrm>
            <a:off x="2772460" y="4607124"/>
            <a:ext cx="2641120" cy="30777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just"/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</a:rPr>
              <a:t>CONTINUOUS PROCESS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9330500-874A-B94D-8C40-1E7242EB9144}"/>
              </a:ext>
            </a:extLst>
          </p:cNvPr>
          <p:cNvSpPr txBox="1"/>
          <p:nvPr/>
        </p:nvSpPr>
        <p:spPr>
          <a:xfrm>
            <a:off x="651357" y="1659608"/>
            <a:ext cx="2531244" cy="338554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 cap="all" dirty="0">
                <a:solidFill>
                  <a:schemeClr val="accent3">
                    <a:lumMod val="75000"/>
                  </a:schemeClr>
                </a:solidFill>
              </a:rPr>
              <a:t>Design and develop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81AA92-E5D8-B542-9A88-2E312E156720}"/>
              </a:ext>
            </a:extLst>
          </p:cNvPr>
          <p:cNvSpPr txBox="1"/>
          <p:nvPr/>
        </p:nvSpPr>
        <p:spPr>
          <a:xfrm>
            <a:off x="1421377" y="1959201"/>
            <a:ext cx="1195185" cy="30777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just"/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</a:rPr>
              <a:t>4-6 MONTHS</a:t>
            </a:r>
            <a:endParaRPr lang="en-US" sz="12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BB15763-EC6D-934E-9221-14D408FCC9BC}"/>
              </a:ext>
            </a:extLst>
          </p:cNvPr>
          <p:cNvSpPr txBox="1"/>
          <p:nvPr/>
        </p:nvSpPr>
        <p:spPr>
          <a:xfrm>
            <a:off x="3815553" y="1802114"/>
            <a:ext cx="1626716" cy="338554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 cap="all" dirty="0">
                <a:solidFill>
                  <a:schemeClr val="accent3">
                    <a:lumMod val="75000"/>
                  </a:schemeClr>
                </a:solidFill>
              </a:rPr>
              <a:t>User testing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CE0BFC8-DBCC-844B-83F3-063D413445F1}"/>
              </a:ext>
            </a:extLst>
          </p:cNvPr>
          <p:cNvSpPr txBox="1"/>
          <p:nvPr/>
        </p:nvSpPr>
        <p:spPr>
          <a:xfrm>
            <a:off x="4093020" y="2084300"/>
            <a:ext cx="1189036" cy="30777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</a:rPr>
              <a:t>1 MONTH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A3BAD17-CB2B-654D-97E9-EFB1A936B26B}"/>
              </a:ext>
            </a:extLst>
          </p:cNvPr>
          <p:cNvGrpSpPr/>
          <p:nvPr/>
        </p:nvGrpSpPr>
        <p:grpSpPr>
          <a:xfrm>
            <a:off x="325919" y="714783"/>
            <a:ext cx="8576781" cy="3236957"/>
            <a:chOff x="1721035" y="1056300"/>
            <a:chExt cx="6929603" cy="3093236"/>
          </a:xfrm>
        </p:grpSpPr>
        <p:sp>
          <p:nvSpPr>
            <p:cNvPr id="14" name="Shape 4349">
              <a:extLst>
                <a:ext uri="{FF2B5EF4-FFF2-40B4-BE49-F238E27FC236}">
                  <a16:creationId xmlns:a16="http://schemas.microsoft.com/office/drawing/2014/main" xmlns="" id="{DD4EFC46-2BB3-E742-AE1B-3DC8C07AAA69}"/>
                </a:ext>
              </a:extLst>
            </p:cNvPr>
            <p:cNvSpPr/>
            <p:nvPr/>
          </p:nvSpPr>
          <p:spPr>
            <a:xfrm>
              <a:off x="1721035" y="2417768"/>
              <a:ext cx="5562317" cy="17317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362" y="0"/>
                  </a:moveTo>
                  <a:lnTo>
                    <a:pt x="120000" y="6977"/>
                  </a:lnTo>
                  <a:lnTo>
                    <a:pt x="86958" y="109641"/>
                  </a:lnTo>
                  <a:lnTo>
                    <a:pt x="69585" y="52827"/>
                  </a:lnTo>
                  <a:lnTo>
                    <a:pt x="49419" y="116619"/>
                  </a:lnTo>
                  <a:lnTo>
                    <a:pt x="25995" y="40368"/>
                  </a:lnTo>
                  <a:lnTo>
                    <a:pt x="424" y="120000"/>
                  </a:lnTo>
                  <a:lnTo>
                    <a:pt x="0" y="120000"/>
                  </a:lnTo>
                  <a:lnTo>
                    <a:pt x="25840" y="35882"/>
                  </a:lnTo>
                  <a:lnTo>
                    <a:pt x="49419" y="110638"/>
                  </a:lnTo>
                  <a:lnTo>
                    <a:pt x="69585" y="44853"/>
                  </a:lnTo>
                  <a:lnTo>
                    <a:pt x="86803" y="9967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</p:spPr>
          <p:txBody>
            <a:bodyPr lIns="182831" tIns="91406" rIns="182831" bIns="91406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2700" dirty="0">
                <a:solidFill>
                  <a:schemeClr val="lt1"/>
                </a:solidFill>
                <a:latin typeface="+mn-lt"/>
                <a:ea typeface="Source Sans Pro"/>
                <a:cs typeface="Source Sans Pro"/>
                <a:sym typeface="Source Sans Pro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AE2BF556-0E99-BB4B-900D-65E31BFA4E43}"/>
                </a:ext>
              </a:extLst>
            </p:cNvPr>
            <p:cNvGrpSpPr/>
            <p:nvPr/>
          </p:nvGrpSpPr>
          <p:grpSpPr>
            <a:xfrm>
              <a:off x="6785481" y="1056300"/>
              <a:ext cx="1865157" cy="1874399"/>
              <a:chOff x="9047308" y="265399"/>
              <a:chExt cx="2486876" cy="249919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E0F2B827-E181-A64D-BDB3-8EF3CA49F698}"/>
                  </a:ext>
                </a:extLst>
              </p:cNvPr>
              <p:cNvGrpSpPr/>
              <p:nvPr/>
            </p:nvGrpSpPr>
            <p:grpSpPr>
              <a:xfrm>
                <a:off x="9047308" y="1978247"/>
                <a:ext cx="784203" cy="786351"/>
                <a:chOff x="9047308" y="1978247"/>
                <a:chExt cx="784203" cy="786351"/>
              </a:xfrm>
            </p:grpSpPr>
            <p:sp>
              <p:nvSpPr>
                <p:cNvPr id="39" name="Freeform: Shape 153">
                  <a:extLst>
                    <a:ext uri="{FF2B5EF4-FFF2-40B4-BE49-F238E27FC236}">
                      <a16:creationId xmlns:a16="http://schemas.microsoft.com/office/drawing/2014/main" xmlns="" id="{881FD5C7-0DB6-3549-9DA3-ECB581FCAB41}"/>
                    </a:ext>
                  </a:extLst>
                </p:cNvPr>
                <p:cNvSpPr/>
                <p:nvPr/>
              </p:nvSpPr>
              <p:spPr>
                <a:xfrm>
                  <a:off x="9074618" y="1978247"/>
                  <a:ext cx="756893" cy="761990"/>
                </a:xfrm>
                <a:custGeom>
                  <a:avLst/>
                  <a:gdLst>
                    <a:gd name="connsiteX0" fmla="*/ 510153 w 756893"/>
                    <a:gd name="connsiteY0" fmla="*/ 448440 h 761990"/>
                    <a:gd name="connsiteX1" fmla="*/ 509440 w 756893"/>
                    <a:gd name="connsiteY1" fmla="*/ 448857 h 761990"/>
                    <a:gd name="connsiteX2" fmla="*/ 473110 w 756893"/>
                    <a:gd name="connsiteY2" fmla="*/ 502773 h 761990"/>
                    <a:gd name="connsiteX3" fmla="*/ 451054 w 756893"/>
                    <a:gd name="connsiteY3" fmla="*/ 530787 h 761990"/>
                    <a:gd name="connsiteX4" fmla="*/ 451869 w 756893"/>
                    <a:gd name="connsiteY4" fmla="*/ 530467 h 761990"/>
                    <a:gd name="connsiteX5" fmla="*/ 457757 w 756893"/>
                    <a:gd name="connsiteY5" fmla="*/ 523203 h 761990"/>
                    <a:gd name="connsiteX6" fmla="*/ 510153 w 756893"/>
                    <a:gd name="connsiteY6" fmla="*/ 448440 h 761990"/>
                    <a:gd name="connsiteX7" fmla="*/ 310143 w 756893"/>
                    <a:gd name="connsiteY7" fmla="*/ 251538 h 761990"/>
                    <a:gd name="connsiteX8" fmla="*/ 309859 w 756893"/>
                    <a:gd name="connsiteY8" fmla="*/ 251695 h 761990"/>
                    <a:gd name="connsiteX9" fmla="*/ 305395 w 756893"/>
                    <a:gd name="connsiteY9" fmla="*/ 258797 h 761990"/>
                    <a:gd name="connsiteX10" fmla="*/ 227557 w 756893"/>
                    <a:gd name="connsiteY10" fmla="*/ 534719 h 761990"/>
                    <a:gd name="connsiteX11" fmla="*/ 227761 w 756893"/>
                    <a:gd name="connsiteY11" fmla="*/ 534723 h 761990"/>
                    <a:gd name="connsiteX12" fmla="*/ 224568 w 756893"/>
                    <a:gd name="connsiteY12" fmla="*/ 487847 h 761990"/>
                    <a:gd name="connsiteX13" fmla="*/ 310143 w 756893"/>
                    <a:gd name="connsiteY13" fmla="*/ 251538 h 761990"/>
                    <a:gd name="connsiteX14" fmla="*/ 310212 w 756893"/>
                    <a:gd name="connsiteY14" fmla="*/ 148424 h 761990"/>
                    <a:gd name="connsiteX15" fmla="*/ 300034 w 756893"/>
                    <a:gd name="connsiteY15" fmla="*/ 159359 h 761990"/>
                    <a:gd name="connsiteX16" fmla="*/ 227557 w 756893"/>
                    <a:gd name="connsiteY16" fmla="*/ 306677 h 761990"/>
                    <a:gd name="connsiteX17" fmla="*/ 227886 w 756893"/>
                    <a:gd name="connsiteY17" fmla="*/ 306411 h 761990"/>
                    <a:gd name="connsiteX18" fmla="*/ 260468 w 756893"/>
                    <a:gd name="connsiteY18" fmla="*/ 222971 h 761990"/>
                    <a:gd name="connsiteX19" fmla="*/ 300275 w 756893"/>
                    <a:gd name="connsiteY19" fmla="*/ 159115 h 761990"/>
                    <a:gd name="connsiteX20" fmla="*/ 407923 w 756893"/>
                    <a:gd name="connsiteY20" fmla="*/ 0 h 761990"/>
                    <a:gd name="connsiteX21" fmla="*/ 666710 w 756893"/>
                    <a:gd name="connsiteY21" fmla="*/ 94362 h 761990"/>
                    <a:gd name="connsiteX22" fmla="*/ 756893 w 756893"/>
                    <a:gd name="connsiteY22" fmla="*/ 345995 h 761990"/>
                    <a:gd name="connsiteX23" fmla="*/ 349108 w 756893"/>
                    <a:gd name="connsiteY23" fmla="*/ 754897 h 761990"/>
                    <a:gd name="connsiteX24" fmla="*/ 439291 w 756893"/>
                    <a:gd name="connsiteY24" fmla="*/ 625149 h 761990"/>
                    <a:gd name="connsiteX25" fmla="*/ 4059 w 756893"/>
                    <a:gd name="connsiteY25" fmla="*/ 758829 h 761990"/>
                    <a:gd name="connsiteX26" fmla="*/ 133452 w 756893"/>
                    <a:gd name="connsiteY26" fmla="*/ 318472 h 761990"/>
                    <a:gd name="connsiteX27" fmla="*/ 4059 w 756893"/>
                    <a:gd name="connsiteY27" fmla="*/ 404971 h 761990"/>
                    <a:gd name="connsiteX28" fmla="*/ 407923 w 756893"/>
                    <a:gd name="connsiteY28" fmla="*/ 0 h 761990"/>
                    <a:gd name="connsiteX0" fmla="*/ 510153 w 756893"/>
                    <a:gd name="connsiteY0" fmla="*/ 448440 h 761990"/>
                    <a:gd name="connsiteX1" fmla="*/ 509440 w 756893"/>
                    <a:gd name="connsiteY1" fmla="*/ 448857 h 761990"/>
                    <a:gd name="connsiteX2" fmla="*/ 473110 w 756893"/>
                    <a:gd name="connsiteY2" fmla="*/ 502773 h 761990"/>
                    <a:gd name="connsiteX3" fmla="*/ 451054 w 756893"/>
                    <a:gd name="connsiteY3" fmla="*/ 530787 h 761990"/>
                    <a:gd name="connsiteX4" fmla="*/ 451869 w 756893"/>
                    <a:gd name="connsiteY4" fmla="*/ 530467 h 761990"/>
                    <a:gd name="connsiteX5" fmla="*/ 457757 w 756893"/>
                    <a:gd name="connsiteY5" fmla="*/ 523203 h 761990"/>
                    <a:gd name="connsiteX6" fmla="*/ 510153 w 756893"/>
                    <a:gd name="connsiteY6" fmla="*/ 448440 h 761990"/>
                    <a:gd name="connsiteX7" fmla="*/ 310143 w 756893"/>
                    <a:gd name="connsiteY7" fmla="*/ 251538 h 761990"/>
                    <a:gd name="connsiteX8" fmla="*/ 309859 w 756893"/>
                    <a:gd name="connsiteY8" fmla="*/ 251695 h 761990"/>
                    <a:gd name="connsiteX9" fmla="*/ 305395 w 756893"/>
                    <a:gd name="connsiteY9" fmla="*/ 258797 h 761990"/>
                    <a:gd name="connsiteX10" fmla="*/ 227557 w 756893"/>
                    <a:gd name="connsiteY10" fmla="*/ 534719 h 761990"/>
                    <a:gd name="connsiteX11" fmla="*/ 227761 w 756893"/>
                    <a:gd name="connsiteY11" fmla="*/ 534723 h 761990"/>
                    <a:gd name="connsiteX12" fmla="*/ 224568 w 756893"/>
                    <a:gd name="connsiteY12" fmla="*/ 487847 h 761990"/>
                    <a:gd name="connsiteX13" fmla="*/ 310143 w 756893"/>
                    <a:gd name="connsiteY13" fmla="*/ 251538 h 761990"/>
                    <a:gd name="connsiteX14" fmla="*/ 310212 w 756893"/>
                    <a:gd name="connsiteY14" fmla="*/ 148424 h 761990"/>
                    <a:gd name="connsiteX15" fmla="*/ 300034 w 756893"/>
                    <a:gd name="connsiteY15" fmla="*/ 159359 h 761990"/>
                    <a:gd name="connsiteX16" fmla="*/ 227557 w 756893"/>
                    <a:gd name="connsiteY16" fmla="*/ 306677 h 761990"/>
                    <a:gd name="connsiteX17" fmla="*/ 260468 w 756893"/>
                    <a:gd name="connsiteY17" fmla="*/ 222971 h 761990"/>
                    <a:gd name="connsiteX18" fmla="*/ 300275 w 756893"/>
                    <a:gd name="connsiteY18" fmla="*/ 159115 h 761990"/>
                    <a:gd name="connsiteX19" fmla="*/ 310212 w 756893"/>
                    <a:gd name="connsiteY19" fmla="*/ 148424 h 761990"/>
                    <a:gd name="connsiteX20" fmla="*/ 407923 w 756893"/>
                    <a:gd name="connsiteY20" fmla="*/ 0 h 761990"/>
                    <a:gd name="connsiteX21" fmla="*/ 666710 w 756893"/>
                    <a:gd name="connsiteY21" fmla="*/ 94362 h 761990"/>
                    <a:gd name="connsiteX22" fmla="*/ 756893 w 756893"/>
                    <a:gd name="connsiteY22" fmla="*/ 345995 h 761990"/>
                    <a:gd name="connsiteX23" fmla="*/ 349108 w 756893"/>
                    <a:gd name="connsiteY23" fmla="*/ 754897 h 761990"/>
                    <a:gd name="connsiteX24" fmla="*/ 439291 w 756893"/>
                    <a:gd name="connsiteY24" fmla="*/ 625149 h 761990"/>
                    <a:gd name="connsiteX25" fmla="*/ 4059 w 756893"/>
                    <a:gd name="connsiteY25" fmla="*/ 758829 h 761990"/>
                    <a:gd name="connsiteX26" fmla="*/ 133452 w 756893"/>
                    <a:gd name="connsiteY26" fmla="*/ 318472 h 761990"/>
                    <a:gd name="connsiteX27" fmla="*/ 4059 w 756893"/>
                    <a:gd name="connsiteY27" fmla="*/ 404971 h 761990"/>
                    <a:gd name="connsiteX28" fmla="*/ 407923 w 756893"/>
                    <a:gd name="connsiteY28" fmla="*/ 0 h 761990"/>
                    <a:gd name="connsiteX0" fmla="*/ 510153 w 756893"/>
                    <a:gd name="connsiteY0" fmla="*/ 448440 h 761990"/>
                    <a:gd name="connsiteX1" fmla="*/ 509440 w 756893"/>
                    <a:gd name="connsiteY1" fmla="*/ 448857 h 761990"/>
                    <a:gd name="connsiteX2" fmla="*/ 473110 w 756893"/>
                    <a:gd name="connsiteY2" fmla="*/ 502773 h 761990"/>
                    <a:gd name="connsiteX3" fmla="*/ 451054 w 756893"/>
                    <a:gd name="connsiteY3" fmla="*/ 530787 h 761990"/>
                    <a:gd name="connsiteX4" fmla="*/ 451869 w 756893"/>
                    <a:gd name="connsiteY4" fmla="*/ 530467 h 761990"/>
                    <a:gd name="connsiteX5" fmla="*/ 457757 w 756893"/>
                    <a:gd name="connsiteY5" fmla="*/ 523203 h 761990"/>
                    <a:gd name="connsiteX6" fmla="*/ 510153 w 756893"/>
                    <a:gd name="connsiteY6" fmla="*/ 448440 h 761990"/>
                    <a:gd name="connsiteX7" fmla="*/ 310143 w 756893"/>
                    <a:gd name="connsiteY7" fmla="*/ 251538 h 761990"/>
                    <a:gd name="connsiteX8" fmla="*/ 309859 w 756893"/>
                    <a:gd name="connsiteY8" fmla="*/ 251695 h 761990"/>
                    <a:gd name="connsiteX9" fmla="*/ 305395 w 756893"/>
                    <a:gd name="connsiteY9" fmla="*/ 258797 h 761990"/>
                    <a:gd name="connsiteX10" fmla="*/ 227557 w 756893"/>
                    <a:gd name="connsiteY10" fmla="*/ 534719 h 761990"/>
                    <a:gd name="connsiteX11" fmla="*/ 227761 w 756893"/>
                    <a:gd name="connsiteY11" fmla="*/ 534723 h 761990"/>
                    <a:gd name="connsiteX12" fmla="*/ 224568 w 756893"/>
                    <a:gd name="connsiteY12" fmla="*/ 487847 h 761990"/>
                    <a:gd name="connsiteX13" fmla="*/ 310143 w 756893"/>
                    <a:gd name="connsiteY13" fmla="*/ 251538 h 761990"/>
                    <a:gd name="connsiteX14" fmla="*/ 310212 w 756893"/>
                    <a:gd name="connsiteY14" fmla="*/ 148424 h 761990"/>
                    <a:gd name="connsiteX15" fmla="*/ 300034 w 756893"/>
                    <a:gd name="connsiteY15" fmla="*/ 159359 h 761990"/>
                    <a:gd name="connsiteX16" fmla="*/ 260468 w 756893"/>
                    <a:gd name="connsiteY16" fmla="*/ 222971 h 761990"/>
                    <a:gd name="connsiteX17" fmla="*/ 300275 w 756893"/>
                    <a:gd name="connsiteY17" fmla="*/ 159115 h 761990"/>
                    <a:gd name="connsiteX18" fmla="*/ 310212 w 756893"/>
                    <a:gd name="connsiteY18" fmla="*/ 148424 h 761990"/>
                    <a:gd name="connsiteX19" fmla="*/ 407923 w 756893"/>
                    <a:gd name="connsiteY19" fmla="*/ 0 h 761990"/>
                    <a:gd name="connsiteX20" fmla="*/ 666710 w 756893"/>
                    <a:gd name="connsiteY20" fmla="*/ 94362 h 761990"/>
                    <a:gd name="connsiteX21" fmla="*/ 756893 w 756893"/>
                    <a:gd name="connsiteY21" fmla="*/ 345995 h 761990"/>
                    <a:gd name="connsiteX22" fmla="*/ 349108 w 756893"/>
                    <a:gd name="connsiteY22" fmla="*/ 754897 h 761990"/>
                    <a:gd name="connsiteX23" fmla="*/ 439291 w 756893"/>
                    <a:gd name="connsiteY23" fmla="*/ 625149 h 761990"/>
                    <a:gd name="connsiteX24" fmla="*/ 4059 w 756893"/>
                    <a:gd name="connsiteY24" fmla="*/ 758829 h 761990"/>
                    <a:gd name="connsiteX25" fmla="*/ 133452 w 756893"/>
                    <a:gd name="connsiteY25" fmla="*/ 318472 h 761990"/>
                    <a:gd name="connsiteX26" fmla="*/ 4059 w 756893"/>
                    <a:gd name="connsiteY26" fmla="*/ 404971 h 761990"/>
                    <a:gd name="connsiteX27" fmla="*/ 407923 w 756893"/>
                    <a:gd name="connsiteY27" fmla="*/ 0 h 761990"/>
                    <a:gd name="connsiteX0" fmla="*/ 510153 w 756893"/>
                    <a:gd name="connsiteY0" fmla="*/ 448440 h 761990"/>
                    <a:gd name="connsiteX1" fmla="*/ 509440 w 756893"/>
                    <a:gd name="connsiteY1" fmla="*/ 448857 h 761990"/>
                    <a:gd name="connsiteX2" fmla="*/ 473110 w 756893"/>
                    <a:gd name="connsiteY2" fmla="*/ 502773 h 761990"/>
                    <a:gd name="connsiteX3" fmla="*/ 451054 w 756893"/>
                    <a:gd name="connsiteY3" fmla="*/ 530787 h 761990"/>
                    <a:gd name="connsiteX4" fmla="*/ 451869 w 756893"/>
                    <a:gd name="connsiteY4" fmla="*/ 530467 h 761990"/>
                    <a:gd name="connsiteX5" fmla="*/ 457757 w 756893"/>
                    <a:gd name="connsiteY5" fmla="*/ 523203 h 761990"/>
                    <a:gd name="connsiteX6" fmla="*/ 510153 w 756893"/>
                    <a:gd name="connsiteY6" fmla="*/ 448440 h 761990"/>
                    <a:gd name="connsiteX7" fmla="*/ 310143 w 756893"/>
                    <a:gd name="connsiteY7" fmla="*/ 251538 h 761990"/>
                    <a:gd name="connsiteX8" fmla="*/ 309859 w 756893"/>
                    <a:gd name="connsiteY8" fmla="*/ 251695 h 761990"/>
                    <a:gd name="connsiteX9" fmla="*/ 305395 w 756893"/>
                    <a:gd name="connsiteY9" fmla="*/ 258797 h 761990"/>
                    <a:gd name="connsiteX10" fmla="*/ 227557 w 756893"/>
                    <a:gd name="connsiteY10" fmla="*/ 534719 h 761990"/>
                    <a:gd name="connsiteX11" fmla="*/ 227761 w 756893"/>
                    <a:gd name="connsiteY11" fmla="*/ 534723 h 761990"/>
                    <a:gd name="connsiteX12" fmla="*/ 224568 w 756893"/>
                    <a:gd name="connsiteY12" fmla="*/ 487847 h 761990"/>
                    <a:gd name="connsiteX13" fmla="*/ 310143 w 756893"/>
                    <a:gd name="connsiteY13" fmla="*/ 251538 h 761990"/>
                    <a:gd name="connsiteX14" fmla="*/ 310212 w 756893"/>
                    <a:gd name="connsiteY14" fmla="*/ 148424 h 761990"/>
                    <a:gd name="connsiteX15" fmla="*/ 300034 w 756893"/>
                    <a:gd name="connsiteY15" fmla="*/ 159359 h 761990"/>
                    <a:gd name="connsiteX16" fmla="*/ 300275 w 756893"/>
                    <a:gd name="connsiteY16" fmla="*/ 159115 h 761990"/>
                    <a:gd name="connsiteX17" fmla="*/ 310212 w 756893"/>
                    <a:gd name="connsiteY17" fmla="*/ 148424 h 761990"/>
                    <a:gd name="connsiteX18" fmla="*/ 407923 w 756893"/>
                    <a:gd name="connsiteY18" fmla="*/ 0 h 761990"/>
                    <a:gd name="connsiteX19" fmla="*/ 666710 w 756893"/>
                    <a:gd name="connsiteY19" fmla="*/ 94362 h 761990"/>
                    <a:gd name="connsiteX20" fmla="*/ 756893 w 756893"/>
                    <a:gd name="connsiteY20" fmla="*/ 345995 h 761990"/>
                    <a:gd name="connsiteX21" fmla="*/ 349108 w 756893"/>
                    <a:gd name="connsiteY21" fmla="*/ 754897 h 761990"/>
                    <a:gd name="connsiteX22" fmla="*/ 439291 w 756893"/>
                    <a:gd name="connsiteY22" fmla="*/ 625149 h 761990"/>
                    <a:gd name="connsiteX23" fmla="*/ 4059 w 756893"/>
                    <a:gd name="connsiteY23" fmla="*/ 758829 h 761990"/>
                    <a:gd name="connsiteX24" fmla="*/ 133452 w 756893"/>
                    <a:gd name="connsiteY24" fmla="*/ 318472 h 761990"/>
                    <a:gd name="connsiteX25" fmla="*/ 4059 w 756893"/>
                    <a:gd name="connsiteY25" fmla="*/ 404971 h 761990"/>
                    <a:gd name="connsiteX26" fmla="*/ 407923 w 756893"/>
                    <a:gd name="connsiteY26" fmla="*/ 0 h 761990"/>
                    <a:gd name="connsiteX0" fmla="*/ 510153 w 756893"/>
                    <a:gd name="connsiteY0" fmla="*/ 448440 h 761990"/>
                    <a:gd name="connsiteX1" fmla="*/ 509440 w 756893"/>
                    <a:gd name="connsiteY1" fmla="*/ 448857 h 761990"/>
                    <a:gd name="connsiteX2" fmla="*/ 473110 w 756893"/>
                    <a:gd name="connsiteY2" fmla="*/ 502773 h 761990"/>
                    <a:gd name="connsiteX3" fmla="*/ 451054 w 756893"/>
                    <a:gd name="connsiteY3" fmla="*/ 530787 h 761990"/>
                    <a:gd name="connsiteX4" fmla="*/ 451869 w 756893"/>
                    <a:gd name="connsiteY4" fmla="*/ 530467 h 761990"/>
                    <a:gd name="connsiteX5" fmla="*/ 457757 w 756893"/>
                    <a:gd name="connsiteY5" fmla="*/ 523203 h 761990"/>
                    <a:gd name="connsiteX6" fmla="*/ 510153 w 756893"/>
                    <a:gd name="connsiteY6" fmla="*/ 448440 h 761990"/>
                    <a:gd name="connsiteX7" fmla="*/ 310143 w 756893"/>
                    <a:gd name="connsiteY7" fmla="*/ 251538 h 761990"/>
                    <a:gd name="connsiteX8" fmla="*/ 309859 w 756893"/>
                    <a:gd name="connsiteY8" fmla="*/ 251695 h 761990"/>
                    <a:gd name="connsiteX9" fmla="*/ 305395 w 756893"/>
                    <a:gd name="connsiteY9" fmla="*/ 258797 h 761990"/>
                    <a:gd name="connsiteX10" fmla="*/ 227557 w 756893"/>
                    <a:gd name="connsiteY10" fmla="*/ 534719 h 761990"/>
                    <a:gd name="connsiteX11" fmla="*/ 227761 w 756893"/>
                    <a:gd name="connsiteY11" fmla="*/ 534723 h 761990"/>
                    <a:gd name="connsiteX12" fmla="*/ 224568 w 756893"/>
                    <a:gd name="connsiteY12" fmla="*/ 487847 h 761990"/>
                    <a:gd name="connsiteX13" fmla="*/ 310143 w 756893"/>
                    <a:gd name="connsiteY13" fmla="*/ 251538 h 761990"/>
                    <a:gd name="connsiteX14" fmla="*/ 300275 w 756893"/>
                    <a:gd name="connsiteY14" fmla="*/ 159115 h 761990"/>
                    <a:gd name="connsiteX15" fmla="*/ 300034 w 756893"/>
                    <a:gd name="connsiteY15" fmla="*/ 159359 h 761990"/>
                    <a:gd name="connsiteX16" fmla="*/ 300275 w 756893"/>
                    <a:gd name="connsiteY16" fmla="*/ 159115 h 761990"/>
                    <a:gd name="connsiteX17" fmla="*/ 407923 w 756893"/>
                    <a:gd name="connsiteY17" fmla="*/ 0 h 761990"/>
                    <a:gd name="connsiteX18" fmla="*/ 666710 w 756893"/>
                    <a:gd name="connsiteY18" fmla="*/ 94362 h 761990"/>
                    <a:gd name="connsiteX19" fmla="*/ 756893 w 756893"/>
                    <a:gd name="connsiteY19" fmla="*/ 345995 h 761990"/>
                    <a:gd name="connsiteX20" fmla="*/ 349108 w 756893"/>
                    <a:gd name="connsiteY20" fmla="*/ 754897 h 761990"/>
                    <a:gd name="connsiteX21" fmla="*/ 439291 w 756893"/>
                    <a:gd name="connsiteY21" fmla="*/ 625149 h 761990"/>
                    <a:gd name="connsiteX22" fmla="*/ 4059 w 756893"/>
                    <a:gd name="connsiteY22" fmla="*/ 758829 h 761990"/>
                    <a:gd name="connsiteX23" fmla="*/ 133452 w 756893"/>
                    <a:gd name="connsiteY23" fmla="*/ 318472 h 761990"/>
                    <a:gd name="connsiteX24" fmla="*/ 4059 w 756893"/>
                    <a:gd name="connsiteY24" fmla="*/ 404971 h 761990"/>
                    <a:gd name="connsiteX25" fmla="*/ 407923 w 756893"/>
                    <a:gd name="connsiteY25" fmla="*/ 0 h 761990"/>
                    <a:gd name="connsiteX0" fmla="*/ 510153 w 756893"/>
                    <a:gd name="connsiteY0" fmla="*/ 448440 h 761990"/>
                    <a:gd name="connsiteX1" fmla="*/ 509440 w 756893"/>
                    <a:gd name="connsiteY1" fmla="*/ 448857 h 761990"/>
                    <a:gd name="connsiteX2" fmla="*/ 473110 w 756893"/>
                    <a:gd name="connsiteY2" fmla="*/ 502773 h 761990"/>
                    <a:gd name="connsiteX3" fmla="*/ 451054 w 756893"/>
                    <a:gd name="connsiteY3" fmla="*/ 530787 h 761990"/>
                    <a:gd name="connsiteX4" fmla="*/ 451869 w 756893"/>
                    <a:gd name="connsiteY4" fmla="*/ 530467 h 761990"/>
                    <a:gd name="connsiteX5" fmla="*/ 457757 w 756893"/>
                    <a:gd name="connsiteY5" fmla="*/ 523203 h 761990"/>
                    <a:gd name="connsiteX6" fmla="*/ 510153 w 756893"/>
                    <a:gd name="connsiteY6" fmla="*/ 448440 h 761990"/>
                    <a:gd name="connsiteX7" fmla="*/ 310143 w 756893"/>
                    <a:gd name="connsiteY7" fmla="*/ 251538 h 761990"/>
                    <a:gd name="connsiteX8" fmla="*/ 309859 w 756893"/>
                    <a:gd name="connsiteY8" fmla="*/ 251695 h 761990"/>
                    <a:gd name="connsiteX9" fmla="*/ 305395 w 756893"/>
                    <a:gd name="connsiteY9" fmla="*/ 258797 h 761990"/>
                    <a:gd name="connsiteX10" fmla="*/ 227557 w 756893"/>
                    <a:gd name="connsiteY10" fmla="*/ 534719 h 761990"/>
                    <a:gd name="connsiteX11" fmla="*/ 227761 w 756893"/>
                    <a:gd name="connsiteY11" fmla="*/ 534723 h 761990"/>
                    <a:gd name="connsiteX12" fmla="*/ 224568 w 756893"/>
                    <a:gd name="connsiteY12" fmla="*/ 487847 h 761990"/>
                    <a:gd name="connsiteX13" fmla="*/ 310143 w 756893"/>
                    <a:gd name="connsiteY13" fmla="*/ 251538 h 761990"/>
                    <a:gd name="connsiteX14" fmla="*/ 407923 w 756893"/>
                    <a:gd name="connsiteY14" fmla="*/ 0 h 761990"/>
                    <a:gd name="connsiteX15" fmla="*/ 666710 w 756893"/>
                    <a:gd name="connsiteY15" fmla="*/ 94362 h 761990"/>
                    <a:gd name="connsiteX16" fmla="*/ 756893 w 756893"/>
                    <a:gd name="connsiteY16" fmla="*/ 345995 h 761990"/>
                    <a:gd name="connsiteX17" fmla="*/ 349108 w 756893"/>
                    <a:gd name="connsiteY17" fmla="*/ 754897 h 761990"/>
                    <a:gd name="connsiteX18" fmla="*/ 439291 w 756893"/>
                    <a:gd name="connsiteY18" fmla="*/ 625149 h 761990"/>
                    <a:gd name="connsiteX19" fmla="*/ 4059 w 756893"/>
                    <a:gd name="connsiteY19" fmla="*/ 758829 h 761990"/>
                    <a:gd name="connsiteX20" fmla="*/ 133452 w 756893"/>
                    <a:gd name="connsiteY20" fmla="*/ 318472 h 761990"/>
                    <a:gd name="connsiteX21" fmla="*/ 4059 w 756893"/>
                    <a:gd name="connsiteY21" fmla="*/ 404971 h 761990"/>
                    <a:gd name="connsiteX22" fmla="*/ 407923 w 756893"/>
                    <a:gd name="connsiteY22" fmla="*/ 0 h 761990"/>
                    <a:gd name="connsiteX0" fmla="*/ 510153 w 756893"/>
                    <a:gd name="connsiteY0" fmla="*/ 448440 h 761990"/>
                    <a:gd name="connsiteX1" fmla="*/ 509440 w 756893"/>
                    <a:gd name="connsiteY1" fmla="*/ 448857 h 761990"/>
                    <a:gd name="connsiteX2" fmla="*/ 473110 w 756893"/>
                    <a:gd name="connsiteY2" fmla="*/ 502773 h 761990"/>
                    <a:gd name="connsiteX3" fmla="*/ 451054 w 756893"/>
                    <a:gd name="connsiteY3" fmla="*/ 530787 h 761990"/>
                    <a:gd name="connsiteX4" fmla="*/ 451869 w 756893"/>
                    <a:gd name="connsiteY4" fmla="*/ 530467 h 761990"/>
                    <a:gd name="connsiteX5" fmla="*/ 457757 w 756893"/>
                    <a:gd name="connsiteY5" fmla="*/ 523203 h 761990"/>
                    <a:gd name="connsiteX6" fmla="*/ 510153 w 756893"/>
                    <a:gd name="connsiteY6" fmla="*/ 448440 h 761990"/>
                    <a:gd name="connsiteX7" fmla="*/ 310143 w 756893"/>
                    <a:gd name="connsiteY7" fmla="*/ 251538 h 761990"/>
                    <a:gd name="connsiteX8" fmla="*/ 309859 w 756893"/>
                    <a:gd name="connsiteY8" fmla="*/ 251695 h 761990"/>
                    <a:gd name="connsiteX9" fmla="*/ 305395 w 756893"/>
                    <a:gd name="connsiteY9" fmla="*/ 258797 h 761990"/>
                    <a:gd name="connsiteX10" fmla="*/ 227557 w 756893"/>
                    <a:gd name="connsiteY10" fmla="*/ 534719 h 761990"/>
                    <a:gd name="connsiteX11" fmla="*/ 224568 w 756893"/>
                    <a:gd name="connsiteY11" fmla="*/ 487847 h 761990"/>
                    <a:gd name="connsiteX12" fmla="*/ 310143 w 756893"/>
                    <a:gd name="connsiteY12" fmla="*/ 251538 h 761990"/>
                    <a:gd name="connsiteX13" fmla="*/ 407923 w 756893"/>
                    <a:gd name="connsiteY13" fmla="*/ 0 h 761990"/>
                    <a:gd name="connsiteX14" fmla="*/ 666710 w 756893"/>
                    <a:gd name="connsiteY14" fmla="*/ 94362 h 761990"/>
                    <a:gd name="connsiteX15" fmla="*/ 756893 w 756893"/>
                    <a:gd name="connsiteY15" fmla="*/ 345995 h 761990"/>
                    <a:gd name="connsiteX16" fmla="*/ 349108 w 756893"/>
                    <a:gd name="connsiteY16" fmla="*/ 754897 h 761990"/>
                    <a:gd name="connsiteX17" fmla="*/ 439291 w 756893"/>
                    <a:gd name="connsiteY17" fmla="*/ 625149 h 761990"/>
                    <a:gd name="connsiteX18" fmla="*/ 4059 w 756893"/>
                    <a:gd name="connsiteY18" fmla="*/ 758829 h 761990"/>
                    <a:gd name="connsiteX19" fmla="*/ 133452 w 756893"/>
                    <a:gd name="connsiteY19" fmla="*/ 318472 h 761990"/>
                    <a:gd name="connsiteX20" fmla="*/ 4059 w 756893"/>
                    <a:gd name="connsiteY20" fmla="*/ 404971 h 761990"/>
                    <a:gd name="connsiteX21" fmla="*/ 407923 w 756893"/>
                    <a:gd name="connsiteY21" fmla="*/ 0 h 761990"/>
                    <a:gd name="connsiteX0" fmla="*/ 510153 w 756893"/>
                    <a:gd name="connsiteY0" fmla="*/ 448440 h 761990"/>
                    <a:gd name="connsiteX1" fmla="*/ 509440 w 756893"/>
                    <a:gd name="connsiteY1" fmla="*/ 448857 h 761990"/>
                    <a:gd name="connsiteX2" fmla="*/ 473110 w 756893"/>
                    <a:gd name="connsiteY2" fmla="*/ 502773 h 761990"/>
                    <a:gd name="connsiteX3" fmla="*/ 451054 w 756893"/>
                    <a:gd name="connsiteY3" fmla="*/ 530787 h 761990"/>
                    <a:gd name="connsiteX4" fmla="*/ 451869 w 756893"/>
                    <a:gd name="connsiteY4" fmla="*/ 530467 h 761990"/>
                    <a:gd name="connsiteX5" fmla="*/ 457757 w 756893"/>
                    <a:gd name="connsiteY5" fmla="*/ 523203 h 761990"/>
                    <a:gd name="connsiteX6" fmla="*/ 510153 w 756893"/>
                    <a:gd name="connsiteY6" fmla="*/ 448440 h 761990"/>
                    <a:gd name="connsiteX7" fmla="*/ 310143 w 756893"/>
                    <a:gd name="connsiteY7" fmla="*/ 251538 h 761990"/>
                    <a:gd name="connsiteX8" fmla="*/ 309859 w 756893"/>
                    <a:gd name="connsiteY8" fmla="*/ 251695 h 761990"/>
                    <a:gd name="connsiteX9" fmla="*/ 305395 w 756893"/>
                    <a:gd name="connsiteY9" fmla="*/ 258797 h 761990"/>
                    <a:gd name="connsiteX10" fmla="*/ 224568 w 756893"/>
                    <a:gd name="connsiteY10" fmla="*/ 487847 h 761990"/>
                    <a:gd name="connsiteX11" fmla="*/ 310143 w 756893"/>
                    <a:gd name="connsiteY11" fmla="*/ 251538 h 761990"/>
                    <a:gd name="connsiteX12" fmla="*/ 407923 w 756893"/>
                    <a:gd name="connsiteY12" fmla="*/ 0 h 761990"/>
                    <a:gd name="connsiteX13" fmla="*/ 666710 w 756893"/>
                    <a:gd name="connsiteY13" fmla="*/ 94362 h 761990"/>
                    <a:gd name="connsiteX14" fmla="*/ 756893 w 756893"/>
                    <a:gd name="connsiteY14" fmla="*/ 345995 h 761990"/>
                    <a:gd name="connsiteX15" fmla="*/ 349108 w 756893"/>
                    <a:gd name="connsiteY15" fmla="*/ 754897 h 761990"/>
                    <a:gd name="connsiteX16" fmla="*/ 439291 w 756893"/>
                    <a:gd name="connsiteY16" fmla="*/ 625149 h 761990"/>
                    <a:gd name="connsiteX17" fmla="*/ 4059 w 756893"/>
                    <a:gd name="connsiteY17" fmla="*/ 758829 h 761990"/>
                    <a:gd name="connsiteX18" fmla="*/ 133452 w 756893"/>
                    <a:gd name="connsiteY18" fmla="*/ 318472 h 761990"/>
                    <a:gd name="connsiteX19" fmla="*/ 4059 w 756893"/>
                    <a:gd name="connsiteY19" fmla="*/ 404971 h 761990"/>
                    <a:gd name="connsiteX20" fmla="*/ 407923 w 756893"/>
                    <a:gd name="connsiteY20" fmla="*/ 0 h 761990"/>
                    <a:gd name="connsiteX0" fmla="*/ 510153 w 756893"/>
                    <a:gd name="connsiteY0" fmla="*/ 448440 h 761990"/>
                    <a:gd name="connsiteX1" fmla="*/ 509440 w 756893"/>
                    <a:gd name="connsiteY1" fmla="*/ 448857 h 761990"/>
                    <a:gd name="connsiteX2" fmla="*/ 473110 w 756893"/>
                    <a:gd name="connsiteY2" fmla="*/ 502773 h 761990"/>
                    <a:gd name="connsiteX3" fmla="*/ 451054 w 756893"/>
                    <a:gd name="connsiteY3" fmla="*/ 530787 h 761990"/>
                    <a:gd name="connsiteX4" fmla="*/ 451869 w 756893"/>
                    <a:gd name="connsiteY4" fmla="*/ 530467 h 761990"/>
                    <a:gd name="connsiteX5" fmla="*/ 457757 w 756893"/>
                    <a:gd name="connsiteY5" fmla="*/ 523203 h 761990"/>
                    <a:gd name="connsiteX6" fmla="*/ 510153 w 756893"/>
                    <a:gd name="connsiteY6" fmla="*/ 448440 h 761990"/>
                    <a:gd name="connsiteX7" fmla="*/ 310143 w 756893"/>
                    <a:gd name="connsiteY7" fmla="*/ 251538 h 761990"/>
                    <a:gd name="connsiteX8" fmla="*/ 309859 w 756893"/>
                    <a:gd name="connsiteY8" fmla="*/ 251695 h 761990"/>
                    <a:gd name="connsiteX9" fmla="*/ 305395 w 756893"/>
                    <a:gd name="connsiteY9" fmla="*/ 258797 h 761990"/>
                    <a:gd name="connsiteX10" fmla="*/ 310143 w 756893"/>
                    <a:gd name="connsiteY10" fmla="*/ 251538 h 761990"/>
                    <a:gd name="connsiteX11" fmla="*/ 407923 w 756893"/>
                    <a:gd name="connsiteY11" fmla="*/ 0 h 761990"/>
                    <a:gd name="connsiteX12" fmla="*/ 666710 w 756893"/>
                    <a:gd name="connsiteY12" fmla="*/ 94362 h 761990"/>
                    <a:gd name="connsiteX13" fmla="*/ 756893 w 756893"/>
                    <a:gd name="connsiteY13" fmla="*/ 345995 h 761990"/>
                    <a:gd name="connsiteX14" fmla="*/ 349108 w 756893"/>
                    <a:gd name="connsiteY14" fmla="*/ 754897 h 761990"/>
                    <a:gd name="connsiteX15" fmla="*/ 439291 w 756893"/>
                    <a:gd name="connsiteY15" fmla="*/ 625149 h 761990"/>
                    <a:gd name="connsiteX16" fmla="*/ 4059 w 756893"/>
                    <a:gd name="connsiteY16" fmla="*/ 758829 h 761990"/>
                    <a:gd name="connsiteX17" fmla="*/ 133452 w 756893"/>
                    <a:gd name="connsiteY17" fmla="*/ 318472 h 761990"/>
                    <a:gd name="connsiteX18" fmla="*/ 4059 w 756893"/>
                    <a:gd name="connsiteY18" fmla="*/ 404971 h 761990"/>
                    <a:gd name="connsiteX19" fmla="*/ 407923 w 756893"/>
                    <a:gd name="connsiteY19" fmla="*/ 0 h 761990"/>
                    <a:gd name="connsiteX0" fmla="*/ 510153 w 756893"/>
                    <a:gd name="connsiteY0" fmla="*/ 448440 h 761990"/>
                    <a:gd name="connsiteX1" fmla="*/ 509440 w 756893"/>
                    <a:gd name="connsiteY1" fmla="*/ 448857 h 761990"/>
                    <a:gd name="connsiteX2" fmla="*/ 473110 w 756893"/>
                    <a:gd name="connsiteY2" fmla="*/ 502773 h 761990"/>
                    <a:gd name="connsiteX3" fmla="*/ 451054 w 756893"/>
                    <a:gd name="connsiteY3" fmla="*/ 530787 h 761990"/>
                    <a:gd name="connsiteX4" fmla="*/ 451869 w 756893"/>
                    <a:gd name="connsiteY4" fmla="*/ 530467 h 761990"/>
                    <a:gd name="connsiteX5" fmla="*/ 457757 w 756893"/>
                    <a:gd name="connsiteY5" fmla="*/ 523203 h 761990"/>
                    <a:gd name="connsiteX6" fmla="*/ 510153 w 756893"/>
                    <a:gd name="connsiteY6" fmla="*/ 448440 h 761990"/>
                    <a:gd name="connsiteX7" fmla="*/ 305395 w 756893"/>
                    <a:gd name="connsiteY7" fmla="*/ 258797 h 761990"/>
                    <a:gd name="connsiteX8" fmla="*/ 309859 w 756893"/>
                    <a:gd name="connsiteY8" fmla="*/ 251695 h 761990"/>
                    <a:gd name="connsiteX9" fmla="*/ 305395 w 756893"/>
                    <a:gd name="connsiteY9" fmla="*/ 258797 h 761990"/>
                    <a:gd name="connsiteX10" fmla="*/ 407923 w 756893"/>
                    <a:gd name="connsiteY10" fmla="*/ 0 h 761990"/>
                    <a:gd name="connsiteX11" fmla="*/ 666710 w 756893"/>
                    <a:gd name="connsiteY11" fmla="*/ 94362 h 761990"/>
                    <a:gd name="connsiteX12" fmla="*/ 756893 w 756893"/>
                    <a:gd name="connsiteY12" fmla="*/ 345995 h 761990"/>
                    <a:gd name="connsiteX13" fmla="*/ 349108 w 756893"/>
                    <a:gd name="connsiteY13" fmla="*/ 754897 h 761990"/>
                    <a:gd name="connsiteX14" fmla="*/ 439291 w 756893"/>
                    <a:gd name="connsiteY14" fmla="*/ 625149 h 761990"/>
                    <a:gd name="connsiteX15" fmla="*/ 4059 w 756893"/>
                    <a:gd name="connsiteY15" fmla="*/ 758829 h 761990"/>
                    <a:gd name="connsiteX16" fmla="*/ 133452 w 756893"/>
                    <a:gd name="connsiteY16" fmla="*/ 318472 h 761990"/>
                    <a:gd name="connsiteX17" fmla="*/ 4059 w 756893"/>
                    <a:gd name="connsiteY17" fmla="*/ 404971 h 761990"/>
                    <a:gd name="connsiteX18" fmla="*/ 407923 w 756893"/>
                    <a:gd name="connsiteY18" fmla="*/ 0 h 761990"/>
                    <a:gd name="connsiteX0" fmla="*/ 510153 w 756893"/>
                    <a:gd name="connsiteY0" fmla="*/ 448440 h 761990"/>
                    <a:gd name="connsiteX1" fmla="*/ 509440 w 756893"/>
                    <a:gd name="connsiteY1" fmla="*/ 448857 h 761990"/>
                    <a:gd name="connsiteX2" fmla="*/ 473110 w 756893"/>
                    <a:gd name="connsiteY2" fmla="*/ 502773 h 761990"/>
                    <a:gd name="connsiteX3" fmla="*/ 451054 w 756893"/>
                    <a:gd name="connsiteY3" fmla="*/ 530787 h 761990"/>
                    <a:gd name="connsiteX4" fmla="*/ 451869 w 756893"/>
                    <a:gd name="connsiteY4" fmla="*/ 530467 h 761990"/>
                    <a:gd name="connsiteX5" fmla="*/ 457757 w 756893"/>
                    <a:gd name="connsiteY5" fmla="*/ 523203 h 761990"/>
                    <a:gd name="connsiteX6" fmla="*/ 510153 w 756893"/>
                    <a:gd name="connsiteY6" fmla="*/ 448440 h 761990"/>
                    <a:gd name="connsiteX7" fmla="*/ 407923 w 756893"/>
                    <a:gd name="connsiteY7" fmla="*/ 0 h 761990"/>
                    <a:gd name="connsiteX8" fmla="*/ 666710 w 756893"/>
                    <a:gd name="connsiteY8" fmla="*/ 94362 h 761990"/>
                    <a:gd name="connsiteX9" fmla="*/ 756893 w 756893"/>
                    <a:gd name="connsiteY9" fmla="*/ 345995 h 761990"/>
                    <a:gd name="connsiteX10" fmla="*/ 349108 w 756893"/>
                    <a:gd name="connsiteY10" fmla="*/ 754897 h 761990"/>
                    <a:gd name="connsiteX11" fmla="*/ 439291 w 756893"/>
                    <a:gd name="connsiteY11" fmla="*/ 625149 h 761990"/>
                    <a:gd name="connsiteX12" fmla="*/ 4059 w 756893"/>
                    <a:gd name="connsiteY12" fmla="*/ 758829 h 761990"/>
                    <a:gd name="connsiteX13" fmla="*/ 133452 w 756893"/>
                    <a:gd name="connsiteY13" fmla="*/ 318472 h 761990"/>
                    <a:gd name="connsiteX14" fmla="*/ 4059 w 756893"/>
                    <a:gd name="connsiteY14" fmla="*/ 404971 h 761990"/>
                    <a:gd name="connsiteX15" fmla="*/ 407923 w 756893"/>
                    <a:gd name="connsiteY15" fmla="*/ 0 h 761990"/>
                    <a:gd name="connsiteX0" fmla="*/ 510153 w 756893"/>
                    <a:gd name="connsiteY0" fmla="*/ 448440 h 761990"/>
                    <a:gd name="connsiteX1" fmla="*/ 509440 w 756893"/>
                    <a:gd name="connsiteY1" fmla="*/ 448857 h 761990"/>
                    <a:gd name="connsiteX2" fmla="*/ 473110 w 756893"/>
                    <a:gd name="connsiteY2" fmla="*/ 502773 h 761990"/>
                    <a:gd name="connsiteX3" fmla="*/ 451054 w 756893"/>
                    <a:gd name="connsiteY3" fmla="*/ 530787 h 761990"/>
                    <a:gd name="connsiteX4" fmla="*/ 451869 w 756893"/>
                    <a:gd name="connsiteY4" fmla="*/ 530467 h 761990"/>
                    <a:gd name="connsiteX5" fmla="*/ 510153 w 756893"/>
                    <a:gd name="connsiteY5" fmla="*/ 448440 h 761990"/>
                    <a:gd name="connsiteX6" fmla="*/ 407923 w 756893"/>
                    <a:gd name="connsiteY6" fmla="*/ 0 h 761990"/>
                    <a:gd name="connsiteX7" fmla="*/ 666710 w 756893"/>
                    <a:gd name="connsiteY7" fmla="*/ 94362 h 761990"/>
                    <a:gd name="connsiteX8" fmla="*/ 756893 w 756893"/>
                    <a:gd name="connsiteY8" fmla="*/ 345995 h 761990"/>
                    <a:gd name="connsiteX9" fmla="*/ 349108 w 756893"/>
                    <a:gd name="connsiteY9" fmla="*/ 754897 h 761990"/>
                    <a:gd name="connsiteX10" fmla="*/ 439291 w 756893"/>
                    <a:gd name="connsiteY10" fmla="*/ 625149 h 761990"/>
                    <a:gd name="connsiteX11" fmla="*/ 4059 w 756893"/>
                    <a:gd name="connsiteY11" fmla="*/ 758829 h 761990"/>
                    <a:gd name="connsiteX12" fmla="*/ 133452 w 756893"/>
                    <a:gd name="connsiteY12" fmla="*/ 318472 h 761990"/>
                    <a:gd name="connsiteX13" fmla="*/ 4059 w 756893"/>
                    <a:gd name="connsiteY13" fmla="*/ 404971 h 761990"/>
                    <a:gd name="connsiteX14" fmla="*/ 407923 w 756893"/>
                    <a:gd name="connsiteY14" fmla="*/ 0 h 761990"/>
                    <a:gd name="connsiteX0" fmla="*/ 510153 w 756893"/>
                    <a:gd name="connsiteY0" fmla="*/ 448440 h 761990"/>
                    <a:gd name="connsiteX1" fmla="*/ 509440 w 756893"/>
                    <a:gd name="connsiteY1" fmla="*/ 448857 h 761990"/>
                    <a:gd name="connsiteX2" fmla="*/ 473110 w 756893"/>
                    <a:gd name="connsiteY2" fmla="*/ 502773 h 761990"/>
                    <a:gd name="connsiteX3" fmla="*/ 451054 w 756893"/>
                    <a:gd name="connsiteY3" fmla="*/ 530787 h 761990"/>
                    <a:gd name="connsiteX4" fmla="*/ 510153 w 756893"/>
                    <a:gd name="connsiteY4" fmla="*/ 448440 h 761990"/>
                    <a:gd name="connsiteX5" fmla="*/ 407923 w 756893"/>
                    <a:gd name="connsiteY5" fmla="*/ 0 h 761990"/>
                    <a:gd name="connsiteX6" fmla="*/ 666710 w 756893"/>
                    <a:gd name="connsiteY6" fmla="*/ 94362 h 761990"/>
                    <a:gd name="connsiteX7" fmla="*/ 756893 w 756893"/>
                    <a:gd name="connsiteY7" fmla="*/ 345995 h 761990"/>
                    <a:gd name="connsiteX8" fmla="*/ 349108 w 756893"/>
                    <a:gd name="connsiteY8" fmla="*/ 754897 h 761990"/>
                    <a:gd name="connsiteX9" fmla="*/ 439291 w 756893"/>
                    <a:gd name="connsiteY9" fmla="*/ 625149 h 761990"/>
                    <a:gd name="connsiteX10" fmla="*/ 4059 w 756893"/>
                    <a:gd name="connsiteY10" fmla="*/ 758829 h 761990"/>
                    <a:gd name="connsiteX11" fmla="*/ 133452 w 756893"/>
                    <a:gd name="connsiteY11" fmla="*/ 318472 h 761990"/>
                    <a:gd name="connsiteX12" fmla="*/ 4059 w 756893"/>
                    <a:gd name="connsiteY12" fmla="*/ 404971 h 761990"/>
                    <a:gd name="connsiteX13" fmla="*/ 407923 w 756893"/>
                    <a:gd name="connsiteY13" fmla="*/ 0 h 761990"/>
                    <a:gd name="connsiteX0" fmla="*/ 510153 w 756893"/>
                    <a:gd name="connsiteY0" fmla="*/ 448440 h 761990"/>
                    <a:gd name="connsiteX1" fmla="*/ 509440 w 756893"/>
                    <a:gd name="connsiteY1" fmla="*/ 448857 h 761990"/>
                    <a:gd name="connsiteX2" fmla="*/ 473110 w 756893"/>
                    <a:gd name="connsiteY2" fmla="*/ 502773 h 761990"/>
                    <a:gd name="connsiteX3" fmla="*/ 510153 w 756893"/>
                    <a:gd name="connsiteY3" fmla="*/ 448440 h 761990"/>
                    <a:gd name="connsiteX4" fmla="*/ 407923 w 756893"/>
                    <a:gd name="connsiteY4" fmla="*/ 0 h 761990"/>
                    <a:gd name="connsiteX5" fmla="*/ 666710 w 756893"/>
                    <a:gd name="connsiteY5" fmla="*/ 94362 h 761990"/>
                    <a:gd name="connsiteX6" fmla="*/ 756893 w 756893"/>
                    <a:gd name="connsiteY6" fmla="*/ 345995 h 761990"/>
                    <a:gd name="connsiteX7" fmla="*/ 349108 w 756893"/>
                    <a:gd name="connsiteY7" fmla="*/ 754897 h 761990"/>
                    <a:gd name="connsiteX8" fmla="*/ 439291 w 756893"/>
                    <a:gd name="connsiteY8" fmla="*/ 625149 h 761990"/>
                    <a:gd name="connsiteX9" fmla="*/ 4059 w 756893"/>
                    <a:gd name="connsiteY9" fmla="*/ 758829 h 761990"/>
                    <a:gd name="connsiteX10" fmla="*/ 133452 w 756893"/>
                    <a:gd name="connsiteY10" fmla="*/ 318472 h 761990"/>
                    <a:gd name="connsiteX11" fmla="*/ 4059 w 756893"/>
                    <a:gd name="connsiteY11" fmla="*/ 404971 h 761990"/>
                    <a:gd name="connsiteX12" fmla="*/ 407923 w 756893"/>
                    <a:gd name="connsiteY12" fmla="*/ 0 h 761990"/>
                    <a:gd name="connsiteX0" fmla="*/ 510153 w 756893"/>
                    <a:gd name="connsiteY0" fmla="*/ 448440 h 761990"/>
                    <a:gd name="connsiteX1" fmla="*/ 509440 w 756893"/>
                    <a:gd name="connsiteY1" fmla="*/ 448857 h 761990"/>
                    <a:gd name="connsiteX2" fmla="*/ 510153 w 756893"/>
                    <a:gd name="connsiteY2" fmla="*/ 448440 h 761990"/>
                    <a:gd name="connsiteX3" fmla="*/ 407923 w 756893"/>
                    <a:gd name="connsiteY3" fmla="*/ 0 h 761990"/>
                    <a:gd name="connsiteX4" fmla="*/ 666710 w 756893"/>
                    <a:gd name="connsiteY4" fmla="*/ 94362 h 761990"/>
                    <a:gd name="connsiteX5" fmla="*/ 756893 w 756893"/>
                    <a:gd name="connsiteY5" fmla="*/ 345995 h 761990"/>
                    <a:gd name="connsiteX6" fmla="*/ 349108 w 756893"/>
                    <a:gd name="connsiteY6" fmla="*/ 754897 h 761990"/>
                    <a:gd name="connsiteX7" fmla="*/ 439291 w 756893"/>
                    <a:gd name="connsiteY7" fmla="*/ 625149 h 761990"/>
                    <a:gd name="connsiteX8" fmla="*/ 4059 w 756893"/>
                    <a:gd name="connsiteY8" fmla="*/ 758829 h 761990"/>
                    <a:gd name="connsiteX9" fmla="*/ 133452 w 756893"/>
                    <a:gd name="connsiteY9" fmla="*/ 318472 h 761990"/>
                    <a:gd name="connsiteX10" fmla="*/ 4059 w 756893"/>
                    <a:gd name="connsiteY10" fmla="*/ 404971 h 761990"/>
                    <a:gd name="connsiteX11" fmla="*/ 407923 w 756893"/>
                    <a:gd name="connsiteY11" fmla="*/ 0 h 761990"/>
                    <a:gd name="connsiteX0" fmla="*/ 407923 w 756893"/>
                    <a:gd name="connsiteY0" fmla="*/ 0 h 761990"/>
                    <a:gd name="connsiteX1" fmla="*/ 666710 w 756893"/>
                    <a:gd name="connsiteY1" fmla="*/ 94362 h 761990"/>
                    <a:gd name="connsiteX2" fmla="*/ 756893 w 756893"/>
                    <a:gd name="connsiteY2" fmla="*/ 345995 h 761990"/>
                    <a:gd name="connsiteX3" fmla="*/ 349108 w 756893"/>
                    <a:gd name="connsiteY3" fmla="*/ 754897 h 761990"/>
                    <a:gd name="connsiteX4" fmla="*/ 439291 w 756893"/>
                    <a:gd name="connsiteY4" fmla="*/ 625149 h 761990"/>
                    <a:gd name="connsiteX5" fmla="*/ 4059 w 756893"/>
                    <a:gd name="connsiteY5" fmla="*/ 758829 h 761990"/>
                    <a:gd name="connsiteX6" fmla="*/ 133452 w 756893"/>
                    <a:gd name="connsiteY6" fmla="*/ 318472 h 761990"/>
                    <a:gd name="connsiteX7" fmla="*/ 4059 w 756893"/>
                    <a:gd name="connsiteY7" fmla="*/ 404971 h 761990"/>
                    <a:gd name="connsiteX8" fmla="*/ 407923 w 756893"/>
                    <a:gd name="connsiteY8" fmla="*/ 0 h 761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6893" h="761990">
                      <a:moveTo>
                        <a:pt x="407923" y="0"/>
                      </a:moveTo>
                      <a:lnTo>
                        <a:pt x="666710" y="94362"/>
                      </a:lnTo>
                      <a:lnTo>
                        <a:pt x="756893" y="345995"/>
                      </a:lnTo>
                      <a:cubicBezTo>
                        <a:pt x="756893" y="345995"/>
                        <a:pt x="737288" y="636944"/>
                        <a:pt x="349108" y="754897"/>
                      </a:cubicBezTo>
                      <a:cubicBezTo>
                        <a:pt x="349108" y="754897"/>
                        <a:pt x="415765" y="680194"/>
                        <a:pt x="439291" y="625149"/>
                      </a:cubicBezTo>
                      <a:cubicBezTo>
                        <a:pt x="439291" y="625149"/>
                        <a:pt x="184426" y="786351"/>
                        <a:pt x="4059" y="758829"/>
                      </a:cubicBezTo>
                      <a:cubicBezTo>
                        <a:pt x="-27309" y="574036"/>
                        <a:pt x="133452" y="318472"/>
                        <a:pt x="133452" y="318472"/>
                      </a:cubicBezTo>
                      <a:cubicBezTo>
                        <a:pt x="78558" y="342063"/>
                        <a:pt x="4059" y="404971"/>
                        <a:pt x="4059" y="404971"/>
                      </a:cubicBezTo>
                      <a:cubicBezTo>
                        <a:pt x="121689" y="15727"/>
                        <a:pt x="407923" y="0"/>
                        <a:pt x="40792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wrap="square" lIns="68569" tIns="34275" rIns="68569" bIns="3427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endParaRPr sz="2700">
                    <a:solidFill>
                      <a:schemeClr val="dk1"/>
                    </a:solidFill>
                    <a:latin typeface="+mn-lt"/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40" name="Shape 4351">
                  <a:extLst>
                    <a:ext uri="{FF2B5EF4-FFF2-40B4-BE49-F238E27FC236}">
                      <a16:creationId xmlns:a16="http://schemas.microsoft.com/office/drawing/2014/main" xmlns="" id="{1F2AD07C-DB7B-8049-BB4F-A14A5DE6D41A}"/>
                    </a:ext>
                  </a:extLst>
                </p:cNvPr>
                <p:cNvSpPr/>
                <p:nvPr/>
              </p:nvSpPr>
              <p:spPr>
                <a:xfrm>
                  <a:off x="9047308" y="1978247"/>
                  <a:ext cx="784202" cy="78635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52800"/>
                      </a:moveTo>
                      <a:cubicBezTo>
                        <a:pt x="106200" y="14400"/>
                        <a:pt x="106200" y="14400"/>
                        <a:pt x="106200" y="14400"/>
                      </a:cubicBezTo>
                      <a:cubicBezTo>
                        <a:pt x="66600" y="0"/>
                        <a:pt x="66600" y="0"/>
                        <a:pt x="66600" y="0"/>
                      </a:cubicBezTo>
                      <a:cubicBezTo>
                        <a:pt x="66600" y="0"/>
                        <a:pt x="22800" y="2400"/>
                        <a:pt x="4800" y="61800"/>
                      </a:cubicBezTo>
                      <a:cubicBezTo>
                        <a:pt x="4800" y="61800"/>
                        <a:pt x="16200" y="52200"/>
                        <a:pt x="24600" y="48600"/>
                      </a:cubicBezTo>
                      <a:cubicBezTo>
                        <a:pt x="24600" y="48600"/>
                        <a:pt x="0" y="87600"/>
                        <a:pt x="4800" y="115800"/>
                      </a:cubicBezTo>
                      <a:cubicBezTo>
                        <a:pt x="32400" y="120000"/>
                        <a:pt x="71400" y="95400"/>
                        <a:pt x="71400" y="95400"/>
                      </a:cubicBezTo>
                      <a:cubicBezTo>
                        <a:pt x="67800" y="103800"/>
                        <a:pt x="57600" y="115200"/>
                        <a:pt x="57600" y="115200"/>
                      </a:cubicBezTo>
                      <a:cubicBezTo>
                        <a:pt x="117000" y="97200"/>
                        <a:pt x="120000" y="52800"/>
                        <a:pt x="120000" y="52800"/>
                      </a:cubicBezTo>
                      <a:moveTo>
                        <a:pt x="73200" y="81000"/>
                      </a:moveTo>
                      <a:cubicBezTo>
                        <a:pt x="73200" y="81000"/>
                        <a:pt x="79200" y="73800"/>
                        <a:pt x="82200" y="68400"/>
                      </a:cubicBezTo>
                      <a:cubicBezTo>
                        <a:pt x="82200" y="68400"/>
                        <a:pt x="56400" y="84000"/>
                        <a:pt x="39000" y="81600"/>
                      </a:cubicBezTo>
                      <a:cubicBezTo>
                        <a:pt x="35400" y="63000"/>
                        <a:pt x="51600" y="38400"/>
                        <a:pt x="51600" y="38400"/>
                      </a:cubicBezTo>
                      <a:cubicBezTo>
                        <a:pt x="46200" y="40800"/>
                        <a:pt x="39000" y="46800"/>
                        <a:pt x="39000" y="46800"/>
                      </a:cubicBezTo>
                      <a:cubicBezTo>
                        <a:pt x="50400" y="8400"/>
                        <a:pt x="79200" y="6600"/>
                        <a:pt x="79200" y="6600"/>
                      </a:cubicBezTo>
                      <a:cubicBezTo>
                        <a:pt x="104400" y="16200"/>
                        <a:pt x="104400" y="16200"/>
                        <a:pt x="104400" y="16200"/>
                      </a:cubicBezTo>
                      <a:cubicBezTo>
                        <a:pt x="113400" y="40800"/>
                        <a:pt x="113400" y="40800"/>
                        <a:pt x="113400" y="40800"/>
                      </a:cubicBezTo>
                      <a:cubicBezTo>
                        <a:pt x="113400" y="40800"/>
                        <a:pt x="111600" y="69600"/>
                        <a:pt x="73200" y="81000"/>
                      </a:cubicBezTo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txBody>
                <a:bodyPr lIns="68569" tIns="34275" rIns="68569" bIns="3427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endParaRPr sz="2700">
                    <a:solidFill>
                      <a:schemeClr val="dk1"/>
                    </a:solidFill>
                    <a:latin typeface="+mn-lt"/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41" name="Shape 4352">
                  <a:extLst>
                    <a:ext uri="{FF2B5EF4-FFF2-40B4-BE49-F238E27FC236}">
                      <a16:creationId xmlns:a16="http://schemas.microsoft.com/office/drawing/2014/main" xmlns="" id="{6528113C-4E7D-7C48-B2BC-7F70F2C0DF0A}"/>
                    </a:ext>
                  </a:extLst>
                </p:cNvPr>
                <p:cNvSpPr/>
                <p:nvPr/>
              </p:nvSpPr>
              <p:spPr>
                <a:xfrm>
                  <a:off x="9278873" y="2021068"/>
                  <a:ext cx="509829" cy="50801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6153" y="14883"/>
                      </a:moveTo>
                      <a:cubicBezTo>
                        <a:pt x="67384" y="0"/>
                        <a:pt x="67384" y="0"/>
                        <a:pt x="67384" y="0"/>
                      </a:cubicBezTo>
                      <a:cubicBezTo>
                        <a:pt x="67384" y="0"/>
                        <a:pt x="23076" y="2790"/>
                        <a:pt x="5538" y="62325"/>
                      </a:cubicBezTo>
                      <a:cubicBezTo>
                        <a:pt x="5538" y="62325"/>
                        <a:pt x="16615" y="53023"/>
                        <a:pt x="24923" y="49302"/>
                      </a:cubicBezTo>
                      <a:cubicBezTo>
                        <a:pt x="24923" y="49302"/>
                        <a:pt x="0" y="87441"/>
                        <a:pt x="5538" y="116279"/>
                      </a:cubicBezTo>
                      <a:cubicBezTo>
                        <a:pt x="32307" y="120000"/>
                        <a:pt x="72000" y="95813"/>
                        <a:pt x="72000" y="95813"/>
                      </a:cubicBezTo>
                      <a:cubicBezTo>
                        <a:pt x="67384" y="104186"/>
                        <a:pt x="58153" y="115348"/>
                        <a:pt x="58153" y="115348"/>
                      </a:cubicBezTo>
                      <a:cubicBezTo>
                        <a:pt x="117230" y="97674"/>
                        <a:pt x="120000" y="53023"/>
                        <a:pt x="120000" y="53023"/>
                      </a:cubicBezTo>
                      <a:cubicBezTo>
                        <a:pt x="106153" y="14883"/>
                        <a:pt x="106153" y="14883"/>
                        <a:pt x="106153" y="14883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lIns="68569" tIns="34275" rIns="68569" bIns="3427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endParaRPr sz="2700">
                    <a:solidFill>
                      <a:schemeClr val="dk1"/>
                    </a:solidFill>
                    <a:latin typeface="+mn-lt"/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  <p:sp>
              <p:nvSpPr>
                <p:cNvPr id="42" name="Shape 4367">
                  <a:extLst>
                    <a:ext uri="{FF2B5EF4-FFF2-40B4-BE49-F238E27FC236}">
                      <a16:creationId xmlns:a16="http://schemas.microsoft.com/office/drawing/2014/main" xmlns="" id="{2D23C4C1-8C52-4840-B648-26D0EB8F1ACF}"/>
                    </a:ext>
                  </a:extLst>
                </p:cNvPr>
                <p:cNvSpPr/>
                <p:nvPr/>
              </p:nvSpPr>
              <p:spPr>
                <a:xfrm>
                  <a:off x="9808162" y="2340280"/>
                  <a:ext cx="19459" cy="778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0"/>
                      </a:moveTo>
                      <a:cubicBezTo>
                        <a:pt x="120000" y="120000"/>
                        <a:pt x="120000" y="120000"/>
                        <a:pt x="120000" y="120000"/>
                      </a:cubicBezTo>
                      <a:cubicBezTo>
                        <a:pt x="120000" y="120000"/>
                        <a:pt x="120000" y="120000"/>
                        <a:pt x="120000" y="120000"/>
                      </a:cubicBezTo>
                      <a:cubicBezTo>
                        <a:pt x="96000" y="60000"/>
                        <a:pt x="72000" y="60000"/>
                        <a:pt x="0" y="0"/>
                      </a:cubicBezTo>
                    </a:path>
                  </a:pathLst>
                </a:custGeom>
                <a:solidFill>
                  <a:srgbClr val="E5C062"/>
                </a:solidFill>
                <a:ln>
                  <a:noFill/>
                </a:ln>
              </p:spPr>
              <p:txBody>
                <a:bodyPr lIns="68569" tIns="34275" rIns="68569" bIns="3427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endParaRPr sz="2700">
                    <a:solidFill>
                      <a:schemeClr val="dk1"/>
                    </a:solidFill>
                    <a:latin typeface="+mn-lt"/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</p:grpSp>
          <p:sp>
            <p:nvSpPr>
              <p:cNvPr id="21" name="Shape 4353">
                <a:extLst>
                  <a:ext uri="{FF2B5EF4-FFF2-40B4-BE49-F238E27FC236}">
                    <a16:creationId xmlns:a16="http://schemas.microsoft.com/office/drawing/2014/main" xmlns="" id="{4973348A-5FF2-7E4A-8EB1-7FEB9EC0FA96}"/>
                  </a:ext>
                </a:extLst>
              </p:cNvPr>
              <p:cNvSpPr/>
              <p:nvPr/>
            </p:nvSpPr>
            <p:spPr>
              <a:xfrm>
                <a:off x="9808162" y="1707695"/>
                <a:ext cx="644098" cy="8603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30136"/>
                    </a:moveTo>
                    <a:cubicBezTo>
                      <a:pt x="97317" y="98630"/>
                      <a:pt x="97317" y="98630"/>
                      <a:pt x="97317" y="98630"/>
                    </a:cubicBezTo>
                    <a:cubicBezTo>
                      <a:pt x="0" y="120000"/>
                      <a:pt x="0" y="120000"/>
                      <a:pt x="0" y="120000"/>
                    </a:cubicBezTo>
                    <a:cubicBezTo>
                      <a:pt x="0" y="120000"/>
                      <a:pt x="68048" y="80547"/>
                      <a:pt x="19756" y="44931"/>
                    </a:cubicBezTo>
                    <a:cubicBezTo>
                      <a:pt x="79756" y="0"/>
                      <a:pt x="79756" y="0"/>
                      <a:pt x="79756" y="0"/>
                    </a:cubicBezTo>
                    <a:cubicBezTo>
                      <a:pt x="120000" y="30136"/>
                      <a:pt x="120000" y="30136"/>
                      <a:pt x="120000" y="30136"/>
                    </a:cubicBezTo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2700">
                  <a:solidFill>
                    <a:schemeClr val="dk1"/>
                  </a:solidFill>
                  <a:latin typeface="+mn-lt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2" name="Shape 4354">
                <a:extLst>
                  <a:ext uri="{FF2B5EF4-FFF2-40B4-BE49-F238E27FC236}">
                    <a16:creationId xmlns:a16="http://schemas.microsoft.com/office/drawing/2014/main" xmlns="" id="{6D2E8E9E-7C43-CC43-9A80-A8615E81A052}"/>
                  </a:ext>
                </a:extLst>
              </p:cNvPr>
              <p:cNvSpPr/>
              <p:nvPr/>
            </p:nvSpPr>
            <p:spPr>
              <a:xfrm>
                <a:off x="9232172" y="1341768"/>
                <a:ext cx="858147" cy="6481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9863" y="0"/>
                    </a:moveTo>
                    <a:cubicBezTo>
                      <a:pt x="20821" y="23272"/>
                      <a:pt x="20821" y="23272"/>
                      <a:pt x="20821" y="23272"/>
                    </a:cubicBezTo>
                    <a:cubicBezTo>
                      <a:pt x="0" y="120000"/>
                      <a:pt x="0" y="120000"/>
                      <a:pt x="0" y="120000"/>
                    </a:cubicBezTo>
                    <a:cubicBezTo>
                      <a:pt x="0" y="120000"/>
                      <a:pt x="38904" y="52363"/>
                      <a:pt x="75068" y="99636"/>
                    </a:cubicBezTo>
                    <a:cubicBezTo>
                      <a:pt x="120000" y="40000"/>
                      <a:pt x="120000" y="40000"/>
                      <a:pt x="120000" y="40000"/>
                    </a:cubicBezTo>
                    <a:lnTo>
                      <a:pt x="89863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2700">
                  <a:solidFill>
                    <a:schemeClr val="dk1"/>
                  </a:solidFill>
                  <a:latin typeface="+mn-lt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3" name="Shape 4355">
                <a:extLst>
                  <a:ext uri="{FF2B5EF4-FFF2-40B4-BE49-F238E27FC236}">
                    <a16:creationId xmlns:a16="http://schemas.microsoft.com/office/drawing/2014/main" xmlns="" id="{96DAB4C8-6419-8A4D-8CE0-4A2E2327A24B}"/>
                  </a:ext>
                </a:extLst>
              </p:cNvPr>
              <p:cNvSpPr/>
              <p:nvPr/>
            </p:nvSpPr>
            <p:spPr>
              <a:xfrm>
                <a:off x="10055292" y="650789"/>
                <a:ext cx="1095549" cy="10958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236" y="95053"/>
                    </a:moveTo>
                    <a:cubicBezTo>
                      <a:pt x="35698" y="104516"/>
                      <a:pt x="47741" y="113548"/>
                      <a:pt x="63655" y="120000"/>
                    </a:cubicBezTo>
                    <a:cubicBezTo>
                      <a:pt x="89032" y="91182"/>
                      <a:pt x="107096" y="59354"/>
                      <a:pt x="120000" y="33548"/>
                    </a:cubicBezTo>
                    <a:cubicBezTo>
                      <a:pt x="111397" y="30107"/>
                      <a:pt x="104946" y="25806"/>
                      <a:pt x="100215" y="20645"/>
                    </a:cubicBezTo>
                    <a:cubicBezTo>
                      <a:pt x="93763" y="14623"/>
                      <a:pt x="90322" y="8172"/>
                      <a:pt x="87741" y="3010"/>
                    </a:cubicBezTo>
                    <a:cubicBezTo>
                      <a:pt x="87311" y="1720"/>
                      <a:pt x="86881" y="860"/>
                      <a:pt x="86881" y="0"/>
                    </a:cubicBezTo>
                    <a:cubicBezTo>
                      <a:pt x="60645" y="12473"/>
                      <a:pt x="28817" y="30967"/>
                      <a:pt x="0" y="56344"/>
                    </a:cubicBezTo>
                    <a:cubicBezTo>
                      <a:pt x="860" y="58494"/>
                      <a:pt x="2150" y="60645"/>
                      <a:pt x="3440" y="63225"/>
                    </a:cubicBezTo>
                    <a:cubicBezTo>
                      <a:pt x="7741" y="72258"/>
                      <a:pt x="15053" y="84301"/>
                      <a:pt x="26236" y="95053"/>
                    </a:cubicBez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2700">
                  <a:solidFill>
                    <a:schemeClr val="dk1"/>
                  </a:solidFill>
                  <a:latin typeface="+mn-lt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4" name="Shape 4356">
                <a:extLst>
                  <a:ext uri="{FF2B5EF4-FFF2-40B4-BE49-F238E27FC236}">
                    <a16:creationId xmlns:a16="http://schemas.microsoft.com/office/drawing/2014/main" xmlns="" id="{B23BD284-7AAD-5540-8963-A020F6AD1754}"/>
                  </a:ext>
                </a:extLst>
              </p:cNvPr>
              <p:cNvSpPr/>
              <p:nvPr/>
            </p:nvSpPr>
            <p:spPr>
              <a:xfrm>
                <a:off x="10888144" y="450308"/>
                <a:ext cx="463127" cy="46324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9491" y="92542"/>
                    </a:moveTo>
                    <a:cubicBezTo>
                      <a:pt x="40677" y="103728"/>
                      <a:pt x="54915" y="112881"/>
                      <a:pt x="73220" y="120000"/>
                    </a:cubicBezTo>
                    <a:cubicBezTo>
                      <a:pt x="105762" y="50847"/>
                      <a:pt x="120000" y="0"/>
                      <a:pt x="120000" y="0"/>
                    </a:cubicBezTo>
                    <a:cubicBezTo>
                      <a:pt x="120000" y="0"/>
                      <a:pt x="70169" y="14237"/>
                      <a:pt x="0" y="46779"/>
                    </a:cubicBezTo>
                    <a:cubicBezTo>
                      <a:pt x="1016" y="48813"/>
                      <a:pt x="2033" y="50847"/>
                      <a:pt x="3050" y="53898"/>
                    </a:cubicBezTo>
                    <a:cubicBezTo>
                      <a:pt x="8135" y="65084"/>
                      <a:pt x="16271" y="79322"/>
                      <a:pt x="29491" y="92542"/>
                    </a:cubicBez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2700">
                  <a:solidFill>
                    <a:schemeClr val="dk1"/>
                  </a:solidFill>
                  <a:latin typeface="+mn-lt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5" name="Shape 4357">
                <a:extLst>
                  <a:ext uri="{FF2B5EF4-FFF2-40B4-BE49-F238E27FC236}">
                    <a16:creationId xmlns:a16="http://schemas.microsoft.com/office/drawing/2014/main" xmlns="" id="{2A9FE827-9385-B145-B218-3AAB47456AAD}"/>
                  </a:ext>
                </a:extLst>
              </p:cNvPr>
              <p:cNvSpPr/>
              <p:nvPr/>
            </p:nvSpPr>
            <p:spPr>
              <a:xfrm>
                <a:off x="9455950" y="1195787"/>
                <a:ext cx="1144196" cy="115227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4657" y="37269"/>
                    </a:moveTo>
                    <a:cubicBezTo>
                      <a:pt x="73561" y="26211"/>
                      <a:pt x="66164" y="14334"/>
                      <a:pt x="61643" y="5733"/>
                    </a:cubicBezTo>
                    <a:cubicBezTo>
                      <a:pt x="60821" y="3686"/>
                      <a:pt x="59999" y="1638"/>
                      <a:pt x="59178" y="0"/>
                    </a:cubicBezTo>
                    <a:cubicBezTo>
                      <a:pt x="35342" y="21706"/>
                      <a:pt x="13972" y="48327"/>
                      <a:pt x="0" y="80682"/>
                    </a:cubicBezTo>
                    <a:cubicBezTo>
                      <a:pt x="0" y="80682"/>
                      <a:pt x="4520" y="93378"/>
                      <a:pt x="15205" y="103617"/>
                    </a:cubicBezTo>
                    <a:cubicBezTo>
                      <a:pt x="25890" y="114266"/>
                      <a:pt x="39452" y="120000"/>
                      <a:pt x="39452" y="120000"/>
                    </a:cubicBezTo>
                    <a:cubicBezTo>
                      <a:pt x="71917" y="106484"/>
                      <a:pt x="98630" y="84778"/>
                      <a:pt x="119999" y="61023"/>
                    </a:cubicBezTo>
                    <a:cubicBezTo>
                      <a:pt x="105205" y="54880"/>
                      <a:pt x="93698" y="46279"/>
                      <a:pt x="84657" y="37269"/>
                    </a:cubicBez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2700">
                  <a:solidFill>
                    <a:schemeClr val="dk1"/>
                  </a:solidFill>
                  <a:latin typeface="+mn-lt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6" name="Shape 4358">
                <a:extLst>
                  <a:ext uri="{FF2B5EF4-FFF2-40B4-BE49-F238E27FC236}">
                    <a16:creationId xmlns:a16="http://schemas.microsoft.com/office/drawing/2014/main" xmlns="" id="{946CE46F-C308-924C-8960-F60939226BBF}"/>
                  </a:ext>
                </a:extLst>
              </p:cNvPr>
              <p:cNvSpPr/>
              <p:nvPr/>
            </p:nvSpPr>
            <p:spPr>
              <a:xfrm>
                <a:off x="10849224" y="631325"/>
                <a:ext cx="321076" cy="3250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365" y="76626"/>
                    </a:moveTo>
                    <a:cubicBezTo>
                      <a:pt x="61463" y="93975"/>
                      <a:pt x="83414" y="108433"/>
                      <a:pt x="112682" y="119999"/>
                    </a:cubicBezTo>
                    <a:cubicBezTo>
                      <a:pt x="114146" y="114216"/>
                      <a:pt x="117073" y="109879"/>
                      <a:pt x="120000" y="104096"/>
                    </a:cubicBezTo>
                    <a:cubicBezTo>
                      <a:pt x="93658" y="93975"/>
                      <a:pt x="73170" y="80963"/>
                      <a:pt x="57073" y="65060"/>
                    </a:cubicBezTo>
                    <a:cubicBezTo>
                      <a:pt x="38048" y="46265"/>
                      <a:pt x="26341" y="26024"/>
                      <a:pt x="19024" y="10120"/>
                    </a:cubicBezTo>
                    <a:cubicBezTo>
                      <a:pt x="17560" y="5783"/>
                      <a:pt x="16097" y="2891"/>
                      <a:pt x="14634" y="0"/>
                    </a:cubicBezTo>
                    <a:cubicBezTo>
                      <a:pt x="10243" y="2891"/>
                      <a:pt x="4390" y="4337"/>
                      <a:pt x="0" y="7228"/>
                    </a:cubicBezTo>
                    <a:cubicBezTo>
                      <a:pt x="0" y="10120"/>
                      <a:pt x="1463" y="13012"/>
                      <a:pt x="2926" y="17349"/>
                    </a:cubicBezTo>
                    <a:cubicBezTo>
                      <a:pt x="11707" y="34698"/>
                      <a:pt x="23414" y="56385"/>
                      <a:pt x="45365" y="76626"/>
                    </a:cubicBezTo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2700">
                  <a:solidFill>
                    <a:schemeClr val="dk1"/>
                  </a:solidFill>
                  <a:latin typeface="+mn-lt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7" name="Shape 4359">
                <a:extLst>
                  <a:ext uri="{FF2B5EF4-FFF2-40B4-BE49-F238E27FC236}">
                    <a16:creationId xmlns:a16="http://schemas.microsoft.com/office/drawing/2014/main" xmlns="" id="{C938A6F5-8239-2942-80AE-44FD6E1E5681}"/>
                  </a:ext>
                </a:extLst>
              </p:cNvPr>
              <p:cNvSpPr/>
              <p:nvPr/>
            </p:nvSpPr>
            <p:spPr>
              <a:xfrm>
                <a:off x="10020265" y="1164643"/>
                <a:ext cx="616854" cy="6170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7388" y="75668"/>
                    </a:moveTo>
                    <a:cubicBezTo>
                      <a:pt x="64203" y="92484"/>
                      <a:pt x="85605" y="108535"/>
                      <a:pt x="113121" y="120000"/>
                    </a:cubicBezTo>
                    <a:cubicBezTo>
                      <a:pt x="115414" y="117707"/>
                      <a:pt x="117707" y="115414"/>
                      <a:pt x="120000" y="113121"/>
                    </a:cubicBezTo>
                    <a:cubicBezTo>
                      <a:pt x="91719" y="101656"/>
                      <a:pt x="70318" y="85605"/>
                      <a:pt x="53503" y="68789"/>
                    </a:cubicBezTo>
                    <a:cubicBezTo>
                      <a:pt x="33630" y="49681"/>
                      <a:pt x="20636" y="28280"/>
                      <a:pt x="12993" y="12229"/>
                    </a:cubicBezTo>
                    <a:cubicBezTo>
                      <a:pt x="10700" y="7643"/>
                      <a:pt x="8407" y="3821"/>
                      <a:pt x="6878" y="0"/>
                    </a:cubicBezTo>
                    <a:cubicBezTo>
                      <a:pt x="4585" y="2292"/>
                      <a:pt x="2292" y="4585"/>
                      <a:pt x="0" y="6114"/>
                    </a:cubicBezTo>
                    <a:cubicBezTo>
                      <a:pt x="1528" y="9171"/>
                      <a:pt x="3057" y="12993"/>
                      <a:pt x="4585" y="16815"/>
                    </a:cubicBezTo>
                    <a:cubicBezTo>
                      <a:pt x="12993" y="32866"/>
                      <a:pt x="26751" y="55031"/>
                      <a:pt x="47388" y="75668"/>
                    </a:cubicBezTo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2700">
                  <a:solidFill>
                    <a:schemeClr val="dk1"/>
                  </a:solidFill>
                  <a:latin typeface="+mn-lt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8" name="Shape 4360">
                <a:extLst>
                  <a:ext uri="{FF2B5EF4-FFF2-40B4-BE49-F238E27FC236}">
                    <a16:creationId xmlns:a16="http://schemas.microsoft.com/office/drawing/2014/main" xmlns="" id="{F0225C5B-FC35-694C-BD73-E9C1B5806371}"/>
                  </a:ext>
                </a:extLst>
              </p:cNvPr>
              <p:cNvSpPr/>
              <p:nvPr/>
            </p:nvSpPr>
            <p:spPr>
              <a:xfrm>
                <a:off x="9518221" y="1573392"/>
                <a:ext cx="702473" cy="70460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387" y="0"/>
                    </a:moveTo>
                    <a:lnTo>
                      <a:pt x="120000" y="20220"/>
                    </a:lnTo>
                    <a:lnTo>
                      <a:pt x="0" y="120000"/>
                    </a:lnTo>
                    <a:lnTo>
                      <a:pt x="100387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2700">
                  <a:solidFill>
                    <a:schemeClr val="dk1"/>
                  </a:solidFill>
                  <a:latin typeface="+mn-lt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9" name="Shape 4362">
                <a:extLst>
                  <a:ext uri="{FF2B5EF4-FFF2-40B4-BE49-F238E27FC236}">
                    <a16:creationId xmlns:a16="http://schemas.microsoft.com/office/drawing/2014/main" xmlns="" id="{41C41E11-5C26-DB4A-93AB-93CA7CADBA3E}"/>
                  </a:ext>
                </a:extLst>
              </p:cNvPr>
              <p:cNvSpPr/>
              <p:nvPr/>
            </p:nvSpPr>
            <p:spPr>
              <a:xfrm>
                <a:off x="11236461" y="265399"/>
                <a:ext cx="297723" cy="29780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7843" y="87058"/>
                    </a:lnTo>
                    <a:lnTo>
                      <a:pt x="0" y="120000"/>
                    </a:lnTo>
                    <a:lnTo>
                      <a:pt x="33725" y="113725"/>
                    </a:lnTo>
                    <a:lnTo>
                      <a:pt x="12000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2700">
                  <a:solidFill>
                    <a:schemeClr val="dk1"/>
                  </a:solidFill>
                  <a:latin typeface="+mn-lt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0" name="Shape 4363">
                <a:extLst>
                  <a:ext uri="{FF2B5EF4-FFF2-40B4-BE49-F238E27FC236}">
                    <a16:creationId xmlns:a16="http://schemas.microsoft.com/office/drawing/2014/main" xmlns="" id="{76DDBB3E-34B6-5143-A688-478E4DB520B5}"/>
                  </a:ext>
                </a:extLst>
              </p:cNvPr>
              <p:cNvSpPr/>
              <p:nvPr/>
            </p:nvSpPr>
            <p:spPr>
              <a:xfrm>
                <a:off x="10502852" y="921341"/>
                <a:ext cx="377506" cy="3776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750" y="98750"/>
                    </a:moveTo>
                    <a:cubicBezTo>
                      <a:pt x="77500" y="120000"/>
                      <a:pt x="42500" y="120000"/>
                      <a:pt x="21250" y="98750"/>
                    </a:cubicBezTo>
                    <a:cubicBezTo>
                      <a:pt x="0" y="77500"/>
                      <a:pt x="0" y="42500"/>
                      <a:pt x="21250" y="21250"/>
                    </a:cubicBezTo>
                    <a:cubicBezTo>
                      <a:pt x="42500" y="0"/>
                      <a:pt x="77500" y="0"/>
                      <a:pt x="98750" y="21250"/>
                    </a:cubicBezTo>
                    <a:cubicBezTo>
                      <a:pt x="120000" y="42500"/>
                      <a:pt x="120000" y="77500"/>
                      <a:pt x="98750" y="98750"/>
                    </a:cubicBezTo>
                  </a:path>
                </a:pathLst>
              </a:custGeom>
              <a:solidFill>
                <a:schemeClr val="tx2">
                  <a:lumMod val="10000"/>
                  <a:lumOff val="90000"/>
                </a:schemeClr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68569" tIns="34275" rIns="68569" bIns="342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2700">
                  <a:solidFill>
                    <a:schemeClr val="dk1"/>
                  </a:solidFill>
                  <a:latin typeface="+mn-lt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1" name="Shape 4364">
                <a:extLst>
                  <a:ext uri="{FF2B5EF4-FFF2-40B4-BE49-F238E27FC236}">
                    <a16:creationId xmlns:a16="http://schemas.microsoft.com/office/drawing/2014/main" xmlns="" id="{08E96FAD-D640-174E-8210-33EE59603CCB}"/>
                  </a:ext>
                </a:extLst>
              </p:cNvPr>
              <p:cNvSpPr/>
              <p:nvPr/>
            </p:nvSpPr>
            <p:spPr>
              <a:xfrm>
                <a:off x="10502852" y="921341"/>
                <a:ext cx="377506" cy="3776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43750" y="120000"/>
                      <a:pt x="28750" y="113750"/>
                      <a:pt x="17500" y="102500"/>
                    </a:cubicBezTo>
                    <a:cubicBezTo>
                      <a:pt x="6250" y="91250"/>
                      <a:pt x="0" y="76250"/>
                      <a:pt x="0" y="60000"/>
                    </a:cubicBezTo>
                    <a:cubicBezTo>
                      <a:pt x="0" y="43750"/>
                      <a:pt x="6250" y="28750"/>
                      <a:pt x="17500" y="17500"/>
                    </a:cubicBezTo>
                    <a:cubicBezTo>
                      <a:pt x="28750" y="6250"/>
                      <a:pt x="43750" y="0"/>
                      <a:pt x="60000" y="0"/>
                    </a:cubicBezTo>
                    <a:cubicBezTo>
                      <a:pt x="76250" y="0"/>
                      <a:pt x="91250" y="6250"/>
                      <a:pt x="102500" y="17500"/>
                    </a:cubicBezTo>
                    <a:cubicBezTo>
                      <a:pt x="113750" y="28750"/>
                      <a:pt x="120000" y="43750"/>
                      <a:pt x="120000" y="60000"/>
                    </a:cubicBezTo>
                    <a:cubicBezTo>
                      <a:pt x="120000" y="76250"/>
                      <a:pt x="113750" y="91250"/>
                      <a:pt x="102500" y="102500"/>
                    </a:cubicBezTo>
                    <a:cubicBezTo>
                      <a:pt x="91250" y="113750"/>
                      <a:pt x="76250" y="120000"/>
                      <a:pt x="60000" y="120000"/>
                    </a:cubicBezTo>
                    <a:moveTo>
                      <a:pt x="60000" y="12500"/>
                    </a:moveTo>
                    <a:cubicBezTo>
                      <a:pt x="47500" y="12500"/>
                      <a:pt x="35000" y="17500"/>
                      <a:pt x="26250" y="26250"/>
                    </a:cubicBezTo>
                    <a:cubicBezTo>
                      <a:pt x="17500" y="35000"/>
                      <a:pt x="12500" y="47500"/>
                      <a:pt x="12500" y="60000"/>
                    </a:cubicBezTo>
                    <a:cubicBezTo>
                      <a:pt x="12500" y="72500"/>
                      <a:pt x="17500" y="85000"/>
                      <a:pt x="26250" y="93750"/>
                    </a:cubicBezTo>
                    <a:cubicBezTo>
                      <a:pt x="35000" y="102500"/>
                      <a:pt x="47500" y="107500"/>
                      <a:pt x="60000" y="107500"/>
                    </a:cubicBezTo>
                    <a:cubicBezTo>
                      <a:pt x="72500" y="107500"/>
                      <a:pt x="85000" y="102500"/>
                      <a:pt x="93750" y="93750"/>
                    </a:cubicBezTo>
                    <a:cubicBezTo>
                      <a:pt x="102500" y="85000"/>
                      <a:pt x="107500" y="72500"/>
                      <a:pt x="107500" y="60000"/>
                    </a:cubicBezTo>
                    <a:cubicBezTo>
                      <a:pt x="107500" y="47500"/>
                      <a:pt x="102500" y="35000"/>
                      <a:pt x="93750" y="26250"/>
                    </a:cubicBezTo>
                    <a:cubicBezTo>
                      <a:pt x="85000" y="17500"/>
                      <a:pt x="72500" y="12500"/>
                      <a:pt x="60000" y="12500"/>
                    </a:cubicBez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2700">
                  <a:solidFill>
                    <a:schemeClr val="dk1"/>
                  </a:solidFill>
                  <a:latin typeface="+mn-lt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2" name="Shape 4365">
                <a:extLst>
                  <a:ext uri="{FF2B5EF4-FFF2-40B4-BE49-F238E27FC236}">
                    <a16:creationId xmlns:a16="http://schemas.microsoft.com/office/drawing/2014/main" xmlns="" id="{425A06A3-A418-C54D-B64A-A76BDB66125B}"/>
                  </a:ext>
                </a:extLst>
              </p:cNvPr>
              <p:cNvSpPr/>
              <p:nvPr/>
            </p:nvSpPr>
            <p:spPr>
              <a:xfrm>
                <a:off x="11351269" y="450308"/>
                <a:ext cx="0" cy="389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000"/>
                      <a:pt x="0" y="120000"/>
                      <a:pt x="0" y="12000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264D62"/>
              </a:solidFill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2700">
                  <a:solidFill>
                    <a:schemeClr val="dk1"/>
                  </a:solidFill>
                  <a:latin typeface="+mn-lt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3" name="Shape 4366">
                <a:extLst>
                  <a:ext uri="{FF2B5EF4-FFF2-40B4-BE49-F238E27FC236}">
                    <a16:creationId xmlns:a16="http://schemas.microsoft.com/office/drawing/2014/main" xmlns="" id="{4360CB3E-82CF-F846-8929-EAB14D39211B}"/>
                  </a:ext>
                </a:extLst>
              </p:cNvPr>
              <p:cNvSpPr/>
              <p:nvPr/>
            </p:nvSpPr>
            <p:spPr>
              <a:xfrm>
                <a:off x="9827619" y="1865354"/>
                <a:ext cx="698581" cy="4866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337" y="98709"/>
                    </a:moveTo>
                    <a:cubicBezTo>
                      <a:pt x="20898" y="106451"/>
                      <a:pt x="10786" y="113225"/>
                      <a:pt x="674" y="119032"/>
                    </a:cubicBezTo>
                    <a:cubicBezTo>
                      <a:pt x="674" y="119032"/>
                      <a:pt x="674" y="119032"/>
                      <a:pt x="0" y="119032"/>
                    </a:cubicBezTo>
                    <a:cubicBezTo>
                      <a:pt x="0" y="119032"/>
                      <a:pt x="0" y="119032"/>
                      <a:pt x="0" y="119032"/>
                    </a:cubicBezTo>
                    <a:cubicBezTo>
                      <a:pt x="674" y="120000"/>
                      <a:pt x="674" y="120000"/>
                      <a:pt x="674" y="120000"/>
                    </a:cubicBezTo>
                    <a:cubicBezTo>
                      <a:pt x="10786" y="113225"/>
                      <a:pt x="20898" y="106451"/>
                      <a:pt x="30337" y="98709"/>
                    </a:cubicBezTo>
                    <a:cubicBezTo>
                      <a:pt x="30337" y="98709"/>
                      <a:pt x="30337" y="98709"/>
                      <a:pt x="30337" y="98709"/>
                    </a:cubicBezTo>
                    <a:moveTo>
                      <a:pt x="120000" y="0"/>
                    </a:moveTo>
                    <a:cubicBezTo>
                      <a:pt x="115955" y="5806"/>
                      <a:pt x="111235" y="12580"/>
                      <a:pt x="106516" y="18387"/>
                    </a:cubicBezTo>
                    <a:cubicBezTo>
                      <a:pt x="106516" y="18387"/>
                      <a:pt x="106516" y="18387"/>
                      <a:pt x="106516" y="18387"/>
                    </a:cubicBezTo>
                    <a:cubicBezTo>
                      <a:pt x="111235" y="12580"/>
                      <a:pt x="115955" y="5806"/>
                      <a:pt x="120000" y="0"/>
                    </a:cubicBezTo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2700">
                  <a:solidFill>
                    <a:schemeClr val="dk1"/>
                  </a:solidFill>
                  <a:latin typeface="+mn-lt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4" name="Shape 4368">
                <a:extLst>
                  <a:ext uri="{FF2B5EF4-FFF2-40B4-BE49-F238E27FC236}">
                    <a16:creationId xmlns:a16="http://schemas.microsoft.com/office/drawing/2014/main" xmlns="" id="{9B81A5BE-7E64-1746-8A55-F6C3549E2AD6}"/>
                  </a:ext>
                </a:extLst>
              </p:cNvPr>
              <p:cNvSpPr/>
              <p:nvPr/>
            </p:nvSpPr>
            <p:spPr>
              <a:xfrm>
                <a:off x="10004697" y="1939317"/>
                <a:ext cx="443666" cy="3250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cubicBezTo>
                      <a:pt x="84955" y="44819"/>
                      <a:pt x="44601" y="86746"/>
                      <a:pt x="0" y="119999"/>
                    </a:cubicBezTo>
                    <a:cubicBezTo>
                      <a:pt x="0" y="119999"/>
                      <a:pt x="0" y="119999"/>
                      <a:pt x="0" y="119999"/>
                    </a:cubicBezTo>
                    <a:cubicBezTo>
                      <a:pt x="44601" y="86746"/>
                      <a:pt x="84955" y="44819"/>
                      <a:pt x="120000" y="0"/>
                    </a:cubicBezTo>
                    <a:cubicBezTo>
                      <a:pt x="120000" y="0"/>
                      <a:pt x="120000" y="0"/>
                      <a:pt x="120000" y="0"/>
                    </a:cubicBezTo>
                  </a:path>
                </a:pathLst>
              </a:custGeom>
              <a:solidFill>
                <a:srgbClr val="264D62"/>
              </a:solidFill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2700">
                  <a:solidFill>
                    <a:schemeClr val="dk1"/>
                  </a:solidFill>
                  <a:latin typeface="+mn-lt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5" name="Freeform: Shape 133">
                <a:extLst>
                  <a:ext uri="{FF2B5EF4-FFF2-40B4-BE49-F238E27FC236}">
                    <a16:creationId xmlns:a16="http://schemas.microsoft.com/office/drawing/2014/main" xmlns="" id="{E7D35271-2A1B-BC42-99F2-7D521378333C}"/>
                  </a:ext>
                </a:extLst>
              </p:cNvPr>
              <p:cNvSpPr/>
              <p:nvPr/>
            </p:nvSpPr>
            <p:spPr>
              <a:xfrm>
                <a:off x="9695297" y="547629"/>
                <a:ext cx="1620944" cy="1800434"/>
              </a:xfrm>
              <a:custGeom>
                <a:avLst/>
                <a:gdLst>
                  <a:gd name="connsiteX0" fmla="*/ 736411 w 1620944"/>
                  <a:gd name="connsiteY0" fmla="*/ 1144492 h 1800434"/>
                  <a:gd name="connsiteX1" fmla="*/ 904840 w 1620944"/>
                  <a:gd name="connsiteY1" fmla="*/ 1234826 h 1800434"/>
                  <a:gd name="connsiteX2" fmla="*/ 830417 w 1620944"/>
                  <a:gd name="connsiteY2" fmla="*/ 1317311 h 1800434"/>
                  <a:gd name="connsiteX3" fmla="*/ 752080 w 1620944"/>
                  <a:gd name="connsiteY3" fmla="*/ 1391941 h 1800434"/>
                  <a:gd name="connsiteX4" fmla="*/ 309443 w 1620944"/>
                  <a:gd name="connsiteY4" fmla="*/ 1717949 h 1800434"/>
                  <a:gd name="connsiteX5" fmla="*/ 137092 w 1620944"/>
                  <a:gd name="connsiteY5" fmla="*/ 1800434 h 1800434"/>
                  <a:gd name="connsiteX6" fmla="*/ 133179 w 1620944"/>
                  <a:gd name="connsiteY6" fmla="*/ 1800434 h 1800434"/>
                  <a:gd name="connsiteX7" fmla="*/ 113589 w 1620944"/>
                  <a:gd name="connsiteY7" fmla="*/ 1792574 h 1800434"/>
                  <a:gd name="connsiteX8" fmla="*/ 0 w 1620944"/>
                  <a:gd name="connsiteY8" fmla="*/ 1721874 h 1800434"/>
                  <a:gd name="connsiteX9" fmla="*/ 736411 w 1620944"/>
                  <a:gd name="connsiteY9" fmla="*/ 1144492 h 1800434"/>
                  <a:gd name="connsiteX10" fmla="*/ 1391775 w 1620944"/>
                  <a:gd name="connsiteY10" fmla="*/ 326998 h 1800434"/>
                  <a:gd name="connsiteX11" fmla="*/ 1471108 w 1620944"/>
                  <a:gd name="connsiteY11" fmla="*/ 365925 h 1800434"/>
                  <a:gd name="connsiteX12" fmla="*/ 1451275 w 1620944"/>
                  <a:gd name="connsiteY12" fmla="*/ 408746 h 1800434"/>
                  <a:gd name="connsiteX13" fmla="*/ 1431237 w 1620944"/>
                  <a:gd name="connsiteY13" fmla="*/ 398445 h 1800434"/>
                  <a:gd name="connsiteX14" fmla="*/ 1451650 w 1620944"/>
                  <a:gd name="connsiteY14" fmla="*/ 409148 h 1800434"/>
                  <a:gd name="connsiteX15" fmla="*/ 1102779 w 1620944"/>
                  <a:gd name="connsiteY15" fmla="*/ 997662 h 1800434"/>
                  <a:gd name="connsiteX16" fmla="*/ 941472 w 1620944"/>
                  <a:gd name="connsiteY16" fmla="*/ 1198837 h 1800434"/>
                  <a:gd name="connsiteX17" fmla="*/ 941821 w 1620944"/>
                  <a:gd name="connsiteY17" fmla="*/ 1198992 h 1800434"/>
                  <a:gd name="connsiteX18" fmla="*/ 906457 w 1620944"/>
                  <a:gd name="connsiteY18" fmla="*/ 1234027 h 1800434"/>
                  <a:gd name="connsiteX19" fmla="*/ 737501 w 1620944"/>
                  <a:gd name="connsiteY19" fmla="*/ 1144492 h 1800434"/>
                  <a:gd name="connsiteX20" fmla="*/ 768934 w 1620944"/>
                  <a:gd name="connsiteY20" fmla="*/ 1109457 h 1800434"/>
                  <a:gd name="connsiteX21" fmla="*/ 850957 w 1620944"/>
                  <a:gd name="connsiteY21" fmla="*/ 1158604 h 1800434"/>
                  <a:gd name="connsiteX22" fmla="*/ 896163 w 1620944"/>
                  <a:gd name="connsiteY22" fmla="*/ 1178698 h 1800434"/>
                  <a:gd name="connsiteX23" fmla="*/ 850576 w 1620944"/>
                  <a:gd name="connsiteY23" fmla="*/ 1158221 h 1800434"/>
                  <a:gd name="connsiteX24" fmla="*/ 768636 w 1620944"/>
                  <a:gd name="connsiteY24" fmla="*/ 1108612 h 1800434"/>
                  <a:gd name="connsiteX25" fmla="*/ 1117992 w 1620944"/>
                  <a:gd name="connsiteY25" fmla="*/ 707796 h 1800434"/>
                  <a:gd name="connsiteX26" fmla="*/ 1129768 w 1620944"/>
                  <a:gd name="connsiteY26" fmla="*/ 696008 h 1800434"/>
                  <a:gd name="connsiteX27" fmla="*/ 1165097 w 1620944"/>
                  <a:gd name="connsiteY27" fmla="*/ 644920 h 1800434"/>
                  <a:gd name="connsiteX28" fmla="*/ 1274516 w 1620944"/>
                  <a:gd name="connsiteY28" fmla="*/ 501000 h 1800434"/>
                  <a:gd name="connsiteX29" fmla="*/ 1368888 w 1620944"/>
                  <a:gd name="connsiteY29" fmla="*/ 366394 h 1800434"/>
                  <a:gd name="connsiteX30" fmla="*/ 1367976 w 1620944"/>
                  <a:gd name="connsiteY30" fmla="*/ 365925 h 1800434"/>
                  <a:gd name="connsiteX31" fmla="*/ 1391775 w 1620944"/>
                  <a:gd name="connsiteY31" fmla="*/ 326998 h 1800434"/>
                  <a:gd name="connsiteX32" fmla="*/ 1620944 w 1620944"/>
                  <a:gd name="connsiteY32" fmla="*/ 0 h 1800434"/>
                  <a:gd name="connsiteX33" fmla="*/ 1471780 w 1620944"/>
                  <a:gd name="connsiteY33" fmla="*/ 365927 h 1800434"/>
                  <a:gd name="connsiteX34" fmla="*/ 1393273 w 1620944"/>
                  <a:gd name="connsiteY34" fmla="*/ 326578 h 1800434"/>
                  <a:gd name="connsiteX35" fmla="*/ 1597391 w 1620944"/>
                  <a:gd name="connsiteY35" fmla="*/ 3934 h 1800434"/>
                  <a:gd name="connsiteX36" fmla="*/ 1620944 w 1620944"/>
                  <a:gd name="connsiteY36" fmla="*/ 0 h 1800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620944" h="1800434">
                    <a:moveTo>
                      <a:pt x="736411" y="1144492"/>
                    </a:moveTo>
                    <a:cubicBezTo>
                      <a:pt x="787331" y="1179842"/>
                      <a:pt x="842172" y="1211262"/>
                      <a:pt x="904840" y="1234826"/>
                    </a:cubicBezTo>
                    <a:cubicBezTo>
                      <a:pt x="881345" y="1262321"/>
                      <a:pt x="857841" y="1289816"/>
                      <a:pt x="830417" y="1317311"/>
                    </a:cubicBezTo>
                    <a:cubicBezTo>
                      <a:pt x="806913" y="1340881"/>
                      <a:pt x="779496" y="1368376"/>
                      <a:pt x="752080" y="1391941"/>
                    </a:cubicBezTo>
                    <a:cubicBezTo>
                      <a:pt x="622814" y="1513700"/>
                      <a:pt x="473967" y="1627610"/>
                      <a:pt x="309443" y="1717949"/>
                    </a:cubicBezTo>
                    <a:cubicBezTo>
                      <a:pt x="254609" y="1749369"/>
                      <a:pt x="195854" y="1776864"/>
                      <a:pt x="137092" y="1800434"/>
                    </a:cubicBezTo>
                    <a:cubicBezTo>
                      <a:pt x="137092" y="1800434"/>
                      <a:pt x="137092" y="1800434"/>
                      <a:pt x="133179" y="1800434"/>
                    </a:cubicBezTo>
                    <a:cubicBezTo>
                      <a:pt x="129258" y="1796504"/>
                      <a:pt x="125344" y="1796504"/>
                      <a:pt x="113589" y="1792574"/>
                    </a:cubicBezTo>
                    <a:cubicBezTo>
                      <a:pt x="113589" y="1792574"/>
                      <a:pt x="113589" y="1792574"/>
                      <a:pt x="0" y="1721874"/>
                    </a:cubicBezTo>
                    <a:cubicBezTo>
                      <a:pt x="274192" y="1568690"/>
                      <a:pt x="520966" y="1360516"/>
                      <a:pt x="736411" y="1144492"/>
                    </a:cubicBezTo>
                    <a:close/>
                    <a:moveTo>
                      <a:pt x="1391775" y="326998"/>
                    </a:moveTo>
                    <a:cubicBezTo>
                      <a:pt x="1415575" y="342569"/>
                      <a:pt x="1443341" y="354247"/>
                      <a:pt x="1471108" y="365925"/>
                    </a:cubicBezTo>
                    <a:cubicBezTo>
                      <a:pt x="1467141" y="377603"/>
                      <a:pt x="1459207" y="393174"/>
                      <a:pt x="1451275" y="408746"/>
                    </a:cubicBezTo>
                    <a:lnTo>
                      <a:pt x="1431237" y="398445"/>
                    </a:lnTo>
                    <a:lnTo>
                      <a:pt x="1451650" y="409148"/>
                    </a:lnTo>
                    <a:cubicBezTo>
                      <a:pt x="1366273" y="585977"/>
                      <a:pt x="1252190" y="793753"/>
                      <a:pt x="1102779" y="997662"/>
                    </a:cubicBezTo>
                    <a:lnTo>
                      <a:pt x="941472" y="1198837"/>
                    </a:lnTo>
                    <a:lnTo>
                      <a:pt x="941821" y="1198992"/>
                    </a:lnTo>
                    <a:cubicBezTo>
                      <a:pt x="930032" y="1210670"/>
                      <a:pt x="918244" y="1222349"/>
                      <a:pt x="906457" y="1234027"/>
                    </a:cubicBezTo>
                    <a:cubicBezTo>
                      <a:pt x="843589" y="1210670"/>
                      <a:pt x="788581" y="1179528"/>
                      <a:pt x="737501" y="1144492"/>
                    </a:cubicBezTo>
                    <a:cubicBezTo>
                      <a:pt x="745359" y="1132814"/>
                      <a:pt x="757146" y="1121136"/>
                      <a:pt x="768934" y="1109457"/>
                    </a:cubicBezTo>
                    <a:cubicBezTo>
                      <a:pt x="794474" y="1126975"/>
                      <a:pt x="821979" y="1143519"/>
                      <a:pt x="850957" y="1158604"/>
                    </a:cubicBezTo>
                    <a:lnTo>
                      <a:pt x="896163" y="1178698"/>
                    </a:lnTo>
                    <a:lnTo>
                      <a:pt x="850576" y="1158221"/>
                    </a:lnTo>
                    <a:cubicBezTo>
                      <a:pt x="821626" y="1142994"/>
                      <a:pt x="794150" y="1126294"/>
                      <a:pt x="768636" y="1108612"/>
                    </a:cubicBezTo>
                    <a:cubicBezTo>
                      <a:pt x="898170" y="975002"/>
                      <a:pt x="1015933" y="837470"/>
                      <a:pt x="1117992" y="707796"/>
                    </a:cubicBezTo>
                    <a:cubicBezTo>
                      <a:pt x="1121914" y="703867"/>
                      <a:pt x="1125841" y="699937"/>
                      <a:pt x="1129768" y="696008"/>
                    </a:cubicBezTo>
                    <a:cubicBezTo>
                      <a:pt x="1145466" y="680291"/>
                      <a:pt x="1157242" y="664567"/>
                      <a:pt x="1165097" y="644920"/>
                    </a:cubicBezTo>
                    <a:cubicBezTo>
                      <a:pt x="1204351" y="595801"/>
                      <a:pt x="1240660" y="547663"/>
                      <a:pt x="1274516" y="501000"/>
                    </a:cubicBezTo>
                    <a:lnTo>
                      <a:pt x="1368888" y="366394"/>
                    </a:lnTo>
                    <a:lnTo>
                      <a:pt x="1367976" y="365925"/>
                    </a:lnTo>
                    <a:cubicBezTo>
                      <a:pt x="1375909" y="354247"/>
                      <a:pt x="1383842" y="342569"/>
                      <a:pt x="1391775" y="326998"/>
                    </a:cubicBezTo>
                    <a:close/>
                    <a:moveTo>
                      <a:pt x="1620944" y="0"/>
                    </a:moveTo>
                    <a:cubicBezTo>
                      <a:pt x="1593466" y="78693"/>
                      <a:pt x="1546361" y="208539"/>
                      <a:pt x="1471780" y="365927"/>
                    </a:cubicBezTo>
                    <a:cubicBezTo>
                      <a:pt x="1444302" y="354123"/>
                      <a:pt x="1416824" y="342319"/>
                      <a:pt x="1393273" y="326578"/>
                    </a:cubicBezTo>
                    <a:cubicBezTo>
                      <a:pt x="1487481" y="192798"/>
                      <a:pt x="1554212" y="78693"/>
                      <a:pt x="1597391" y="3934"/>
                    </a:cubicBezTo>
                    <a:cubicBezTo>
                      <a:pt x="1597391" y="3934"/>
                      <a:pt x="1597391" y="3934"/>
                      <a:pt x="1620944" y="0"/>
                    </a:cubicBezTo>
                    <a:close/>
                  </a:path>
                </a:pathLst>
              </a:custGeom>
              <a:solidFill>
                <a:srgbClr val="3F3F3F">
                  <a:alpha val="30000"/>
                </a:srgbClr>
              </a:solidFill>
              <a:ln>
                <a:noFill/>
              </a:ln>
            </p:spPr>
            <p:txBody>
              <a:bodyPr wrap="square" lIns="68569" tIns="34275" rIns="68569" bIns="342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2700">
                  <a:solidFill>
                    <a:schemeClr val="dk1"/>
                  </a:solidFill>
                  <a:latin typeface="+mn-lt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6" name="Shape 4374">
                <a:extLst>
                  <a:ext uri="{FF2B5EF4-FFF2-40B4-BE49-F238E27FC236}">
                    <a16:creationId xmlns:a16="http://schemas.microsoft.com/office/drawing/2014/main" xmlns="" id="{925FB64F-8465-4F49-A840-F534E3917061}"/>
                  </a:ext>
                </a:extLst>
              </p:cNvPr>
              <p:cNvSpPr/>
              <p:nvPr/>
            </p:nvSpPr>
            <p:spPr>
              <a:xfrm>
                <a:off x="11290946" y="458093"/>
                <a:ext cx="56431" cy="934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0"/>
                    </a:moveTo>
                    <a:cubicBezTo>
                      <a:pt x="111428" y="0"/>
                      <a:pt x="111428" y="0"/>
                      <a:pt x="111428" y="0"/>
                    </a:cubicBezTo>
                    <a:cubicBezTo>
                      <a:pt x="111428" y="0"/>
                      <a:pt x="77142" y="45000"/>
                      <a:pt x="0" y="120000"/>
                    </a:cubicBezTo>
                    <a:cubicBezTo>
                      <a:pt x="51428" y="115000"/>
                      <a:pt x="51428" y="115000"/>
                      <a:pt x="51428" y="115000"/>
                    </a:cubicBezTo>
                    <a:cubicBezTo>
                      <a:pt x="85714" y="50000"/>
                      <a:pt x="111428" y="10000"/>
                      <a:pt x="119999" y="0"/>
                    </a:cubicBezTo>
                  </a:path>
                </a:pathLst>
              </a:custGeom>
              <a:solidFill>
                <a:srgbClr val="264D62"/>
              </a:solidFill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2700">
                  <a:solidFill>
                    <a:schemeClr val="dk1"/>
                  </a:solidFill>
                  <a:latin typeface="+mn-lt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7" name="Shape 4375">
                <a:extLst>
                  <a:ext uri="{FF2B5EF4-FFF2-40B4-BE49-F238E27FC236}">
                    <a16:creationId xmlns:a16="http://schemas.microsoft.com/office/drawing/2014/main" xmlns="" id="{FC692FB6-3B77-854B-ABD8-ACD6ED938802}"/>
                  </a:ext>
                </a:extLst>
              </p:cNvPr>
              <p:cNvSpPr/>
              <p:nvPr/>
            </p:nvSpPr>
            <p:spPr>
              <a:xfrm>
                <a:off x="10812252" y="1191893"/>
                <a:ext cx="48646" cy="642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cubicBezTo>
                      <a:pt x="80000" y="37500"/>
                      <a:pt x="50000" y="82500"/>
                      <a:pt x="0" y="120000"/>
                    </a:cubicBezTo>
                    <a:cubicBezTo>
                      <a:pt x="10000" y="112500"/>
                      <a:pt x="20000" y="105000"/>
                      <a:pt x="30000" y="97500"/>
                    </a:cubicBezTo>
                    <a:cubicBezTo>
                      <a:pt x="70000" y="67500"/>
                      <a:pt x="100000" y="37500"/>
                      <a:pt x="120000" y="0"/>
                    </a:cubicBezTo>
                  </a:path>
                </a:pathLst>
              </a:custGeom>
              <a:solidFill>
                <a:srgbClr val="14333D"/>
              </a:solidFill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2700">
                  <a:solidFill>
                    <a:schemeClr val="dk1"/>
                  </a:solidFill>
                  <a:latin typeface="+mn-lt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8" name="Shape 4361">
                <a:extLst>
                  <a:ext uri="{FF2B5EF4-FFF2-40B4-BE49-F238E27FC236}">
                    <a16:creationId xmlns:a16="http://schemas.microsoft.com/office/drawing/2014/main" xmlns="" id="{47BA2521-AE88-4B49-8ECD-A1A050B259BE}"/>
                  </a:ext>
                </a:extLst>
              </p:cNvPr>
              <p:cNvSpPr/>
              <p:nvPr/>
            </p:nvSpPr>
            <p:spPr>
              <a:xfrm>
                <a:off x="11236461" y="265399"/>
                <a:ext cx="297723" cy="29780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7843" y="87058"/>
                    </a:lnTo>
                    <a:lnTo>
                      <a:pt x="0" y="120000"/>
                    </a:lnTo>
                    <a:lnTo>
                      <a:pt x="33725" y="113725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lIns="68569" tIns="34275" rIns="68569" bIns="342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2700">
                  <a:solidFill>
                    <a:schemeClr val="dk1"/>
                  </a:solidFill>
                  <a:latin typeface="+mn-lt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</p:grpSp>
      <p:sp>
        <p:nvSpPr>
          <p:cNvPr id="45" name="Shape 150">
            <a:extLst>
              <a:ext uri="{FF2B5EF4-FFF2-40B4-BE49-F238E27FC236}">
                <a16:creationId xmlns:a16="http://schemas.microsoft.com/office/drawing/2014/main" xmlns="" id="{B1BFAE1F-7AFC-F741-91A4-4541FBA326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5919" y="278987"/>
            <a:ext cx="8229600" cy="46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" sz="3000" b="1" i="0" u="none" strike="noStrike" cap="none" dirty="0">
                <a:solidFill>
                  <a:schemeClr val="accent3"/>
                </a:solidFill>
                <a:latin typeface="Calibri"/>
                <a:cs typeface="Calibri"/>
                <a:sym typeface="Arial"/>
              </a:rPr>
              <a:t>Implementation</a:t>
            </a:r>
            <a:endParaRPr sz="3000" b="1" i="0" u="none" strike="noStrike" cap="none" dirty="0">
              <a:solidFill>
                <a:schemeClr val="accent3"/>
              </a:solidFill>
              <a:latin typeface="Calibri"/>
              <a:cs typeface="Calibri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7235F356-671D-154C-895B-73855BA71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05" y="3369318"/>
            <a:ext cx="694204" cy="69420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804D731B-4B31-C342-8B58-72F2968A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396" y="2258008"/>
            <a:ext cx="627167" cy="62716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E32FA2A-8D1B-5248-A072-536E8BACD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688" y="3456073"/>
            <a:ext cx="714652" cy="71465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CA9C8A3-DFBB-F240-BF1C-FCEDA0541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638" y="2392768"/>
            <a:ext cx="682611" cy="68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38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-1111" y="1999166"/>
            <a:ext cx="8229600" cy="46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sz="5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  <a:endParaRPr sz="5400" b="1" i="0" u="none" strike="noStrike" cap="none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 descr="Screen Shot 2018-04-16 at 11.18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1831126"/>
            <a:ext cx="1800225" cy="317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83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386094" y="2060275"/>
            <a:ext cx="8229600" cy="607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sz="5400" b="1" i="0" u="none" strike="noStrike" cap="none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Appendix</a:t>
            </a:r>
            <a:endParaRPr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069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-2127840" y="126237"/>
            <a:ext cx="8229600" cy="607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charter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Screen Shot 2018-04-24 at 11.26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873" y="0"/>
            <a:ext cx="4781408" cy="512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7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-2127840" y="126237"/>
            <a:ext cx="8229600" cy="607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charter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Screen Shot 2018-04-24 at 11.26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961" y="0"/>
            <a:ext cx="50190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4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-2127840" y="126237"/>
            <a:ext cx="8229600" cy="607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Analysis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Screen Shot 2018-04-24 at 11.33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99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3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514014" y="223963"/>
            <a:ext cx="8229600" cy="607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" sz="3000" b="1" i="0" u="none" strike="noStrike" cap="none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Assumptions</a:t>
            </a:r>
            <a:endParaRPr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" name="Shape 141"/>
          <p:cNvSpPr txBox="1"/>
          <p:nvPr/>
        </p:nvSpPr>
        <p:spPr>
          <a:xfrm>
            <a:off x="586961" y="864499"/>
            <a:ext cx="218785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0" u="sng" strike="noStrike" cap="none" dirty="0">
                <a:solidFill>
                  <a:srgbClr val="000000"/>
                </a:solidFill>
                <a:highlight>
                  <a:srgbClr val="FFFF00"/>
                </a:highlight>
                <a:sym typeface="Arial"/>
              </a:rPr>
              <a:t>Restaurant Costs:</a:t>
            </a:r>
            <a:endParaRPr sz="1600" b="1" dirty="0"/>
          </a:p>
        </p:txBody>
      </p:sp>
      <p:sp>
        <p:nvSpPr>
          <p:cNvPr id="143" name="Shape 143"/>
          <p:cNvSpPr txBox="1"/>
          <p:nvPr/>
        </p:nvSpPr>
        <p:spPr>
          <a:xfrm>
            <a:off x="555210" y="2334664"/>
            <a:ext cx="218785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sng" dirty="0"/>
              <a:t>Dibs Costs:</a:t>
            </a:r>
            <a:endParaRPr sz="1600" b="1" u="sng" dirty="0"/>
          </a:p>
        </p:txBody>
      </p:sp>
      <p:pic>
        <p:nvPicPr>
          <p:cNvPr id="144" name="Shape 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065" y="2720431"/>
            <a:ext cx="5139422" cy="69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3478445"/>
            <a:ext cx="8572500" cy="1531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creen Shot 2018-04-16 at 11.36.4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8" y="1194956"/>
            <a:ext cx="8246453" cy="10913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24256C-80CF-0F4C-BF80-0B4AE42C6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96214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96966F5-4921-C148-9A99-95EC9F4A3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270" y="0"/>
            <a:ext cx="2807021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152CA80-7863-4E4B-ABA7-A61EDB176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348" y="0"/>
            <a:ext cx="26881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61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632634" y="328157"/>
            <a:ext cx="8229600" cy="45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b="1" dirty="0">
                <a:solidFill>
                  <a:schemeClr val="accent3"/>
                </a:solidFill>
                <a:latin typeface="Calibri"/>
                <a:cs typeface="Calibri"/>
              </a:rPr>
              <a:t>Inspiration &amp; Problem</a:t>
            </a:r>
            <a:endParaRPr sz="3000" b="1" i="0" u="none" strike="noStrike" cap="none" dirty="0">
              <a:solidFill>
                <a:schemeClr val="accent3"/>
              </a:solidFill>
              <a:latin typeface="Calibri"/>
              <a:ea typeface="Arial"/>
              <a:cs typeface="Calibri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F60B682-2822-4ABF-A4B2-C819222CBAD5}"/>
              </a:ext>
            </a:extLst>
          </p:cNvPr>
          <p:cNvGrpSpPr/>
          <p:nvPr/>
        </p:nvGrpSpPr>
        <p:grpSpPr>
          <a:xfrm>
            <a:off x="1374365" y="673273"/>
            <a:ext cx="7414445" cy="2768231"/>
            <a:chOff x="1366991" y="525789"/>
            <a:chExt cx="7414445" cy="2768231"/>
          </a:xfrm>
        </p:grpSpPr>
        <p:pic>
          <p:nvPicPr>
            <p:cNvPr id="2052" name="Picture 4" descr="Image result for restaurants customer unhappy">
              <a:extLst>
                <a:ext uri="{FF2B5EF4-FFF2-40B4-BE49-F238E27FC236}">
                  <a16:creationId xmlns:a16="http://schemas.microsoft.com/office/drawing/2014/main" xmlns="" id="{6AD808A4-A090-4D82-8411-08FC3F994D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991" y="1039760"/>
              <a:ext cx="2799428" cy="1866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Image result for restaurants dinner happy with waiter">
              <a:extLst>
                <a:ext uri="{FF2B5EF4-FFF2-40B4-BE49-F238E27FC236}">
                  <a16:creationId xmlns:a16="http://schemas.microsoft.com/office/drawing/2014/main" xmlns="" id="{BC5F83DD-5BCA-4F5A-B4B0-F4536F43B6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619" y="525789"/>
              <a:ext cx="4157817" cy="2768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Connector: Curved 2">
              <a:extLst>
                <a:ext uri="{FF2B5EF4-FFF2-40B4-BE49-F238E27FC236}">
                  <a16:creationId xmlns:a16="http://schemas.microsoft.com/office/drawing/2014/main" xmlns="" id="{7B5DAA24-9E61-494A-8D8B-3C9EFA7E6D5A}"/>
                </a:ext>
              </a:extLst>
            </p:cNvPr>
            <p:cNvCxnSpPr/>
            <p:nvPr/>
          </p:nvCxnSpPr>
          <p:spPr>
            <a:xfrm rot="5400000" flipH="1" flipV="1">
              <a:off x="4151672" y="567813"/>
              <a:ext cx="486695" cy="457200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or: Curved 38">
              <a:extLst>
                <a:ext uri="{FF2B5EF4-FFF2-40B4-BE49-F238E27FC236}">
                  <a16:creationId xmlns:a16="http://schemas.microsoft.com/office/drawing/2014/main" xmlns="" id="{1E43581F-8995-4AA6-932F-0D5A601AAD4E}"/>
                </a:ext>
              </a:extLst>
            </p:cNvPr>
            <p:cNvCxnSpPr>
              <a:cxnSpLocks/>
            </p:cNvCxnSpPr>
            <p:nvPr/>
          </p:nvCxnSpPr>
          <p:spPr>
            <a:xfrm>
              <a:off x="4166419" y="2906045"/>
              <a:ext cx="457199" cy="387975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F0D85A48-6428-46F0-9F77-49D9657665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985671"/>
              </p:ext>
            </p:extLst>
          </p:nvPr>
        </p:nvGraphicFramePr>
        <p:xfrm>
          <a:off x="948812" y="3813896"/>
          <a:ext cx="7081683" cy="1030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838BDF-A6D4-B848-BD09-664ECC82C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171" y="0"/>
            <a:ext cx="2833839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13D435-9C27-0246-868A-B4B18ECB8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80" y="0"/>
            <a:ext cx="2723512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FAF1197-4E3D-DF43-9E1B-BA6A33927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789" y="0"/>
            <a:ext cx="27225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33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11766C-2EE1-6941-B294-E848265D8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22" y="0"/>
            <a:ext cx="2698902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4CB54D-7ABC-5D41-9524-E46E2EF95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260" y="0"/>
            <a:ext cx="2787078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FBDECF7-C7C5-ED49-82BA-613ECBC07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342" y="0"/>
            <a:ext cx="2786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32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95530C0-4F62-3D42-800B-AE49D45AD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234" y="0"/>
            <a:ext cx="2707043" cy="5049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5FB9436-C4ED-4743-8A12-705C3878D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2" y="0"/>
            <a:ext cx="2703213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00DAE88-BF77-FF49-8192-7366B19A9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886" y="0"/>
            <a:ext cx="26938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37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042C729-A556-9B4A-B16E-697E5AC3E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13" y="0"/>
            <a:ext cx="2719646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CE0C2A-1FFA-F946-8A56-C6742EE16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809" y="0"/>
            <a:ext cx="2726381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DAA8DED-64F8-984A-8215-260653F4F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840" y="0"/>
            <a:ext cx="27307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9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632634" y="328157"/>
            <a:ext cx="8229600" cy="45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" sz="3000" b="1" i="0" u="none" strike="noStrike" cap="none" dirty="0">
                <a:solidFill>
                  <a:schemeClr val="accent3"/>
                </a:solidFill>
                <a:latin typeface="Calibri"/>
                <a:ea typeface="Arial"/>
                <a:cs typeface="Calibri"/>
                <a:sym typeface="Arial"/>
              </a:rPr>
              <a:t>Who are we?</a:t>
            </a:r>
            <a:endParaRPr sz="3000" b="1" i="0" u="none" strike="noStrike" cap="none" dirty="0">
              <a:solidFill>
                <a:schemeClr val="accent3"/>
              </a:solidFill>
              <a:latin typeface="Calibri"/>
              <a:ea typeface="Arial"/>
              <a:cs typeface="Calibri"/>
              <a:sym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077D0CB-2463-4DA8-949E-F0C1B623D68E}"/>
              </a:ext>
            </a:extLst>
          </p:cNvPr>
          <p:cNvGrpSpPr/>
          <p:nvPr/>
        </p:nvGrpSpPr>
        <p:grpSpPr>
          <a:xfrm>
            <a:off x="632634" y="1043311"/>
            <a:ext cx="8229599" cy="3837412"/>
            <a:chOff x="812927" y="1381606"/>
            <a:chExt cx="9263936" cy="4189491"/>
          </a:xfrm>
        </p:grpSpPr>
        <p:sp>
          <p:nvSpPr>
            <p:cNvPr id="22" name="Freeform 60">
              <a:extLst>
                <a:ext uri="{FF2B5EF4-FFF2-40B4-BE49-F238E27FC236}">
                  <a16:creationId xmlns:a16="http://schemas.microsoft.com/office/drawing/2014/main" xmlns="" id="{FBA2ADC6-38ED-48DB-A525-1B30DBB4C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4819" y="1488135"/>
              <a:ext cx="1535925" cy="1552369"/>
            </a:xfrm>
            <a:custGeom>
              <a:avLst/>
              <a:gdLst>
                <a:gd name="T0" fmla="*/ 547 w 2397"/>
                <a:gd name="T1" fmla="*/ 194 h 2398"/>
                <a:gd name="T2" fmla="*/ 359 w 2397"/>
                <a:gd name="T3" fmla="*/ 344 h 2398"/>
                <a:gd name="T4" fmla="*/ 209 w 2397"/>
                <a:gd name="T5" fmla="*/ 524 h 2398"/>
                <a:gd name="T6" fmla="*/ 97 w 2397"/>
                <a:gd name="T7" fmla="*/ 726 h 2398"/>
                <a:gd name="T8" fmla="*/ 27 w 2397"/>
                <a:gd name="T9" fmla="*/ 945 h 2398"/>
                <a:gd name="T10" fmla="*/ 0 w 2397"/>
                <a:gd name="T11" fmla="*/ 1173 h 2398"/>
                <a:gd name="T12" fmla="*/ 18 w 2397"/>
                <a:gd name="T13" fmla="*/ 1405 h 2398"/>
                <a:gd name="T14" fmla="*/ 82 w 2397"/>
                <a:gd name="T15" fmla="*/ 1634 h 2398"/>
                <a:gd name="T16" fmla="*/ 161 w 2397"/>
                <a:gd name="T17" fmla="*/ 1798 h 2398"/>
                <a:gd name="T18" fmla="*/ 265 w 2397"/>
                <a:gd name="T19" fmla="*/ 1950 h 2398"/>
                <a:gd name="T20" fmla="*/ 430 w 2397"/>
                <a:gd name="T21" fmla="*/ 2120 h 2398"/>
                <a:gd name="T22" fmla="*/ 622 w 2397"/>
                <a:gd name="T23" fmla="*/ 2250 h 2398"/>
                <a:gd name="T24" fmla="*/ 834 w 2397"/>
                <a:gd name="T25" fmla="*/ 2341 h 2398"/>
                <a:gd name="T26" fmla="*/ 1058 w 2397"/>
                <a:gd name="T27" fmla="*/ 2389 h 2398"/>
                <a:gd name="T28" fmla="*/ 1288 w 2397"/>
                <a:gd name="T29" fmla="*/ 2394 h 2398"/>
                <a:gd name="T30" fmla="*/ 1519 w 2397"/>
                <a:gd name="T31" fmla="*/ 2354 h 2398"/>
                <a:gd name="T32" fmla="*/ 1743 w 2397"/>
                <a:gd name="T33" fmla="*/ 2267 h 2398"/>
                <a:gd name="T34" fmla="*/ 1851 w 2397"/>
                <a:gd name="T35" fmla="*/ 2205 h 2398"/>
                <a:gd name="T36" fmla="*/ 2039 w 2397"/>
                <a:gd name="T37" fmla="*/ 2055 h 2398"/>
                <a:gd name="T38" fmla="*/ 2189 w 2397"/>
                <a:gd name="T39" fmla="*/ 1875 h 2398"/>
                <a:gd name="T40" fmla="*/ 2299 w 2397"/>
                <a:gd name="T41" fmla="*/ 1672 h 2398"/>
                <a:gd name="T42" fmla="*/ 2369 w 2397"/>
                <a:gd name="T43" fmla="*/ 1453 h 2398"/>
                <a:gd name="T44" fmla="*/ 2397 w 2397"/>
                <a:gd name="T45" fmla="*/ 1225 h 2398"/>
                <a:gd name="T46" fmla="*/ 2380 w 2397"/>
                <a:gd name="T47" fmla="*/ 993 h 2398"/>
                <a:gd name="T48" fmla="*/ 2316 w 2397"/>
                <a:gd name="T49" fmla="*/ 765 h 2398"/>
                <a:gd name="T50" fmla="*/ 2236 w 2397"/>
                <a:gd name="T51" fmla="*/ 601 h 2398"/>
                <a:gd name="T52" fmla="*/ 2134 w 2397"/>
                <a:gd name="T53" fmla="*/ 449 h 2398"/>
                <a:gd name="T54" fmla="*/ 1968 w 2397"/>
                <a:gd name="T55" fmla="*/ 279 h 2398"/>
                <a:gd name="T56" fmla="*/ 1776 w 2397"/>
                <a:gd name="T57" fmla="*/ 148 h 2398"/>
                <a:gd name="T58" fmla="*/ 1565 w 2397"/>
                <a:gd name="T59" fmla="*/ 57 h 2398"/>
                <a:gd name="T60" fmla="*/ 1339 w 2397"/>
                <a:gd name="T61" fmla="*/ 9 h 2398"/>
                <a:gd name="T62" fmla="*/ 1108 w 2397"/>
                <a:gd name="T63" fmla="*/ 4 h 2398"/>
                <a:gd name="T64" fmla="*/ 878 w 2397"/>
                <a:gd name="T65" fmla="*/ 44 h 2398"/>
                <a:gd name="T66" fmla="*/ 653 w 2397"/>
                <a:gd name="T67" fmla="*/ 131 h 2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97" h="2398">
                  <a:moveTo>
                    <a:pt x="600" y="162"/>
                  </a:moveTo>
                  <a:lnTo>
                    <a:pt x="547" y="194"/>
                  </a:lnTo>
                  <a:lnTo>
                    <a:pt x="449" y="265"/>
                  </a:lnTo>
                  <a:lnTo>
                    <a:pt x="359" y="344"/>
                  </a:lnTo>
                  <a:lnTo>
                    <a:pt x="279" y="431"/>
                  </a:lnTo>
                  <a:lnTo>
                    <a:pt x="209" y="524"/>
                  </a:lnTo>
                  <a:lnTo>
                    <a:pt x="148" y="623"/>
                  </a:lnTo>
                  <a:lnTo>
                    <a:pt x="97" y="726"/>
                  </a:lnTo>
                  <a:lnTo>
                    <a:pt x="57" y="834"/>
                  </a:lnTo>
                  <a:lnTo>
                    <a:pt x="27" y="945"/>
                  </a:lnTo>
                  <a:lnTo>
                    <a:pt x="8" y="1058"/>
                  </a:lnTo>
                  <a:lnTo>
                    <a:pt x="0" y="1173"/>
                  </a:lnTo>
                  <a:lnTo>
                    <a:pt x="3" y="1290"/>
                  </a:lnTo>
                  <a:lnTo>
                    <a:pt x="18" y="1405"/>
                  </a:lnTo>
                  <a:lnTo>
                    <a:pt x="44" y="1521"/>
                  </a:lnTo>
                  <a:lnTo>
                    <a:pt x="82" y="1634"/>
                  </a:lnTo>
                  <a:lnTo>
                    <a:pt x="131" y="1744"/>
                  </a:lnTo>
                  <a:lnTo>
                    <a:pt x="161" y="1798"/>
                  </a:lnTo>
                  <a:lnTo>
                    <a:pt x="193" y="1851"/>
                  </a:lnTo>
                  <a:lnTo>
                    <a:pt x="265" y="1950"/>
                  </a:lnTo>
                  <a:lnTo>
                    <a:pt x="344" y="2039"/>
                  </a:lnTo>
                  <a:lnTo>
                    <a:pt x="430" y="2120"/>
                  </a:lnTo>
                  <a:lnTo>
                    <a:pt x="522" y="2190"/>
                  </a:lnTo>
                  <a:lnTo>
                    <a:pt x="622" y="2250"/>
                  </a:lnTo>
                  <a:lnTo>
                    <a:pt x="726" y="2301"/>
                  </a:lnTo>
                  <a:lnTo>
                    <a:pt x="834" y="2341"/>
                  </a:lnTo>
                  <a:lnTo>
                    <a:pt x="945" y="2371"/>
                  </a:lnTo>
                  <a:lnTo>
                    <a:pt x="1058" y="2389"/>
                  </a:lnTo>
                  <a:lnTo>
                    <a:pt x="1173" y="2398"/>
                  </a:lnTo>
                  <a:lnTo>
                    <a:pt x="1288" y="2394"/>
                  </a:lnTo>
                  <a:lnTo>
                    <a:pt x="1405" y="2380"/>
                  </a:lnTo>
                  <a:lnTo>
                    <a:pt x="1519" y="2354"/>
                  </a:lnTo>
                  <a:lnTo>
                    <a:pt x="1633" y="2317"/>
                  </a:lnTo>
                  <a:lnTo>
                    <a:pt x="1743" y="2267"/>
                  </a:lnTo>
                  <a:lnTo>
                    <a:pt x="1798" y="2236"/>
                  </a:lnTo>
                  <a:lnTo>
                    <a:pt x="1851" y="2205"/>
                  </a:lnTo>
                  <a:lnTo>
                    <a:pt x="1950" y="2134"/>
                  </a:lnTo>
                  <a:lnTo>
                    <a:pt x="2039" y="2055"/>
                  </a:lnTo>
                  <a:lnTo>
                    <a:pt x="2118" y="1968"/>
                  </a:lnTo>
                  <a:lnTo>
                    <a:pt x="2189" y="1875"/>
                  </a:lnTo>
                  <a:lnTo>
                    <a:pt x="2249" y="1776"/>
                  </a:lnTo>
                  <a:lnTo>
                    <a:pt x="2299" y="1672"/>
                  </a:lnTo>
                  <a:lnTo>
                    <a:pt x="2340" y="1565"/>
                  </a:lnTo>
                  <a:lnTo>
                    <a:pt x="2369" y="1453"/>
                  </a:lnTo>
                  <a:lnTo>
                    <a:pt x="2389" y="1341"/>
                  </a:lnTo>
                  <a:lnTo>
                    <a:pt x="2397" y="1225"/>
                  </a:lnTo>
                  <a:lnTo>
                    <a:pt x="2394" y="1109"/>
                  </a:lnTo>
                  <a:lnTo>
                    <a:pt x="2380" y="993"/>
                  </a:lnTo>
                  <a:lnTo>
                    <a:pt x="2354" y="878"/>
                  </a:lnTo>
                  <a:lnTo>
                    <a:pt x="2316" y="765"/>
                  </a:lnTo>
                  <a:lnTo>
                    <a:pt x="2266" y="655"/>
                  </a:lnTo>
                  <a:lnTo>
                    <a:pt x="2236" y="601"/>
                  </a:lnTo>
                  <a:lnTo>
                    <a:pt x="2205" y="547"/>
                  </a:lnTo>
                  <a:lnTo>
                    <a:pt x="2134" y="449"/>
                  </a:lnTo>
                  <a:lnTo>
                    <a:pt x="2054" y="359"/>
                  </a:lnTo>
                  <a:lnTo>
                    <a:pt x="1968" y="279"/>
                  </a:lnTo>
                  <a:lnTo>
                    <a:pt x="1874" y="209"/>
                  </a:lnTo>
                  <a:lnTo>
                    <a:pt x="1776" y="148"/>
                  </a:lnTo>
                  <a:lnTo>
                    <a:pt x="1672" y="98"/>
                  </a:lnTo>
                  <a:lnTo>
                    <a:pt x="1565" y="57"/>
                  </a:lnTo>
                  <a:lnTo>
                    <a:pt x="1453" y="28"/>
                  </a:lnTo>
                  <a:lnTo>
                    <a:pt x="1339" y="9"/>
                  </a:lnTo>
                  <a:lnTo>
                    <a:pt x="1225" y="0"/>
                  </a:lnTo>
                  <a:lnTo>
                    <a:pt x="1108" y="4"/>
                  </a:lnTo>
                  <a:lnTo>
                    <a:pt x="993" y="19"/>
                  </a:lnTo>
                  <a:lnTo>
                    <a:pt x="878" y="44"/>
                  </a:lnTo>
                  <a:lnTo>
                    <a:pt x="765" y="82"/>
                  </a:lnTo>
                  <a:lnTo>
                    <a:pt x="653" y="131"/>
                  </a:lnTo>
                  <a:lnTo>
                    <a:pt x="600" y="16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C4AFDC46-79DB-45BE-AC0A-8666F1995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7898" y="1420427"/>
              <a:ext cx="1077183" cy="2031936"/>
            </a:xfrm>
            <a:custGeom>
              <a:avLst/>
              <a:gdLst>
                <a:gd name="connsiteX0" fmla="*/ 1091813 w 1364969"/>
                <a:gd name="connsiteY0" fmla="*/ 0 h 2589076"/>
                <a:gd name="connsiteX1" fmla="*/ 1251937 w 1364969"/>
                <a:gd name="connsiteY1" fmla="*/ 0 h 2589076"/>
                <a:gd name="connsiteX2" fmla="*/ 1238657 w 1364969"/>
                <a:gd name="connsiteY2" fmla="*/ 30830 h 2589076"/>
                <a:gd name="connsiteX3" fmla="*/ 1204929 w 1364969"/>
                <a:gd name="connsiteY3" fmla="*/ 122734 h 2589076"/>
                <a:gd name="connsiteX4" fmla="*/ 1174508 w 1364969"/>
                <a:gd name="connsiteY4" fmla="*/ 215960 h 2589076"/>
                <a:gd name="connsiteX5" fmla="*/ 1148717 w 1364969"/>
                <a:gd name="connsiteY5" fmla="*/ 311169 h 2589076"/>
                <a:gd name="connsiteX6" fmla="*/ 1128216 w 1364969"/>
                <a:gd name="connsiteY6" fmla="*/ 407040 h 2589076"/>
                <a:gd name="connsiteX7" fmla="*/ 1112344 w 1364969"/>
                <a:gd name="connsiteY7" fmla="*/ 504233 h 2589076"/>
                <a:gd name="connsiteX8" fmla="*/ 1099779 w 1364969"/>
                <a:gd name="connsiteY8" fmla="*/ 601425 h 2589076"/>
                <a:gd name="connsiteX9" fmla="*/ 1093166 w 1364969"/>
                <a:gd name="connsiteY9" fmla="*/ 699941 h 2589076"/>
                <a:gd name="connsiteX10" fmla="*/ 1090520 w 1364969"/>
                <a:gd name="connsiteY10" fmla="*/ 798456 h 2589076"/>
                <a:gd name="connsiteX11" fmla="*/ 1093166 w 1364969"/>
                <a:gd name="connsiteY11" fmla="*/ 896971 h 2589076"/>
                <a:gd name="connsiteX12" fmla="*/ 1101101 w 1364969"/>
                <a:gd name="connsiteY12" fmla="*/ 996809 h 2589076"/>
                <a:gd name="connsiteX13" fmla="*/ 1113005 w 1364969"/>
                <a:gd name="connsiteY13" fmla="*/ 1095324 h 2589076"/>
                <a:gd name="connsiteX14" fmla="*/ 1130200 w 1364969"/>
                <a:gd name="connsiteY14" fmla="*/ 1193839 h 2589076"/>
                <a:gd name="connsiteX15" fmla="*/ 1152685 w 1364969"/>
                <a:gd name="connsiteY15" fmla="*/ 1292355 h 2589076"/>
                <a:gd name="connsiteX16" fmla="*/ 1179137 w 1364969"/>
                <a:gd name="connsiteY16" fmla="*/ 1390209 h 2589076"/>
                <a:gd name="connsiteX17" fmla="*/ 1211542 w 1364969"/>
                <a:gd name="connsiteY17" fmla="*/ 1486079 h 2589076"/>
                <a:gd name="connsiteX18" fmla="*/ 1248576 w 1364969"/>
                <a:gd name="connsiteY18" fmla="*/ 1581950 h 2589076"/>
                <a:gd name="connsiteX19" fmla="*/ 1290901 w 1364969"/>
                <a:gd name="connsiteY19" fmla="*/ 1676498 h 2589076"/>
                <a:gd name="connsiteX20" fmla="*/ 1338516 w 1364969"/>
                <a:gd name="connsiteY20" fmla="*/ 1769724 h 2589076"/>
                <a:gd name="connsiteX21" fmla="*/ 1364969 w 1364969"/>
                <a:gd name="connsiteY21" fmla="*/ 1815345 h 2589076"/>
                <a:gd name="connsiteX22" fmla="*/ 1364969 w 1364969"/>
                <a:gd name="connsiteY22" fmla="*/ 1816006 h 2589076"/>
                <a:gd name="connsiteX23" fmla="*/ 1364718 w 1364969"/>
                <a:gd name="connsiteY23" fmla="*/ 1816152 h 2589076"/>
                <a:gd name="connsiteX24" fmla="*/ 1364969 w 1364969"/>
                <a:gd name="connsiteY24" fmla="*/ 1816581 h 2589076"/>
                <a:gd name="connsiteX25" fmla="*/ 1270200 w 1364969"/>
                <a:gd name="connsiteY25" fmla="*/ 1871195 h 2589076"/>
                <a:gd name="connsiteX26" fmla="*/ 1236673 w 1364969"/>
                <a:gd name="connsiteY26" fmla="*/ 1890719 h 2589076"/>
                <a:gd name="connsiteX27" fmla="*/ 1236673 w 1364969"/>
                <a:gd name="connsiteY27" fmla="*/ 1890516 h 2589076"/>
                <a:gd name="connsiteX28" fmla="*/ 24481 w 1364969"/>
                <a:gd name="connsiteY28" fmla="*/ 2589076 h 2589076"/>
                <a:gd name="connsiteX29" fmla="*/ 0 w 1364969"/>
                <a:gd name="connsiteY29" fmla="*/ 2546160 h 2589076"/>
                <a:gd name="connsiteX30" fmla="*/ 1212183 w 1364969"/>
                <a:gd name="connsiteY30" fmla="*/ 1847260 h 2589076"/>
                <a:gd name="connsiteX31" fmla="*/ 1208236 w 1364969"/>
                <a:gd name="connsiteY31" fmla="*/ 1840470 h 2589076"/>
                <a:gd name="connsiteX32" fmla="*/ 1156652 w 1364969"/>
                <a:gd name="connsiteY32" fmla="*/ 1740632 h 2589076"/>
                <a:gd name="connsiteX33" fmla="*/ 1111021 w 1364969"/>
                <a:gd name="connsiteY33" fmla="*/ 1639472 h 2589076"/>
                <a:gd name="connsiteX34" fmla="*/ 1072003 w 1364969"/>
                <a:gd name="connsiteY34" fmla="*/ 1536329 h 2589076"/>
                <a:gd name="connsiteX35" fmla="*/ 1036953 w 1364969"/>
                <a:gd name="connsiteY35" fmla="*/ 1433185 h 2589076"/>
                <a:gd name="connsiteX36" fmla="*/ 1008516 w 1364969"/>
                <a:gd name="connsiteY36" fmla="*/ 1328058 h 2589076"/>
                <a:gd name="connsiteX37" fmla="*/ 984047 w 1364969"/>
                <a:gd name="connsiteY37" fmla="*/ 1222931 h 2589076"/>
                <a:gd name="connsiteX38" fmla="*/ 965530 w 1364969"/>
                <a:gd name="connsiteY38" fmla="*/ 1117804 h 2589076"/>
                <a:gd name="connsiteX39" fmla="*/ 952965 w 1364969"/>
                <a:gd name="connsiteY39" fmla="*/ 1011355 h 2589076"/>
                <a:gd name="connsiteX40" fmla="*/ 945029 w 1364969"/>
                <a:gd name="connsiteY40" fmla="*/ 904905 h 2589076"/>
                <a:gd name="connsiteX41" fmla="*/ 942384 w 1364969"/>
                <a:gd name="connsiteY41" fmla="*/ 798456 h 2589076"/>
                <a:gd name="connsiteX42" fmla="*/ 945029 w 1364969"/>
                <a:gd name="connsiteY42" fmla="*/ 693329 h 2589076"/>
                <a:gd name="connsiteX43" fmla="*/ 951643 w 1364969"/>
                <a:gd name="connsiteY43" fmla="*/ 588202 h 2589076"/>
                <a:gd name="connsiteX44" fmla="*/ 964869 w 1364969"/>
                <a:gd name="connsiteY44" fmla="*/ 483075 h 2589076"/>
                <a:gd name="connsiteX45" fmla="*/ 982063 w 1364969"/>
                <a:gd name="connsiteY45" fmla="*/ 378609 h 2589076"/>
                <a:gd name="connsiteX46" fmla="*/ 1005210 w 1364969"/>
                <a:gd name="connsiteY46" fmla="*/ 276127 h 2589076"/>
                <a:gd name="connsiteX47" fmla="*/ 1031663 w 1364969"/>
                <a:gd name="connsiteY47" fmla="*/ 174306 h 2589076"/>
                <a:gd name="connsiteX48" fmla="*/ 1064067 w 1364969"/>
                <a:gd name="connsiteY48" fmla="*/ 73807 h 258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64969" h="2589076">
                  <a:moveTo>
                    <a:pt x="1091813" y="0"/>
                  </a:moveTo>
                  <a:lnTo>
                    <a:pt x="1251937" y="0"/>
                  </a:lnTo>
                  <a:lnTo>
                    <a:pt x="1238657" y="30830"/>
                  </a:lnTo>
                  <a:lnTo>
                    <a:pt x="1204929" y="122734"/>
                  </a:lnTo>
                  <a:lnTo>
                    <a:pt x="1174508" y="215960"/>
                  </a:lnTo>
                  <a:lnTo>
                    <a:pt x="1148717" y="311169"/>
                  </a:lnTo>
                  <a:lnTo>
                    <a:pt x="1128216" y="407040"/>
                  </a:lnTo>
                  <a:lnTo>
                    <a:pt x="1112344" y="504233"/>
                  </a:lnTo>
                  <a:lnTo>
                    <a:pt x="1099779" y="601425"/>
                  </a:lnTo>
                  <a:lnTo>
                    <a:pt x="1093166" y="699941"/>
                  </a:lnTo>
                  <a:lnTo>
                    <a:pt x="1090520" y="798456"/>
                  </a:lnTo>
                  <a:lnTo>
                    <a:pt x="1093166" y="896971"/>
                  </a:lnTo>
                  <a:lnTo>
                    <a:pt x="1101101" y="996809"/>
                  </a:lnTo>
                  <a:lnTo>
                    <a:pt x="1113005" y="1095324"/>
                  </a:lnTo>
                  <a:lnTo>
                    <a:pt x="1130200" y="1193839"/>
                  </a:lnTo>
                  <a:lnTo>
                    <a:pt x="1152685" y="1292355"/>
                  </a:lnTo>
                  <a:lnTo>
                    <a:pt x="1179137" y="1390209"/>
                  </a:lnTo>
                  <a:lnTo>
                    <a:pt x="1211542" y="1486079"/>
                  </a:lnTo>
                  <a:lnTo>
                    <a:pt x="1248576" y="1581950"/>
                  </a:lnTo>
                  <a:lnTo>
                    <a:pt x="1290901" y="1676498"/>
                  </a:lnTo>
                  <a:lnTo>
                    <a:pt x="1338516" y="1769724"/>
                  </a:lnTo>
                  <a:lnTo>
                    <a:pt x="1364969" y="1815345"/>
                  </a:lnTo>
                  <a:lnTo>
                    <a:pt x="1364969" y="1816006"/>
                  </a:lnTo>
                  <a:lnTo>
                    <a:pt x="1364718" y="1816152"/>
                  </a:lnTo>
                  <a:lnTo>
                    <a:pt x="1364969" y="1816581"/>
                  </a:lnTo>
                  <a:lnTo>
                    <a:pt x="1270200" y="1871195"/>
                  </a:lnTo>
                  <a:lnTo>
                    <a:pt x="1236673" y="1890719"/>
                  </a:lnTo>
                  <a:lnTo>
                    <a:pt x="1236673" y="1890516"/>
                  </a:lnTo>
                  <a:lnTo>
                    <a:pt x="24481" y="2589076"/>
                  </a:lnTo>
                  <a:lnTo>
                    <a:pt x="0" y="2546160"/>
                  </a:lnTo>
                  <a:lnTo>
                    <a:pt x="1212183" y="1847260"/>
                  </a:lnTo>
                  <a:lnTo>
                    <a:pt x="1208236" y="1840470"/>
                  </a:lnTo>
                  <a:lnTo>
                    <a:pt x="1156652" y="1740632"/>
                  </a:lnTo>
                  <a:lnTo>
                    <a:pt x="1111021" y="1639472"/>
                  </a:lnTo>
                  <a:lnTo>
                    <a:pt x="1072003" y="1536329"/>
                  </a:lnTo>
                  <a:lnTo>
                    <a:pt x="1036953" y="1433185"/>
                  </a:lnTo>
                  <a:lnTo>
                    <a:pt x="1008516" y="1328058"/>
                  </a:lnTo>
                  <a:lnTo>
                    <a:pt x="984047" y="1222931"/>
                  </a:lnTo>
                  <a:lnTo>
                    <a:pt x="965530" y="1117804"/>
                  </a:lnTo>
                  <a:lnTo>
                    <a:pt x="952965" y="1011355"/>
                  </a:lnTo>
                  <a:lnTo>
                    <a:pt x="945029" y="904905"/>
                  </a:lnTo>
                  <a:lnTo>
                    <a:pt x="942384" y="798456"/>
                  </a:lnTo>
                  <a:lnTo>
                    <a:pt x="945029" y="693329"/>
                  </a:lnTo>
                  <a:lnTo>
                    <a:pt x="951643" y="588202"/>
                  </a:lnTo>
                  <a:lnTo>
                    <a:pt x="964869" y="483075"/>
                  </a:lnTo>
                  <a:lnTo>
                    <a:pt x="982063" y="378609"/>
                  </a:lnTo>
                  <a:lnTo>
                    <a:pt x="1005210" y="276127"/>
                  </a:lnTo>
                  <a:lnTo>
                    <a:pt x="1031663" y="174306"/>
                  </a:lnTo>
                  <a:lnTo>
                    <a:pt x="1064067" y="73807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1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9E1E1840-8586-492E-A363-3A608E03D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016" y="1420427"/>
              <a:ext cx="865817" cy="2963045"/>
            </a:xfrm>
            <a:custGeom>
              <a:avLst/>
              <a:gdLst>
                <a:gd name="connsiteX0" fmla="*/ 161034 w 1097134"/>
                <a:gd name="connsiteY0" fmla="*/ 0 h 3775488"/>
                <a:gd name="connsiteX1" fmla="*/ 322580 w 1097134"/>
                <a:gd name="connsiteY1" fmla="*/ 0 h 3775488"/>
                <a:gd name="connsiteX2" fmla="*/ 319612 w 1097134"/>
                <a:gd name="connsiteY2" fmla="*/ 5896 h 3775488"/>
                <a:gd name="connsiteX3" fmla="*/ 271968 w 1097134"/>
                <a:gd name="connsiteY3" fmla="*/ 119616 h 3775488"/>
                <a:gd name="connsiteX4" fmla="*/ 232926 w 1097134"/>
                <a:gd name="connsiteY4" fmla="*/ 235320 h 3775488"/>
                <a:gd name="connsiteX5" fmla="*/ 201164 w 1097134"/>
                <a:gd name="connsiteY5" fmla="*/ 352347 h 3775488"/>
                <a:gd name="connsiteX6" fmla="*/ 176018 w 1097134"/>
                <a:gd name="connsiteY6" fmla="*/ 472679 h 3775488"/>
                <a:gd name="connsiteX7" fmla="*/ 158813 w 1097134"/>
                <a:gd name="connsiteY7" fmla="*/ 593011 h 3775488"/>
                <a:gd name="connsiteX8" fmla="*/ 150211 w 1097134"/>
                <a:gd name="connsiteY8" fmla="*/ 715988 h 3775488"/>
                <a:gd name="connsiteX9" fmla="*/ 148888 w 1097134"/>
                <a:gd name="connsiteY9" fmla="*/ 838304 h 3775488"/>
                <a:gd name="connsiteX10" fmla="*/ 155505 w 1097134"/>
                <a:gd name="connsiteY10" fmla="*/ 961942 h 3775488"/>
                <a:gd name="connsiteX11" fmla="*/ 170063 w 1097134"/>
                <a:gd name="connsiteY11" fmla="*/ 1084918 h 3775488"/>
                <a:gd name="connsiteX12" fmla="*/ 193223 w 1097134"/>
                <a:gd name="connsiteY12" fmla="*/ 1206573 h 3775488"/>
                <a:gd name="connsiteX13" fmla="*/ 224986 w 1097134"/>
                <a:gd name="connsiteY13" fmla="*/ 1328227 h 3775488"/>
                <a:gd name="connsiteX14" fmla="*/ 264689 w 1097134"/>
                <a:gd name="connsiteY14" fmla="*/ 1449221 h 3775488"/>
                <a:gd name="connsiteX15" fmla="*/ 313656 w 1097134"/>
                <a:gd name="connsiteY15" fmla="*/ 1567569 h 3775488"/>
                <a:gd name="connsiteX16" fmla="*/ 369902 w 1097134"/>
                <a:gd name="connsiteY16" fmla="*/ 1683935 h 3775488"/>
                <a:gd name="connsiteX17" fmla="*/ 402327 w 1097134"/>
                <a:gd name="connsiteY17" fmla="*/ 1741456 h 3775488"/>
                <a:gd name="connsiteX18" fmla="*/ 435413 w 1097134"/>
                <a:gd name="connsiteY18" fmla="*/ 1796333 h 3775488"/>
                <a:gd name="connsiteX19" fmla="*/ 506217 w 1097134"/>
                <a:gd name="connsiteY19" fmla="*/ 1902780 h 3775488"/>
                <a:gd name="connsiteX20" fmla="*/ 583638 w 1097134"/>
                <a:gd name="connsiteY20" fmla="*/ 2001955 h 3775488"/>
                <a:gd name="connsiteX21" fmla="*/ 665692 w 1097134"/>
                <a:gd name="connsiteY21" fmla="*/ 2095180 h 3775488"/>
                <a:gd name="connsiteX22" fmla="*/ 754363 w 1097134"/>
                <a:gd name="connsiteY22" fmla="*/ 2183115 h 3775488"/>
                <a:gd name="connsiteX23" fmla="*/ 847004 w 1097134"/>
                <a:gd name="connsiteY23" fmla="*/ 2263116 h 3775488"/>
                <a:gd name="connsiteX24" fmla="*/ 943615 w 1097134"/>
                <a:gd name="connsiteY24" fmla="*/ 2337166 h 3775488"/>
                <a:gd name="connsiteX25" fmla="*/ 1044858 w 1097134"/>
                <a:gd name="connsiteY25" fmla="*/ 2403944 h 3775488"/>
                <a:gd name="connsiteX26" fmla="*/ 1097134 w 1097134"/>
                <a:gd name="connsiteY26" fmla="*/ 2435019 h 3775488"/>
                <a:gd name="connsiteX27" fmla="*/ 1022360 w 1097134"/>
                <a:gd name="connsiteY27" fmla="*/ 2563285 h 3775488"/>
                <a:gd name="connsiteX28" fmla="*/ 1021767 w 1097134"/>
                <a:gd name="connsiteY28" fmla="*/ 2562933 h 3775488"/>
                <a:gd name="connsiteX29" fmla="*/ 322690 w 1097134"/>
                <a:gd name="connsiteY29" fmla="*/ 3775488 h 3775488"/>
                <a:gd name="connsiteX30" fmla="*/ 279739 w 1097134"/>
                <a:gd name="connsiteY30" fmla="*/ 3751681 h 3775488"/>
                <a:gd name="connsiteX31" fmla="*/ 979048 w 1097134"/>
                <a:gd name="connsiteY31" fmla="*/ 2537526 h 3775488"/>
                <a:gd name="connsiteX32" fmla="*/ 966775 w 1097134"/>
                <a:gd name="connsiteY32" fmla="*/ 2530227 h 3775488"/>
                <a:gd name="connsiteX33" fmla="*/ 856929 w 1097134"/>
                <a:gd name="connsiteY33" fmla="*/ 2458160 h 3775488"/>
                <a:gd name="connsiteX34" fmla="*/ 752377 w 1097134"/>
                <a:gd name="connsiteY34" fmla="*/ 2378159 h 3775488"/>
                <a:gd name="connsiteX35" fmla="*/ 653119 w 1097134"/>
                <a:gd name="connsiteY35" fmla="*/ 2291546 h 3775488"/>
                <a:gd name="connsiteX36" fmla="*/ 557831 w 1097134"/>
                <a:gd name="connsiteY36" fmla="*/ 2197660 h 3775488"/>
                <a:gd name="connsiteX37" fmla="*/ 468499 w 1097134"/>
                <a:gd name="connsiteY37" fmla="*/ 2097163 h 3775488"/>
                <a:gd name="connsiteX38" fmla="*/ 386446 w 1097134"/>
                <a:gd name="connsiteY38" fmla="*/ 1989393 h 3775488"/>
                <a:gd name="connsiteX39" fmla="*/ 309024 w 1097134"/>
                <a:gd name="connsiteY39" fmla="*/ 1875012 h 3775488"/>
                <a:gd name="connsiteX40" fmla="*/ 273953 w 1097134"/>
                <a:gd name="connsiteY40" fmla="*/ 1815507 h 3775488"/>
                <a:gd name="connsiteX41" fmla="*/ 238882 w 1097134"/>
                <a:gd name="connsiteY41" fmla="*/ 1753357 h 3775488"/>
                <a:gd name="connsiteX42" fmla="*/ 178003 w 1097134"/>
                <a:gd name="connsiteY42" fmla="*/ 1628397 h 3775488"/>
                <a:gd name="connsiteX43" fmla="*/ 125727 w 1097134"/>
                <a:gd name="connsiteY43" fmla="*/ 1500792 h 3775488"/>
                <a:gd name="connsiteX44" fmla="*/ 82715 w 1097134"/>
                <a:gd name="connsiteY44" fmla="*/ 1370542 h 3775488"/>
                <a:gd name="connsiteX45" fmla="*/ 48306 w 1097134"/>
                <a:gd name="connsiteY45" fmla="*/ 1239631 h 3775488"/>
                <a:gd name="connsiteX46" fmla="*/ 23160 w 1097134"/>
                <a:gd name="connsiteY46" fmla="*/ 1107398 h 3775488"/>
                <a:gd name="connsiteX47" fmla="*/ 7279 w 1097134"/>
                <a:gd name="connsiteY47" fmla="*/ 974504 h 3775488"/>
                <a:gd name="connsiteX48" fmla="*/ 0 w 1097134"/>
                <a:gd name="connsiteY48" fmla="*/ 842271 h 3775488"/>
                <a:gd name="connsiteX49" fmla="*/ 1324 w 1097134"/>
                <a:gd name="connsiteY49" fmla="*/ 710037 h 3775488"/>
                <a:gd name="connsiteX50" fmla="*/ 11249 w 1097134"/>
                <a:gd name="connsiteY50" fmla="*/ 577804 h 3775488"/>
                <a:gd name="connsiteX51" fmla="*/ 29778 w 1097134"/>
                <a:gd name="connsiteY51" fmla="*/ 447555 h 3775488"/>
                <a:gd name="connsiteX52" fmla="*/ 56246 w 1097134"/>
                <a:gd name="connsiteY52" fmla="*/ 317966 h 3775488"/>
                <a:gd name="connsiteX53" fmla="*/ 90656 w 1097134"/>
                <a:gd name="connsiteY53" fmla="*/ 191022 h 3775488"/>
                <a:gd name="connsiteX54" fmla="*/ 133006 w 1097134"/>
                <a:gd name="connsiteY54" fmla="*/ 66062 h 377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097134" h="3775488">
                  <a:moveTo>
                    <a:pt x="161034" y="0"/>
                  </a:moveTo>
                  <a:lnTo>
                    <a:pt x="322580" y="0"/>
                  </a:lnTo>
                  <a:lnTo>
                    <a:pt x="319612" y="5896"/>
                  </a:lnTo>
                  <a:lnTo>
                    <a:pt x="271968" y="119616"/>
                  </a:lnTo>
                  <a:lnTo>
                    <a:pt x="232926" y="235320"/>
                  </a:lnTo>
                  <a:lnTo>
                    <a:pt x="201164" y="352347"/>
                  </a:lnTo>
                  <a:lnTo>
                    <a:pt x="176018" y="472679"/>
                  </a:lnTo>
                  <a:lnTo>
                    <a:pt x="158813" y="593011"/>
                  </a:lnTo>
                  <a:lnTo>
                    <a:pt x="150211" y="715988"/>
                  </a:lnTo>
                  <a:lnTo>
                    <a:pt x="148888" y="838304"/>
                  </a:lnTo>
                  <a:lnTo>
                    <a:pt x="155505" y="961942"/>
                  </a:lnTo>
                  <a:lnTo>
                    <a:pt x="170063" y="1084918"/>
                  </a:lnTo>
                  <a:lnTo>
                    <a:pt x="193223" y="1206573"/>
                  </a:lnTo>
                  <a:lnTo>
                    <a:pt x="224986" y="1328227"/>
                  </a:lnTo>
                  <a:lnTo>
                    <a:pt x="264689" y="1449221"/>
                  </a:lnTo>
                  <a:lnTo>
                    <a:pt x="313656" y="1567569"/>
                  </a:lnTo>
                  <a:lnTo>
                    <a:pt x="369902" y="1683935"/>
                  </a:lnTo>
                  <a:lnTo>
                    <a:pt x="402327" y="1741456"/>
                  </a:lnTo>
                  <a:lnTo>
                    <a:pt x="435413" y="1796333"/>
                  </a:lnTo>
                  <a:lnTo>
                    <a:pt x="506217" y="1902780"/>
                  </a:lnTo>
                  <a:lnTo>
                    <a:pt x="583638" y="2001955"/>
                  </a:lnTo>
                  <a:lnTo>
                    <a:pt x="665692" y="2095180"/>
                  </a:lnTo>
                  <a:lnTo>
                    <a:pt x="754363" y="2183115"/>
                  </a:lnTo>
                  <a:lnTo>
                    <a:pt x="847004" y="2263116"/>
                  </a:lnTo>
                  <a:lnTo>
                    <a:pt x="943615" y="2337166"/>
                  </a:lnTo>
                  <a:lnTo>
                    <a:pt x="1044858" y="2403944"/>
                  </a:lnTo>
                  <a:lnTo>
                    <a:pt x="1097134" y="2435019"/>
                  </a:lnTo>
                  <a:lnTo>
                    <a:pt x="1022360" y="2563285"/>
                  </a:lnTo>
                  <a:lnTo>
                    <a:pt x="1021767" y="2562933"/>
                  </a:lnTo>
                  <a:lnTo>
                    <a:pt x="322690" y="3775488"/>
                  </a:lnTo>
                  <a:lnTo>
                    <a:pt x="279739" y="3751681"/>
                  </a:lnTo>
                  <a:lnTo>
                    <a:pt x="979048" y="2537526"/>
                  </a:lnTo>
                  <a:lnTo>
                    <a:pt x="966775" y="2530227"/>
                  </a:lnTo>
                  <a:lnTo>
                    <a:pt x="856929" y="2458160"/>
                  </a:lnTo>
                  <a:lnTo>
                    <a:pt x="752377" y="2378159"/>
                  </a:lnTo>
                  <a:lnTo>
                    <a:pt x="653119" y="2291546"/>
                  </a:lnTo>
                  <a:lnTo>
                    <a:pt x="557831" y="2197660"/>
                  </a:lnTo>
                  <a:lnTo>
                    <a:pt x="468499" y="2097163"/>
                  </a:lnTo>
                  <a:lnTo>
                    <a:pt x="386446" y="1989393"/>
                  </a:lnTo>
                  <a:lnTo>
                    <a:pt x="309024" y="1875012"/>
                  </a:lnTo>
                  <a:lnTo>
                    <a:pt x="273953" y="1815507"/>
                  </a:lnTo>
                  <a:lnTo>
                    <a:pt x="238882" y="1753357"/>
                  </a:lnTo>
                  <a:lnTo>
                    <a:pt x="178003" y="1628397"/>
                  </a:lnTo>
                  <a:lnTo>
                    <a:pt x="125727" y="1500792"/>
                  </a:lnTo>
                  <a:lnTo>
                    <a:pt x="82715" y="1370542"/>
                  </a:lnTo>
                  <a:lnTo>
                    <a:pt x="48306" y="1239631"/>
                  </a:lnTo>
                  <a:lnTo>
                    <a:pt x="23160" y="1107398"/>
                  </a:lnTo>
                  <a:lnTo>
                    <a:pt x="7279" y="974504"/>
                  </a:lnTo>
                  <a:lnTo>
                    <a:pt x="0" y="842271"/>
                  </a:lnTo>
                  <a:lnTo>
                    <a:pt x="1324" y="710037"/>
                  </a:lnTo>
                  <a:lnTo>
                    <a:pt x="11249" y="577804"/>
                  </a:lnTo>
                  <a:lnTo>
                    <a:pt x="29778" y="447555"/>
                  </a:lnTo>
                  <a:lnTo>
                    <a:pt x="56246" y="317966"/>
                  </a:lnTo>
                  <a:lnTo>
                    <a:pt x="90656" y="191022"/>
                  </a:lnTo>
                  <a:lnTo>
                    <a:pt x="133006" y="660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1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2443579C-12EC-497E-92E2-74F378D6A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442" y="2040130"/>
              <a:ext cx="1496783" cy="2589356"/>
            </a:xfrm>
            <a:custGeom>
              <a:avLst/>
              <a:gdLst>
                <a:gd name="connsiteX0" fmla="*/ 0 w 1896673"/>
                <a:gd name="connsiteY0" fmla="*/ 0 h 3299336"/>
                <a:gd name="connsiteX1" fmla="*/ 148136 w 1896673"/>
                <a:gd name="connsiteY1" fmla="*/ 0 h 3299336"/>
                <a:gd name="connsiteX2" fmla="*/ 148797 w 1896673"/>
                <a:gd name="connsiteY2" fmla="*/ 55551 h 3299336"/>
                <a:gd name="connsiteX3" fmla="*/ 156072 w 1896673"/>
                <a:gd name="connsiteY3" fmla="*/ 167976 h 3299336"/>
                <a:gd name="connsiteX4" fmla="*/ 169298 w 1896673"/>
                <a:gd name="connsiteY4" fmla="*/ 280400 h 3299336"/>
                <a:gd name="connsiteX5" fmla="*/ 191122 w 1896673"/>
                <a:gd name="connsiteY5" fmla="*/ 391503 h 3299336"/>
                <a:gd name="connsiteX6" fmla="*/ 220220 w 1896673"/>
                <a:gd name="connsiteY6" fmla="*/ 502605 h 3299336"/>
                <a:gd name="connsiteX7" fmla="*/ 257254 w 1896673"/>
                <a:gd name="connsiteY7" fmla="*/ 612384 h 3299336"/>
                <a:gd name="connsiteX8" fmla="*/ 300901 w 1896673"/>
                <a:gd name="connsiteY8" fmla="*/ 719518 h 3299336"/>
                <a:gd name="connsiteX9" fmla="*/ 353146 w 1896673"/>
                <a:gd name="connsiteY9" fmla="*/ 825330 h 3299336"/>
                <a:gd name="connsiteX10" fmla="*/ 382244 w 1896673"/>
                <a:gd name="connsiteY10" fmla="*/ 877574 h 3299336"/>
                <a:gd name="connsiteX11" fmla="*/ 412665 w 1896673"/>
                <a:gd name="connsiteY11" fmla="*/ 929819 h 3299336"/>
                <a:gd name="connsiteX12" fmla="*/ 480120 w 1896673"/>
                <a:gd name="connsiteY12" fmla="*/ 1028356 h 3299336"/>
                <a:gd name="connsiteX13" fmla="*/ 551542 w 1896673"/>
                <a:gd name="connsiteY13" fmla="*/ 1122264 h 3299336"/>
                <a:gd name="connsiteX14" fmla="*/ 628917 w 1896673"/>
                <a:gd name="connsiteY14" fmla="*/ 1208897 h 3299336"/>
                <a:gd name="connsiteX15" fmla="*/ 712244 w 1896673"/>
                <a:gd name="connsiteY15" fmla="*/ 1290239 h 3299336"/>
                <a:gd name="connsiteX16" fmla="*/ 798877 w 1896673"/>
                <a:gd name="connsiteY16" fmla="*/ 1364969 h 3299336"/>
                <a:gd name="connsiteX17" fmla="*/ 890139 w 1896673"/>
                <a:gd name="connsiteY17" fmla="*/ 1433085 h 3299336"/>
                <a:gd name="connsiteX18" fmla="*/ 985370 w 1896673"/>
                <a:gd name="connsiteY18" fmla="*/ 1495911 h 3299336"/>
                <a:gd name="connsiteX19" fmla="*/ 1083246 w 1896673"/>
                <a:gd name="connsiteY19" fmla="*/ 1551462 h 3299336"/>
                <a:gd name="connsiteX20" fmla="*/ 1185089 w 1896673"/>
                <a:gd name="connsiteY20" fmla="*/ 1600400 h 3299336"/>
                <a:gd name="connsiteX21" fmla="*/ 1289578 w 1896673"/>
                <a:gd name="connsiteY21" fmla="*/ 1642724 h 3299336"/>
                <a:gd name="connsiteX22" fmla="*/ 1396051 w 1896673"/>
                <a:gd name="connsiteY22" fmla="*/ 1678436 h 3299336"/>
                <a:gd name="connsiteX23" fmla="*/ 1505169 w 1896673"/>
                <a:gd name="connsiteY23" fmla="*/ 1706872 h 3299336"/>
                <a:gd name="connsiteX24" fmla="*/ 1615610 w 1896673"/>
                <a:gd name="connsiteY24" fmla="*/ 1728696 h 3299336"/>
                <a:gd name="connsiteX25" fmla="*/ 1726712 w 1896673"/>
                <a:gd name="connsiteY25" fmla="*/ 1743245 h 3299336"/>
                <a:gd name="connsiteX26" fmla="*/ 1840459 w 1896673"/>
                <a:gd name="connsiteY26" fmla="*/ 1751181 h 3299336"/>
                <a:gd name="connsiteX27" fmla="*/ 1847073 w 1896673"/>
                <a:gd name="connsiteY27" fmla="*/ 1751181 h 3299336"/>
                <a:gd name="connsiteX28" fmla="*/ 1847073 w 1896673"/>
                <a:gd name="connsiteY28" fmla="*/ 1749858 h 3299336"/>
                <a:gd name="connsiteX29" fmla="*/ 1896673 w 1896673"/>
                <a:gd name="connsiteY29" fmla="*/ 1749858 h 3299336"/>
                <a:gd name="connsiteX30" fmla="*/ 1896673 w 1896673"/>
                <a:gd name="connsiteY30" fmla="*/ 3299336 h 3299336"/>
                <a:gd name="connsiteX31" fmla="*/ 1847073 w 1896673"/>
                <a:gd name="connsiteY31" fmla="*/ 3299336 h 3299336"/>
                <a:gd name="connsiteX32" fmla="*/ 1847073 w 1896673"/>
                <a:gd name="connsiteY32" fmla="*/ 1899574 h 3299336"/>
                <a:gd name="connsiteX33" fmla="*/ 1835169 w 1896673"/>
                <a:gd name="connsiteY33" fmla="*/ 1899318 h 3299336"/>
                <a:gd name="connsiteX34" fmla="*/ 1713486 w 1896673"/>
                <a:gd name="connsiteY34" fmla="*/ 1890720 h 3299336"/>
                <a:gd name="connsiteX35" fmla="*/ 1591802 w 1896673"/>
                <a:gd name="connsiteY35" fmla="*/ 1875510 h 3299336"/>
                <a:gd name="connsiteX36" fmla="*/ 1471442 w 1896673"/>
                <a:gd name="connsiteY36" fmla="*/ 1851702 h 3299336"/>
                <a:gd name="connsiteX37" fmla="*/ 1354388 w 1896673"/>
                <a:gd name="connsiteY37" fmla="*/ 1820620 h 3299336"/>
                <a:gd name="connsiteX38" fmla="*/ 1238656 w 1896673"/>
                <a:gd name="connsiteY38" fmla="*/ 1782264 h 3299336"/>
                <a:gd name="connsiteX39" fmla="*/ 1125570 w 1896673"/>
                <a:gd name="connsiteY39" fmla="*/ 1735971 h 3299336"/>
                <a:gd name="connsiteX40" fmla="*/ 1014468 w 1896673"/>
                <a:gd name="connsiteY40" fmla="*/ 1682403 h 3299336"/>
                <a:gd name="connsiteX41" fmla="*/ 907334 w 1896673"/>
                <a:gd name="connsiteY41" fmla="*/ 1622884 h 3299336"/>
                <a:gd name="connsiteX42" fmla="*/ 804829 w 1896673"/>
                <a:gd name="connsiteY42" fmla="*/ 1554768 h 3299336"/>
                <a:gd name="connsiteX43" fmla="*/ 704969 w 1896673"/>
                <a:gd name="connsiteY43" fmla="*/ 1480700 h 3299336"/>
                <a:gd name="connsiteX44" fmla="*/ 611061 w 1896673"/>
                <a:gd name="connsiteY44" fmla="*/ 1400019 h 3299336"/>
                <a:gd name="connsiteX45" fmla="*/ 521783 w 1896673"/>
                <a:gd name="connsiteY45" fmla="*/ 1311402 h 3299336"/>
                <a:gd name="connsiteX46" fmla="*/ 437795 w 1896673"/>
                <a:gd name="connsiteY46" fmla="*/ 1217494 h 3299336"/>
                <a:gd name="connsiteX47" fmla="*/ 359098 w 1896673"/>
                <a:gd name="connsiteY47" fmla="*/ 1116312 h 3299336"/>
                <a:gd name="connsiteX48" fmla="*/ 287014 w 1896673"/>
                <a:gd name="connsiteY48" fmla="*/ 1007855 h 3299336"/>
                <a:gd name="connsiteX49" fmla="*/ 253286 w 1896673"/>
                <a:gd name="connsiteY49" fmla="*/ 952304 h 3299336"/>
                <a:gd name="connsiteX50" fmla="*/ 221543 w 1896673"/>
                <a:gd name="connsiteY50" fmla="*/ 896091 h 3299336"/>
                <a:gd name="connsiteX51" fmla="*/ 165330 w 1896673"/>
                <a:gd name="connsiteY51" fmla="*/ 781021 h 3299336"/>
                <a:gd name="connsiteX52" fmla="*/ 117054 w 1896673"/>
                <a:gd name="connsiteY52" fmla="*/ 663306 h 3299336"/>
                <a:gd name="connsiteX53" fmla="*/ 78036 w 1896673"/>
                <a:gd name="connsiteY53" fmla="*/ 544929 h 3299336"/>
                <a:gd name="connsiteX54" fmla="*/ 46292 w 1896673"/>
                <a:gd name="connsiteY54" fmla="*/ 425230 h 3299336"/>
                <a:gd name="connsiteX55" fmla="*/ 23146 w 1896673"/>
                <a:gd name="connsiteY55" fmla="*/ 303547 h 3299336"/>
                <a:gd name="connsiteX56" fmla="*/ 7274 w 1896673"/>
                <a:gd name="connsiteY56" fmla="*/ 182525 h 3299336"/>
                <a:gd name="connsiteX57" fmla="*/ 661 w 1896673"/>
                <a:gd name="connsiteY57" fmla="*/ 60842 h 3299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896673" h="3299336">
                  <a:moveTo>
                    <a:pt x="0" y="0"/>
                  </a:moveTo>
                  <a:lnTo>
                    <a:pt x="148136" y="0"/>
                  </a:lnTo>
                  <a:lnTo>
                    <a:pt x="148797" y="55551"/>
                  </a:lnTo>
                  <a:lnTo>
                    <a:pt x="156072" y="167976"/>
                  </a:lnTo>
                  <a:lnTo>
                    <a:pt x="169298" y="280400"/>
                  </a:lnTo>
                  <a:lnTo>
                    <a:pt x="191122" y="391503"/>
                  </a:lnTo>
                  <a:lnTo>
                    <a:pt x="220220" y="502605"/>
                  </a:lnTo>
                  <a:lnTo>
                    <a:pt x="257254" y="612384"/>
                  </a:lnTo>
                  <a:lnTo>
                    <a:pt x="300901" y="719518"/>
                  </a:lnTo>
                  <a:lnTo>
                    <a:pt x="353146" y="825330"/>
                  </a:lnTo>
                  <a:lnTo>
                    <a:pt x="382244" y="877574"/>
                  </a:lnTo>
                  <a:lnTo>
                    <a:pt x="412665" y="929819"/>
                  </a:lnTo>
                  <a:lnTo>
                    <a:pt x="480120" y="1028356"/>
                  </a:lnTo>
                  <a:lnTo>
                    <a:pt x="551542" y="1122264"/>
                  </a:lnTo>
                  <a:lnTo>
                    <a:pt x="628917" y="1208897"/>
                  </a:lnTo>
                  <a:lnTo>
                    <a:pt x="712244" y="1290239"/>
                  </a:lnTo>
                  <a:lnTo>
                    <a:pt x="798877" y="1364969"/>
                  </a:lnTo>
                  <a:lnTo>
                    <a:pt x="890139" y="1433085"/>
                  </a:lnTo>
                  <a:lnTo>
                    <a:pt x="985370" y="1495911"/>
                  </a:lnTo>
                  <a:lnTo>
                    <a:pt x="1083246" y="1551462"/>
                  </a:lnTo>
                  <a:lnTo>
                    <a:pt x="1185089" y="1600400"/>
                  </a:lnTo>
                  <a:lnTo>
                    <a:pt x="1289578" y="1642724"/>
                  </a:lnTo>
                  <a:lnTo>
                    <a:pt x="1396051" y="1678436"/>
                  </a:lnTo>
                  <a:lnTo>
                    <a:pt x="1505169" y="1706872"/>
                  </a:lnTo>
                  <a:lnTo>
                    <a:pt x="1615610" y="1728696"/>
                  </a:lnTo>
                  <a:lnTo>
                    <a:pt x="1726712" y="1743245"/>
                  </a:lnTo>
                  <a:lnTo>
                    <a:pt x="1840459" y="1751181"/>
                  </a:lnTo>
                  <a:lnTo>
                    <a:pt x="1847073" y="1751181"/>
                  </a:lnTo>
                  <a:lnTo>
                    <a:pt x="1847073" y="1749858"/>
                  </a:lnTo>
                  <a:lnTo>
                    <a:pt x="1896673" y="1749858"/>
                  </a:lnTo>
                  <a:lnTo>
                    <a:pt x="1896673" y="3299336"/>
                  </a:lnTo>
                  <a:lnTo>
                    <a:pt x="1847073" y="3299336"/>
                  </a:lnTo>
                  <a:lnTo>
                    <a:pt x="1847073" y="1899574"/>
                  </a:lnTo>
                  <a:lnTo>
                    <a:pt x="1835169" y="1899318"/>
                  </a:lnTo>
                  <a:lnTo>
                    <a:pt x="1713486" y="1890720"/>
                  </a:lnTo>
                  <a:lnTo>
                    <a:pt x="1591802" y="1875510"/>
                  </a:lnTo>
                  <a:lnTo>
                    <a:pt x="1471442" y="1851702"/>
                  </a:lnTo>
                  <a:lnTo>
                    <a:pt x="1354388" y="1820620"/>
                  </a:lnTo>
                  <a:lnTo>
                    <a:pt x="1238656" y="1782264"/>
                  </a:lnTo>
                  <a:lnTo>
                    <a:pt x="1125570" y="1735971"/>
                  </a:lnTo>
                  <a:lnTo>
                    <a:pt x="1014468" y="1682403"/>
                  </a:lnTo>
                  <a:lnTo>
                    <a:pt x="907334" y="1622884"/>
                  </a:lnTo>
                  <a:lnTo>
                    <a:pt x="804829" y="1554768"/>
                  </a:lnTo>
                  <a:lnTo>
                    <a:pt x="704969" y="1480700"/>
                  </a:lnTo>
                  <a:lnTo>
                    <a:pt x="611061" y="1400019"/>
                  </a:lnTo>
                  <a:lnTo>
                    <a:pt x="521783" y="1311402"/>
                  </a:lnTo>
                  <a:lnTo>
                    <a:pt x="437795" y="1217494"/>
                  </a:lnTo>
                  <a:lnTo>
                    <a:pt x="359098" y="1116312"/>
                  </a:lnTo>
                  <a:lnTo>
                    <a:pt x="287014" y="1007855"/>
                  </a:lnTo>
                  <a:lnTo>
                    <a:pt x="253286" y="952304"/>
                  </a:lnTo>
                  <a:lnTo>
                    <a:pt x="221543" y="896091"/>
                  </a:lnTo>
                  <a:lnTo>
                    <a:pt x="165330" y="781021"/>
                  </a:lnTo>
                  <a:lnTo>
                    <a:pt x="117054" y="663306"/>
                  </a:lnTo>
                  <a:lnTo>
                    <a:pt x="78036" y="544929"/>
                  </a:lnTo>
                  <a:lnTo>
                    <a:pt x="46292" y="425230"/>
                  </a:lnTo>
                  <a:lnTo>
                    <a:pt x="23146" y="303547"/>
                  </a:lnTo>
                  <a:lnTo>
                    <a:pt x="7274" y="182525"/>
                  </a:lnTo>
                  <a:lnTo>
                    <a:pt x="661" y="6084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1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72">
              <a:extLst>
                <a:ext uri="{FF2B5EF4-FFF2-40B4-BE49-F238E27FC236}">
                  <a16:creationId xmlns:a16="http://schemas.microsoft.com/office/drawing/2014/main" xmlns="" id="{777394E5-2B26-4A21-93CB-2D6F2148C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4735" y="4160816"/>
              <a:ext cx="930009" cy="92643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reeform 73">
              <a:extLst>
                <a:ext uri="{FF2B5EF4-FFF2-40B4-BE49-F238E27FC236}">
                  <a16:creationId xmlns:a16="http://schemas.microsoft.com/office/drawing/2014/main" xmlns="" id="{594C5236-6788-4BCD-B2C4-D190AEB3F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994" y="3911689"/>
              <a:ext cx="930009" cy="92488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Freeform 74">
              <a:extLst>
                <a:ext uri="{FF2B5EF4-FFF2-40B4-BE49-F238E27FC236}">
                  <a16:creationId xmlns:a16="http://schemas.microsoft.com/office/drawing/2014/main" xmlns="" id="{69976FD0-D8EC-419E-AC07-2412300EB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2084" y="3114938"/>
              <a:ext cx="930009" cy="9264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9" name="Graphic 28" descr="Users">
              <a:extLst>
                <a:ext uri="{FF2B5EF4-FFF2-40B4-BE49-F238E27FC236}">
                  <a16:creationId xmlns:a16="http://schemas.microsoft.com/office/drawing/2014/main" xmlns="" id="{A6E24E00-DD79-42EB-B11F-AB981DD68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524517" y="1595524"/>
              <a:ext cx="1262834" cy="125587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2CA78E8-C47D-4CA6-B7B2-CCA57CF0355E}"/>
                </a:ext>
              </a:extLst>
            </p:cNvPr>
            <p:cNvSpPr txBox="1"/>
            <p:nvPr/>
          </p:nvSpPr>
          <p:spPr>
            <a:xfrm>
              <a:off x="1339890" y="1381606"/>
              <a:ext cx="2949328" cy="403218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n-US" sz="18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Value Added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84F86BD9-19D7-464A-8E1A-EC06B4D56D44}"/>
                </a:ext>
              </a:extLst>
            </p:cNvPr>
            <p:cNvSpPr txBox="1"/>
            <p:nvPr/>
          </p:nvSpPr>
          <p:spPr>
            <a:xfrm>
              <a:off x="812927" y="1813555"/>
              <a:ext cx="3445019" cy="84003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285750" indent="-115888" algn="just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 innovative and cost-effective avenue for restaurants to better manage their tables. </a:t>
              </a:r>
            </a:p>
            <a:p>
              <a:pPr marL="285750" indent="-115888" algn="just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Customers receive a facilitated experience from reserving, ordering, and then even paying.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EE3402EB-502F-43A0-97C4-1326A6447F26}"/>
                </a:ext>
              </a:extLst>
            </p:cNvPr>
            <p:cNvSpPr txBox="1"/>
            <p:nvPr/>
          </p:nvSpPr>
          <p:spPr>
            <a:xfrm>
              <a:off x="7024647" y="4377545"/>
              <a:ext cx="2625379" cy="36961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16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Social Network Driven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4043683F-C0F9-4B82-AA23-22A947C24DA4}"/>
                </a:ext>
              </a:extLst>
            </p:cNvPr>
            <p:cNvSpPr txBox="1"/>
            <p:nvPr/>
          </p:nvSpPr>
          <p:spPr>
            <a:xfrm>
              <a:off x="2136687" y="4343944"/>
              <a:ext cx="2121259" cy="403218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n-US" sz="1800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Holistic Service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82C4EA6-2396-4737-8224-5C2D44708370}"/>
                </a:ext>
              </a:extLst>
            </p:cNvPr>
            <p:cNvSpPr txBox="1"/>
            <p:nvPr/>
          </p:nvSpPr>
          <p:spPr>
            <a:xfrm>
              <a:off x="812927" y="4731061"/>
              <a:ext cx="3404594" cy="84003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285750" indent="-115888" algn="just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Make reservations at their favorite restaurants.</a:t>
              </a:r>
            </a:p>
            <a:p>
              <a:pPr marL="285750" indent="-115888" algn="just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Browse the menu and pre-order their food.</a:t>
              </a:r>
            </a:p>
            <a:p>
              <a:pPr marL="285750" indent="-115888" algn="just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Provide their preference for the type of service they receive.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22FD74F9-DAAB-4AA3-8873-F2E285A68070}"/>
                </a:ext>
              </a:extLst>
            </p:cNvPr>
            <p:cNvSpPr txBox="1"/>
            <p:nvPr/>
          </p:nvSpPr>
          <p:spPr>
            <a:xfrm>
              <a:off x="7024646" y="4747162"/>
              <a:ext cx="3052217" cy="65522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1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platform integrates with social media feeds of our customers and showcases restaurant activities of their friends.  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59351A72-F6DE-4DBE-8DA6-D9958C0FF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4602" y="3997805"/>
              <a:ext cx="709941" cy="706026"/>
            </a:xfrm>
            <a:prstGeom prst="rect">
              <a:avLst/>
            </a:prstGeom>
          </p:spPr>
        </p:pic>
        <p:pic>
          <p:nvPicPr>
            <p:cNvPr id="37" name="Picture 10" descr="Image result for social media icons transparent">
              <a:extLst>
                <a:ext uri="{FF2B5EF4-FFF2-40B4-BE49-F238E27FC236}">
                  <a16:creationId xmlns:a16="http://schemas.microsoft.com/office/drawing/2014/main" xmlns="" id="{5622CCE3-C937-46E0-A68E-585C500939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6866" y="4350818"/>
              <a:ext cx="759986" cy="51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2" descr="Image result for clock icons transparent">
              <a:extLst>
                <a:ext uri="{FF2B5EF4-FFF2-40B4-BE49-F238E27FC236}">
                  <a16:creationId xmlns:a16="http://schemas.microsoft.com/office/drawing/2014/main" xmlns="" id="{E33FAC3C-465D-42B1-AE90-A91B03A280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8275" y="3211587"/>
              <a:ext cx="739246" cy="735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942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714375" y="196100"/>
            <a:ext cx="7715250" cy="52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" sz="3000" b="1" i="0" u="none" strike="noStrike" cap="none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Competitive Analysis</a:t>
            </a:r>
            <a:endParaRPr sz="3000" b="1" i="0" u="none" strike="noStrike" cap="none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106" name="Shape 106"/>
          <p:cNvGraphicFramePr/>
          <p:nvPr>
            <p:extLst>
              <p:ext uri="{D42A27DB-BD31-4B8C-83A1-F6EECF244321}">
                <p14:modId xmlns:p14="http://schemas.microsoft.com/office/powerpoint/2010/main" val="3098871159"/>
              </p:ext>
            </p:extLst>
          </p:nvPr>
        </p:nvGraphicFramePr>
        <p:xfrm>
          <a:off x="714375" y="1114425"/>
          <a:ext cx="7715200" cy="3400894"/>
        </p:xfrm>
        <a:graphic>
          <a:graphicData uri="http://schemas.openxmlformats.org/drawingml/2006/table">
            <a:tbl>
              <a:tblPr>
                <a:noFill/>
                <a:tableStyleId>{4DA27F6D-4D5C-4906-BE94-1F496A7C88B0}</a:tableStyleId>
              </a:tblPr>
              <a:tblGrid>
                <a:gridCol w="40607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92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29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20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02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48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300"/>
                        <a:buFont typeface="Arial"/>
                        <a:buNone/>
                      </a:pPr>
                      <a:r>
                        <a:rPr lang="en" sz="23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 Capabilities</a:t>
                      </a:r>
                      <a:endParaRPr sz="23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 u="none" strike="noStrike" cap="none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Yelp</a:t>
                      </a:r>
                      <a:endParaRPr sz="1100" b="1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 u="none" strike="noStrike" cap="none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Nowait</a:t>
                      </a:r>
                      <a:endParaRPr sz="1100" b="1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 u="none" strike="noStrike" cap="none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OpenTable</a:t>
                      </a:r>
                      <a:endParaRPr sz="1100" b="1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b="1" u="none" strike="noStrike" cap="none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Dibs</a:t>
                      </a:r>
                      <a:endParaRPr sz="1100" b="1" u="none" strike="noStrike" cap="none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Search for restaurants, make reservations and view customer reviews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rgbClr val="00E5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  <a:endParaRPr sz="1800" u="none" strike="noStrike" cap="none">
                        <a:solidFill>
                          <a:srgbClr val="38761D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rgbClr val="00E5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  <a:endParaRPr sz="1800" u="none" strike="noStrike" cap="none">
                        <a:solidFill>
                          <a:srgbClr val="00E5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rgbClr val="00E5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  <a:endParaRPr sz="1400" u="none" strike="noStrike" cap="none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rgbClr val="00E5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  <a:endParaRPr sz="11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Join a waitlist 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rgbClr val="00E5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  <a:endParaRPr sz="11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rgbClr val="00E5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  <a:endParaRPr sz="11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✖</a:t>
                      </a:r>
                      <a:endParaRPr sz="11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rgbClr val="00E5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  <a:endParaRPr sz="11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Pick your seating when making a reservation</a:t>
                      </a:r>
                      <a:endParaRPr sz="14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✖</a:t>
                      </a:r>
                      <a:endParaRPr sz="11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✖</a:t>
                      </a:r>
                      <a:endParaRPr sz="11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✖</a:t>
                      </a:r>
                      <a:endParaRPr sz="11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rgbClr val="00E5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  <a:endParaRPr sz="11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1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Place order when making a reservation</a:t>
                      </a:r>
                      <a:endParaRPr sz="14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✖</a:t>
                      </a:r>
                      <a:endParaRPr sz="11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✖</a:t>
                      </a:r>
                      <a:endParaRPr sz="11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✖</a:t>
                      </a:r>
                      <a:endParaRPr sz="11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u="none" strike="noStrike" cap="none">
                          <a:solidFill>
                            <a:srgbClr val="00E5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  <a:endParaRPr sz="11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Integrates with social media feed of customers</a:t>
                      </a:r>
                      <a:endParaRPr sz="14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 anchor="ctr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✖</a:t>
                      </a:r>
                      <a:endParaRPr sz="11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✖</a:t>
                      </a:r>
                      <a:endParaRPr sz="11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strike="noStrike" cap="none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✖</a:t>
                      </a:r>
                      <a:endParaRPr sz="11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u="none" strike="noStrike" cap="none" dirty="0">
                          <a:solidFill>
                            <a:srgbClr val="00E5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✓</a:t>
                      </a:r>
                      <a:endParaRPr sz="11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68575" marB="6857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6394" y="1380023"/>
            <a:ext cx="560212" cy="533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8569" y="1398236"/>
            <a:ext cx="497006" cy="49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62594" y="1366641"/>
            <a:ext cx="560212" cy="560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logo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169" y="1284888"/>
            <a:ext cx="705019" cy="705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66FCE4-3B05-F248-B70B-B3A3C849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37" y="2027620"/>
            <a:ext cx="8212334" cy="3136900"/>
          </a:xfrm>
          <a:prstGeom prst="rect">
            <a:avLst/>
          </a:prstGeom>
        </p:spPr>
      </p:pic>
      <p:sp>
        <p:nvSpPr>
          <p:cNvPr id="6" name="Shape 114">
            <a:extLst>
              <a:ext uri="{FF2B5EF4-FFF2-40B4-BE49-F238E27FC236}">
                <a16:creationId xmlns:a16="http://schemas.microsoft.com/office/drawing/2014/main" xmlns="" id="{F7F7B189-DCC5-594E-ABDC-9621131FFD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248" y="217455"/>
            <a:ext cx="7926769" cy="507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" sz="3000" b="1" i="0" u="none" strike="noStrike" cap="none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Marketing Strategy </a:t>
            </a:r>
            <a:endParaRPr sz="3000" b="1" i="0" u="none" strike="noStrike" cap="none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36D1D11-D7F4-E846-A34A-1C26FF5CCFE8}"/>
              </a:ext>
            </a:extLst>
          </p:cNvPr>
          <p:cNvSpPr/>
          <p:nvPr/>
        </p:nvSpPr>
        <p:spPr>
          <a:xfrm>
            <a:off x="783013" y="1176240"/>
            <a:ext cx="24778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lvl="0">
              <a:buClr>
                <a:schemeClr val="accent1"/>
              </a:buClr>
              <a:buSzPts val="1500"/>
            </a:pPr>
            <a:r>
              <a:rPr lang="en-US" sz="1800" b="1" dirty="0">
                <a:solidFill>
                  <a:srgbClr val="3030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Optimize Social Media </a:t>
            </a:r>
            <a:r>
              <a:rPr lang="en-US" b="1" dirty="0">
                <a:solidFill>
                  <a:srgbClr val="3030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dirty="0">
                <a:solidFill>
                  <a:srgbClr val="30303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b="1" dirty="0">
              <a:solidFill>
                <a:srgbClr val="30303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5AF137F-5637-0A4F-A8D5-2B364F1100CB}"/>
              </a:ext>
            </a:extLst>
          </p:cNvPr>
          <p:cNvSpPr/>
          <p:nvPr/>
        </p:nvSpPr>
        <p:spPr>
          <a:xfrm>
            <a:off x="4875704" y="758650"/>
            <a:ext cx="2485696" cy="1069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lvl="0">
              <a:buClr>
                <a:schemeClr val="accent1"/>
              </a:buClr>
              <a:buSzPts val="1500"/>
            </a:pPr>
            <a:r>
              <a:rPr lang="en-US" sz="1800" b="1" dirty="0">
                <a:solidFill>
                  <a:srgbClr val="3030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Paid Advertisements</a:t>
            </a:r>
          </a:p>
          <a:p>
            <a:pPr marL="685800" lvl="1" indent="-247650">
              <a:lnSpc>
                <a:spcPct val="150000"/>
              </a:lnSpc>
              <a:buClr>
                <a:schemeClr val="accent1"/>
              </a:buClr>
              <a:buSzPts val="1300"/>
              <a:buFont typeface="Arial"/>
              <a:buChar char="○"/>
            </a:pPr>
            <a:r>
              <a:rPr lang="en-US" sz="1600" dirty="0">
                <a:solidFill>
                  <a:srgbClr val="3030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Search Ads</a:t>
            </a:r>
          </a:p>
          <a:p>
            <a:pPr marL="685800" lvl="1" indent="-247650">
              <a:lnSpc>
                <a:spcPct val="150000"/>
              </a:lnSpc>
              <a:buClr>
                <a:schemeClr val="accent1"/>
              </a:buClr>
              <a:buSzPts val="1300"/>
              <a:buFont typeface="Arial"/>
              <a:buChar char="○"/>
            </a:pPr>
            <a:r>
              <a:rPr lang="en-US" sz="1600" dirty="0">
                <a:solidFill>
                  <a:srgbClr val="3030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In-Store</a:t>
            </a:r>
          </a:p>
        </p:txBody>
      </p: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xmlns="" id="{7D401E84-FC07-1E47-9A66-6166E1842915}"/>
              </a:ext>
            </a:extLst>
          </p:cNvPr>
          <p:cNvCxnSpPr>
            <a:cxnSpLocks/>
          </p:cNvCxnSpPr>
          <p:nvPr/>
        </p:nvCxnSpPr>
        <p:spPr>
          <a:xfrm rot="16200000" flipV="1">
            <a:off x="2118947" y="1613691"/>
            <a:ext cx="1048803" cy="91439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xmlns="" id="{008FC63C-EF23-574C-ABAD-F1CA8276A4D3}"/>
              </a:ext>
            </a:extLst>
          </p:cNvPr>
          <p:cNvCxnSpPr>
            <a:cxnSpLocks/>
          </p:cNvCxnSpPr>
          <p:nvPr/>
        </p:nvCxnSpPr>
        <p:spPr>
          <a:xfrm rot="16200000" flipV="1">
            <a:off x="7126487" y="997968"/>
            <a:ext cx="1048803" cy="914397"/>
          </a:xfrm>
          <a:prstGeom prst="bentConnector3">
            <a:avLst>
              <a:gd name="adj1" fmla="val 10010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E3A6D0B7-CB7C-204A-8988-13811149AE5A}"/>
              </a:ext>
            </a:extLst>
          </p:cNvPr>
          <p:cNvSpPr/>
          <p:nvPr/>
        </p:nvSpPr>
        <p:spPr>
          <a:xfrm>
            <a:off x="-84081" y="4091926"/>
            <a:ext cx="2743199" cy="700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lvl="0">
              <a:spcBef>
                <a:spcPts val="400"/>
              </a:spcBef>
              <a:buClr>
                <a:schemeClr val="accent1"/>
              </a:buClr>
              <a:buSzPts val="1500"/>
            </a:pPr>
            <a:r>
              <a:rPr lang="en-US" sz="1800" b="1" dirty="0">
                <a:solidFill>
                  <a:srgbClr val="3030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Target: Millennials/Gen-Z</a:t>
            </a:r>
          </a:p>
          <a:p>
            <a:pPr marL="685800" lvl="1" indent="-247650">
              <a:lnSpc>
                <a:spcPct val="150000"/>
              </a:lnSpc>
              <a:buClr>
                <a:schemeClr val="accent1"/>
              </a:buClr>
              <a:buSzPts val="1300"/>
              <a:buFont typeface="Arial"/>
              <a:buChar char="○"/>
            </a:pPr>
            <a:r>
              <a:rPr lang="en-US" sz="1600" dirty="0">
                <a:solidFill>
                  <a:srgbClr val="3030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Ages: 18-38</a:t>
            </a:r>
          </a:p>
        </p:txBody>
      </p: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xmlns="" id="{63169C4F-FB2F-3447-ABC8-961292110D49}"/>
              </a:ext>
            </a:extLst>
          </p:cNvPr>
          <p:cNvCxnSpPr>
            <a:cxnSpLocks/>
          </p:cNvCxnSpPr>
          <p:nvPr/>
        </p:nvCxnSpPr>
        <p:spPr>
          <a:xfrm rot="5400000">
            <a:off x="342843" y="2743572"/>
            <a:ext cx="1327035" cy="1024764"/>
          </a:xfrm>
          <a:prstGeom prst="bentConnector3">
            <a:avLst>
              <a:gd name="adj1" fmla="val 10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849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649559" y="294931"/>
            <a:ext cx="7926769" cy="507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How will we generate revenue?</a:t>
            </a:r>
            <a:endParaRPr sz="3000" b="1" i="0" u="none" strike="noStrike" cap="none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219C79E-4BE4-44CA-A806-EE8FDE485727}"/>
              </a:ext>
            </a:extLst>
          </p:cNvPr>
          <p:cNvGrpSpPr/>
          <p:nvPr/>
        </p:nvGrpSpPr>
        <p:grpSpPr>
          <a:xfrm>
            <a:off x="1295543" y="864214"/>
            <a:ext cx="6454876" cy="4064000"/>
            <a:chOff x="307259" y="996949"/>
            <a:chExt cx="6454876" cy="4064000"/>
          </a:xfrm>
        </p:grpSpPr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xmlns="" id="{FF817B73-2AC9-4B27-8535-F6069A2C659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35060997"/>
                </p:ext>
              </p:extLst>
            </p:nvPr>
          </p:nvGraphicFramePr>
          <p:xfrm>
            <a:off x="307259" y="996949"/>
            <a:ext cx="6454876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1028" name="Picture 4" descr="Related image">
              <a:extLst>
                <a:ext uri="{FF2B5EF4-FFF2-40B4-BE49-F238E27FC236}">
                  <a16:creationId xmlns:a16="http://schemas.microsoft.com/office/drawing/2014/main" xmlns="" id="{9A666384-0DF5-4047-B92C-05B2E4366C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384" y="2626699"/>
              <a:ext cx="831798" cy="831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ge result for money transparent icon circle">
              <a:extLst>
                <a:ext uri="{FF2B5EF4-FFF2-40B4-BE49-F238E27FC236}">
                  <a16:creationId xmlns:a16="http://schemas.microsoft.com/office/drawing/2014/main" xmlns="" id="{482F5010-2206-43F0-B29D-DEDFB75014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36" y="1407870"/>
              <a:ext cx="809447" cy="809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mage result for advertisement transparent icon circle">
              <a:extLst>
                <a:ext uri="{FF2B5EF4-FFF2-40B4-BE49-F238E27FC236}">
                  <a16:creationId xmlns:a16="http://schemas.microsoft.com/office/drawing/2014/main" xmlns="" id="{8C1180B6-F277-4C8D-87D4-B7078FC5B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07" y="3835367"/>
              <a:ext cx="848711" cy="848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589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-106857" y="-153453"/>
            <a:ext cx="2953407" cy="176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Dibs</a:t>
            </a:r>
            <a:b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</a:t>
            </a:r>
            <a:r>
              <a:rPr lang="en" sz="3000" b="1" i="0" u="none" strike="noStrike" cap="none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3000" b="1" i="0" u="none" strike="noStrike" cap="none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A23E8E-7A2F-514B-88B1-F155C1ECB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69" y="1176063"/>
            <a:ext cx="1640931" cy="1640931"/>
          </a:xfrm>
          <a:prstGeom prst="rect">
            <a:avLst/>
          </a:prstGeom>
        </p:spPr>
      </p:pic>
      <p:pic>
        <p:nvPicPr>
          <p:cNvPr id="2" name="DIBS Prototype Video">
            <a:hlinkClick r:id="" action="ppaction://media"/>
            <a:extLst>
              <a:ext uri="{FF2B5EF4-FFF2-40B4-BE49-F238E27FC236}">
                <a16:creationId xmlns:a16="http://schemas.microsoft.com/office/drawing/2014/main" xmlns="" id="{61E487C3-08A2-E648-8B39-B3EF131E88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84176" y="0"/>
            <a:ext cx="27919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40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632438" y="306947"/>
            <a:ext cx="7269525" cy="521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" sz="3000" b="1" i="0" u="none" strike="noStrike" cap="none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Systems Architecture</a:t>
            </a:r>
            <a:endParaRPr sz="3000" b="1" i="0" u="none" strike="noStrike" cap="none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2" name="Shape 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545" y="1353740"/>
            <a:ext cx="8568559" cy="267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641742" y="330195"/>
            <a:ext cx="7269525" cy="536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" sz="3000" b="1" i="0" u="none" strike="noStrike" cap="none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Data Model</a:t>
            </a:r>
            <a:endParaRPr sz="3000" b="1" i="0" u="none" strike="noStrike" cap="none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0276" y="598584"/>
            <a:ext cx="6008510" cy="388786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/>
        </p:nvSpPr>
        <p:spPr>
          <a:xfrm>
            <a:off x="506101" y="3120498"/>
            <a:ext cx="3114628" cy="276999"/>
          </a:xfrm>
          <a:prstGeom prst="rect">
            <a:avLst/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High Level - Relational Data Mo</a:t>
            </a:r>
            <a:r>
              <a:rPr lang="en-US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endParaRPr sz="11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2293</TotalTime>
  <Words>382</Words>
  <Application>Microsoft Macintosh PowerPoint</Application>
  <PresentationFormat>On-screen Show (16:9)</PresentationFormat>
  <Paragraphs>103</Paragraphs>
  <Slides>23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Lato</vt:lpstr>
      <vt:lpstr>Calibri</vt:lpstr>
      <vt:lpstr>Trebuchet MS</vt:lpstr>
      <vt:lpstr>Streamline</vt:lpstr>
      <vt:lpstr>PowerPoint Presentation</vt:lpstr>
      <vt:lpstr>Inspiration &amp; Problem</vt:lpstr>
      <vt:lpstr>Who are we?</vt:lpstr>
      <vt:lpstr>Competitive Analysis</vt:lpstr>
      <vt:lpstr>Marketing Strategy </vt:lpstr>
      <vt:lpstr>How will we generate revenue?</vt:lpstr>
      <vt:lpstr>Dibs Prototype </vt:lpstr>
      <vt:lpstr>Systems Architecture</vt:lpstr>
      <vt:lpstr>Data Model</vt:lpstr>
      <vt:lpstr>Process Model</vt:lpstr>
      <vt:lpstr>Financial Outlook</vt:lpstr>
      <vt:lpstr>Implementation</vt:lpstr>
      <vt:lpstr>Questions?</vt:lpstr>
      <vt:lpstr>Appendix</vt:lpstr>
      <vt:lpstr>Project charter</vt:lpstr>
      <vt:lpstr>Project charter</vt:lpstr>
      <vt:lpstr>Financial Analysis</vt:lpstr>
      <vt:lpstr>Assumptions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Dibs</dc:title>
  <cp:lastModifiedBy>Ajah Puryear</cp:lastModifiedBy>
  <cp:revision>60</cp:revision>
  <dcterms:modified xsi:type="dcterms:W3CDTF">2018-04-24T15:41:09Z</dcterms:modified>
</cp:coreProperties>
</file>