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4841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10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1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12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14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13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3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4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5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6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7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8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9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Conference Room</dc:creator>
  <cp:lastModifiedBy>Conference Room</cp:lastModifiedBy>
  <cp:revision>1</cp:revision>
  <dcterms:modified xsi:type="dcterms:W3CDTF">2016-12-06T22:33:19Z</dcterms:modified>
</cp:coreProperties>
</file>