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sldIdLst>
    <p:sldId id="256" r:id="rId2"/>
    <p:sldId id="276" r:id="rId3"/>
    <p:sldId id="279" r:id="rId4"/>
    <p:sldId id="278" r:id="rId5"/>
    <p:sldId id="266" r:id="rId6"/>
    <p:sldId id="287" r:id="rId7"/>
    <p:sldId id="285" r:id="rId8"/>
    <p:sldId id="300" r:id="rId9"/>
    <p:sldId id="282" r:id="rId10"/>
    <p:sldId id="297" r:id="rId11"/>
    <p:sldId id="268" r:id="rId12"/>
    <p:sldId id="288" r:id="rId13"/>
    <p:sldId id="290" r:id="rId14"/>
    <p:sldId id="281" r:id="rId15"/>
    <p:sldId id="270" r:id="rId16"/>
    <p:sldId id="301" r:id="rId17"/>
    <p:sldId id="273" r:id="rId18"/>
    <p:sldId id="296" r:id="rId19"/>
    <p:sldId id="295" r:id="rId20"/>
    <p:sldId id="294" r:id="rId21"/>
    <p:sldId id="293" r:id="rId22"/>
    <p:sldId id="292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6D520-0E31-48CC-8858-39D409660A2F}" v="8" dt="2017-04-25T21:19:47.337"/>
    <p1510:client id="{931E636D-DC09-4664-87ED-0732BC5EC36E}" v="15" dt="2017-04-25T21:22:5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A934B-21B3-4533-8497-3CAC1EE9F184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7F5252-3771-4EA0-A842-43CAE9BA96B8}">
      <dgm:prSet phldrT="[Text]"/>
      <dgm:spPr/>
      <dgm:t>
        <a:bodyPr/>
        <a:lstStyle/>
        <a:p>
          <a:r>
            <a:rPr lang="en-US" b="1"/>
            <a:t>Documentation Redundancy and Accuracy</a:t>
          </a:r>
          <a:r>
            <a:rPr lang="en-US"/>
            <a:t>​	</a:t>
          </a:r>
        </a:p>
      </dgm:t>
    </dgm:pt>
    <dgm:pt modelId="{438543B2-3FA3-4FAE-BEF2-C44FD6E534E5}" type="parTrans" cxnId="{B3FE25AF-C4CC-4F4C-82AB-345D0A7603B3}">
      <dgm:prSet/>
      <dgm:spPr/>
      <dgm:t>
        <a:bodyPr/>
        <a:lstStyle/>
        <a:p>
          <a:endParaRPr lang="en-US"/>
        </a:p>
      </dgm:t>
    </dgm:pt>
    <dgm:pt modelId="{46E6901A-58F9-418F-8099-E51A6C3958AE}" type="sibTrans" cxnId="{B3FE25AF-C4CC-4F4C-82AB-345D0A7603B3}">
      <dgm:prSet/>
      <dgm:spPr/>
      <dgm:t>
        <a:bodyPr/>
        <a:lstStyle/>
        <a:p>
          <a:endParaRPr lang="en-US"/>
        </a:p>
      </dgm:t>
    </dgm:pt>
    <dgm:pt modelId="{9C63F6B0-82D2-40A5-A5B8-848F727D3A61}">
      <dgm:prSet/>
      <dgm:spPr/>
      <dgm:t>
        <a:bodyPr/>
        <a:lstStyle/>
        <a:p>
          <a:r>
            <a:rPr lang="en-US" b="1"/>
            <a:t>Patient Engagement</a:t>
          </a:r>
          <a:r>
            <a:rPr lang="en-US"/>
            <a:t>​</a:t>
          </a:r>
        </a:p>
      </dgm:t>
    </dgm:pt>
    <dgm:pt modelId="{4718C8BF-70E8-4473-808A-F92DE36793F6}" type="parTrans" cxnId="{FBEC56FA-1EE4-4E67-A42F-0C6705697C97}">
      <dgm:prSet/>
      <dgm:spPr/>
      <dgm:t>
        <a:bodyPr/>
        <a:lstStyle/>
        <a:p>
          <a:endParaRPr lang="en-US"/>
        </a:p>
      </dgm:t>
    </dgm:pt>
    <dgm:pt modelId="{E4E3152D-DE22-4B38-A8BB-96FF2D04ABD9}" type="sibTrans" cxnId="{FBEC56FA-1EE4-4E67-A42F-0C6705697C97}">
      <dgm:prSet/>
      <dgm:spPr/>
      <dgm:t>
        <a:bodyPr/>
        <a:lstStyle/>
        <a:p>
          <a:endParaRPr lang="en-US"/>
        </a:p>
      </dgm:t>
    </dgm:pt>
    <dgm:pt modelId="{4675A199-B5EB-45B8-ABDE-EAAED9BC5E03}">
      <dgm:prSet/>
      <dgm:spPr/>
      <dgm:t>
        <a:bodyPr/>
        <a:lstStyle/>
        <a:p>
          <a:r>
            <a:rPr lang="en-US" b="1"/>
            <a:t>Errors</a:t>
          </a:r>
          <a:endParaRPr lang="en-US"/>
        </a:p>
      </dgm:t>
    </dgm:pt>
    <dgm:pt modelId="{34CF2221-43B5-4C29-9427-75EE357B18A1}" type="parTrans" cxnId="{49D5CFFF-AB66-45CF-8E62-492FEEB4CDAB}">
      <dgm:prSet/>
      <dgm:spPr/>
      <dgm:t>
        <a:bodyPr/>
        <a:lstStyle/>
        <a:p>
          <a:endParaRPr lang="en-US"/>
        </a:p>
      </dgm:t>
    </dgm:pt>
    <dgm:pt modelId="{A8FB98FE-D8BA-400D-A770-FA9B1A99E2C0}" type="sibTrans" cxnId="{49D5CFFF-AB66-45CF-8E62-492FEEB4CDAB}">
      <dgm:prSet/>
      <dgm:spPr/>
      <dgm:t>
        <a:bodyPr/>
        <a:lstStyle/>
        <a:p>
          <a:endParaRPr lang="en-US"/>
        </a:p>
      </dgm:t>
    </dgm:pt>
    <dgm:pt modelId="{C8A5B419-8DF3-46FD-9907-E2299FADE4E1}">
      <dgm:prSet/>
      <dgm:spPr/>
      <dgm:t>
        <a:bodyPr/>
        <a:lstStyle/>
        <a:p>
          <a:r>
            <a:rPr lang="en-US" b="0"/>
            <a:t>86% mistakes is made from administration, which led to 400,000 death a year</a:t>
          </a:r>
        </a:p>
      </dgm:t>
    </dgm:pt>
    <dgm:pt modelId="{9C8908F4-1A39-4D93-B216-FA0640DE9F9C}" type="parTrans" cxnId="{AC2AA8CA-76F3-461F-AE94-C74B00FC43A0}">
      <dgm:prSet/>
      <dgm:spPr/>
      <dgm:t>
        <a:bodyPr/>
        <a:lstStyle/>
        <a:p>
          <a:endParaRPr lang="en-US"/>
        </a:p>
      </dgm:t>
    </dgm:pt>
    <dgm:pt modelId="{92CD3490-B3C5-4798-BFED-5FE77AE972DC}" type="sibTrans" cxnId="{AC2AA8CA-76F3-461F-AE94-C74B00FC43A0}">
      <dgm:prSet/>
      <dgm:spPr/>
      <dgm:t>
        <a:bodyPr/>
        <a:lstStyle/>
        <a:p>
          <a:endParaRPr lang="en-US"/>
        </a:p>
      </dgm:t>
    </dgm:pt>
    <dgm:pt modelId="{9B40401A-3BFA-4B4C-AD67-E7FC7C198D65}">
      <dgm:prSet/>
      <dgm:spPr/>
      <dgm:t>
        <a:bodyPr/>
        <a:lstStyle/>
        <a:p>
          <a:r>
            <a:rPr lang="en-US" i="0"/>
            <a:t>83% said they should have full access to their electronic records</a:t>
          </a:r>
          <a:endParaRPr lang="en-US"/>
        </a:p>
      </dgm:t>
    </dgm:pt>
    <dgm:pt modelId="{F1480B8B-6F67-4BDA-AAFB-13541D66C4CE}" type="parTrans" cxnId="{CEC4FE6D-9295-49EF-ACCB-0441F696D70D}">
      <dgm:prSet/>
      <dgm:spPr/>
      <dgm:t>
        <a:bodyPr/>
        <a:lstStyle/>
        <a:p>
          <a:endParaRPr lang="en-US"/>
        </a:p>
      </dgm:t>
    </dgm:pt>
    <dgm:pt modelId="{A275CD62-2B9A-4FF6-AFE8-BA74B77A75EA}" type="sibTrans" cxnId="{CEC4FE6D-9295-49EF-ACCB-0441F696D70D}">
      <dgm:prSet/>
      <dgm:spPr/>
      <dgm:t>
        <a:bodyPr/>
        <a:lstStyle/>
        <a:p>
          <a:endParaRPr lang="en-US"/>
        </a:p>
      </dgm:t>
    </dgm:pt>
    <dgm:pt modelId="{DEAC92EC-2779-4064-8190-F8CAF990D885}">
      <dgm:prSet/>
      <dgm:spPr/>
      <dgm:t>
        <a:bodyPr/>
        <a:lstStyle/>
        <a:p>
          <a:r>
            <a:rPr lang="en-US" i="0"/>
            <a:t>Roughly $250 billion consists of administrative costs yearly</a:t>
          </a:r>
          <a:endParaRPr lang="en-US"/>
        </a:p>
      </dgm:t>
    </dgm:pt>
    <dgm:pt modelId="{5175498C-7114-4C55-8894-18A2EF4AAB40}" type="parTrans" cxnId="{8D806FC9-D721-4D2E-83EB-4FAC7786D81A}">
      <dgm:prSet/>
      <dgm:spPr/>
      <dgm:t>
        <a:bodyPr/>
        <a:lstStyle/>
        <a:p>
          <a:endParaRPr lang="en-US"/>
        </a:p>
      </dgm:t>
    </dgm:pt>
    <dgm:pt modelId="{5ECCD71A-3BBD-4F28-AE82-6DBCB0DC976D}" type="sibTrans" cxnId="{8D806FC9-D721-4D2E-83EB-4FAC7786D81A}">
      <dgm:prSet/>
      <dgm:spPr/>
      <dgm:t>
        <a:bodyPr/>
        <a:lstStyle/>
        <a:p>
          <a:endParaRPr lang="en-US"/>
        </a:p>
      </dgm:t>
    </dgm:pt>
    <dgm:pt modelId="{E394C0C0-E91E-492B-97ED-231D67F4B14B}" type="pres">
      <dgm:prSet presAssocID="{FCAA934B-21B3-4533-8497-3CAC1EE9F184}" presName="Name0" presStyleCnt="0">
        <dgm:presLayoutVars>
          <dgm:dir/>
          <dgm:animLvl val="lvl"/>
          <dgm:resizeHandles val="exact"/>
        </dgm:presLayoutVars>
      </dgm:prSet>
      <dgm:spPr/>
    </dgm:pt>
    <dgm:pt modelId="{6535F1F8-9008-483C-8B8F-4F9EC730D1E5}" type="pres">
      <dgm:prSet presAssocID="{F67F5252-3771-4EA0-A842-43CAE9BA96B8}" presName="linNode" presStyleCnt="0"/>
      <dgm:spPr/>
    </dgm:pt>
    <dgm:pt modelId="{A959A26B-983D-4A8E-B7CB-78FC6629F72B}" type="pres">
      <dgm:prSet presAssocID="{F67F5252-3771-4EA0-A842-43CAE9BA96B8}" presName="parTx" presStyleLbl="revTx" presStyleIdx="0" presStyleCnt="3">
        <dgm:presLayoutVars>
          <dgm:chMax val="1"/>
          <dgm:bulletEnabled val="1"/>
        </dgm:presLayoutVars>
      </dgm:prSet>
      <dgm:spPr/>
    </dgm:pt>
    <dgm:pt modelId="{869A33CB-76E4-490F-AF99-E7CB4DB790F5}" type="pres">
      <dgm:prSet presAssocID="{F67F5252-3771-4EA0-A842-43CAE9BA96B8}" presName="bracket" presStyleLbl="parChTrans1D1" presStyleIdx="0" presStyleCnt="3"/>
      <dgm:spPr/>
    </dgm:pt>
    <dgm:pt modelId="{C6D28A5E-CE1A-49B4-ABE5-2C1BF7C14CB2}" type="pres">
      <dgm:prSet presAssocID="{F67F5252-3771-4EA0-A842-43CAE9BA96B8}" presName="spH" presStyleCnt="0"/>
      <dgm:spPr/>
    </dgm:pt>
    <dgm:pt modelId="{BD541570-F773-4B53-A063-F5C553175C7B}" type="pres">
      <dgm:prSet presAssocID="{F67F5252-3771-4EA0-A842-43CAE9BA96B8}" presName="desTx" presStyleLbl="node1" presStyleIdx="0" presStyleCnt="3">
        <dgm:presLayoutVars>
          <dgm:bulletEnabled val="1"/>
        </dgm:presLayoutVars>
      </dgm:prSet>
      <dgm:spPr/>
    </dgm:pt>
    <dgm:pt modelId="{7FA675DA-CCA6-4CC6-A5BD-7C78952F92FC}" type="pres">
      <dgm:prSet presAssocID="{46E6901A-58F9-418F-8099-E51A6C3958AE}" presName="spV" presStyleCnt="0"/>
      <dgm:spPr/>
    </dgm:pt>
    <dgm:pt modelId="{835E66CA-1F0B-4E33-9825-5D40B5C970F5}" type="pres">
      <dgm:prSet presAssocID="{9C63F6B0-82D2-40A5-A5B8-848F727D3A61}" presName="linNode" presStyleCnt="0"/>
      <dgm:spPr/>
    </dgm:pt>
    <dgm:pt modelId="{9D1D15D2-E7DA-4497-87A6-F7BF57271CBC}" type="pres">
      <dgm:prSet presAssocID="{9C63F6B0-82D2-40A5-A5B8-848F727D3A61}" presName="parTx" presStyleLbl="revTx" presStyleIdx="1" presStyleCnt="3">
        <dgm:presLayoutVars>
          <dgm:chMax val="1"/>
          <dgm:bulletEnabled val="1"/>
        </dgm:presLayoutVars>
      </dgm:prSet>
      <dgm:spPr/>
    </dgm:pt>
    <dgm:pt modelId="{6307BFCF-8FCB-42AE-B062-EC1741B55E79}" type="pres">
      <dgm:prSet presAssocID="{9C63F6B0-82D2-40A5-A5B8-848F727D3A61}" presName="bracket" presStyleLbl="parChTrans1D1" presStyleIdx="1" presStyleCnt="3"/>
      <dgm:spPr/>
    </dgm:pt>
    <dgm:pt modelId="{45EBC9ED-D452-4D62-AB09-A7AC8F26D4B6}" type="pres">
      <dgm:prSet presAssocID="{9C63F6B0-82D2-40A5-A5B8-848F727D3A61}" presName="spH" presStyleCnt="0"/>
      <dgm:spPr/>
    </dgm:pt>
    <dgm:pt modelId="{6283240C-D113-47F0-90FB-0C67B382F7C0}" type="pres">
      <dgm:prSet presAssocID="{9C63F6B0-82D2-40A5-A5B8-848F727D3A61}" presName="desTx" presStyleLbl="node1" presStyleIdx="1" presStyleCnt="3">
        <dgm:presLayoutVars>
          <dgm:bulletEnabled val="1"/>
        </dgm:presLayoutVars>
      </dgm:prSet>
      <dgm:spPr/>
    </dgm:pt>
    <dgm:pt modelId="{ACBEA90B-094E-40AF-8EC7-B992C7D6026F}" type="pres">
      <dgm:prSet presAssocID="{E4E3152D-DE22-4B38-A8BB-96FF2D04ABD9}" presName="spV" presStyleCnt="0"/>
      <dgm:spPr/>
    </dgm:pt>
    <dgm:pt modelId="{56862DEC-5D17-4F09-8EBD-979F3A524B95}" type="pres">
      <dgm:prSet presAssocID="{4675A199-B5EB-45B8-ABDE-EAAED9BC5E03}" presName="linNode" presStyleCnt="0"/>
      <dgm:spPr/>
    </dgm:pt>
    <dgm:pt modelId="{91A498BE-42B5-4380-8F57-704727FF3EBC}" type="pres">
      <dgm:prSet presAssocID="{4675A199-B5EB-45B8-ABDE-EAAED9BC5E03}" presName="parTx" presStyleLbl="revTx" presStyleIdx="2" presStyleCnt="3">
        <dgm:presLayoutVars>
          <dgm:chMax val="1"/>
          <dgm:bulletEnabled val="1"/>
        </dgm:presLayoutVars>
      </dgm:prSet>
      <dgm:spPr/>
    </dgm:pt>
    <dgm:pt modelId="{A284B900-3CBD-476C-8C73-59172A8CA41A}" type="pres">
      <dgm:prSet presAssocID="{4675A199-B5EB-45B8-ABDE-EAAED9BC5E03}" presName="bracket" presStyleLbl="parChTrans1D1" presStyleIdx="2" presStyleCnt="3"/>
      <dgm:spPr/>
    </dgm:pt>
    <dgm:pt modelId="{961CD53E-1FFA-49C7-B0D4-7875A01AE075}" type="pres">
      <dgm:prSet presAssocID="{4675A199-B5EB-45B8-ABDE-EAAED9BC5E03}" presName="spH" presStyleCnt="0"/>
      <dgm:spPr/>
    </dgm:pt>
    <dgm:pt modelId="{29535C6C-067F-4463-A2BB-6F7FE2F12F7D}" type="pres">
      <dgm:prSet presAssocID="{4675A199-B5EB-45B8-ABDE-EAAED9BC5E03}" presName="desTx" presStyleLbl="node1" presStyleIdx="2" presStyleCnt="3">
        <dgm:presLayoutVars>
          <dgm:bulletEnabled val="1"/>
        </dgm:presLayoutVars>
      </dgm:prSet>
      <dgm:spPr/>
    </dgm:pt>
  </dgm:ptLst>
  <dgm:cxnLst>
    <dgm:cxn modelId="{7B00CA0E-BCBA-420F-99BB-0E5BBF020F55}" type="presOf" srcId="{4675A199-B5EB-45B8-ABDE-EAAED9BC5E03}" destId="{91A498BE-42B5-4380-8F57-704727FF3EBC}" srcOrd="0" destOrd="0" presId="urn:diagrams.loki3.com/BracketList"/>
    <dgm:cxn modelId="{D5CEF32C-5D62-4182-88A1-E847DE28559D}" type="presOf" srcId="{FCAA934B-21B3-4533-8497-3CAC1EE9F184}" destId="{E394C0C0-E91E-492B-97ED-231D67F4B14B}" srcOrd="0" destOrd="0" presId="urn:diagrams.loki3.com/BracketList"/>
    <dgm:cxn modelId="{CEC4FE6D-9295-49EF-ACCB-0441F696D70D}" srcId="{9C63F6B0-82D2-40A5-A5B8-848F727D3A61}" destId="{9B40401A-3BFA-4B4C-AD67-E7FC7C198D65}" srcOrd="0" destOrd="0" parTransId="{F1480B8B-6F67-4BDA-AAFB-13541D66C4CE}" sibTransId="{A275CD62-2B9A-4FF6-AFE8-BA74B77A75EA}"/>
    <dgm:cxn modelId="{5EB2B198-741A-4E46-80FA-4D6155F9AC39}" type="presOf" srcId="{DEAC92EC-2779-4064-8190-F8CAF990D885}" destId="{BD541570-F773-4B53-A063-F5C553175C7B}" srcOrd="0" destOrd="0" presId="urn:diagrams.loki3.com/BracketList"/>
    <dgm:cxn modelId="{B3FE25AF-C4CC-4F4C-82AB-345D0A7603B3}" srcId="{FCAA934B-21B3-4533-8497-3CAC1EE9F184}" destId="{F67F5252-3771-4EA0-A842-43CAE9BA96B8}" srcOrd="0" destOrd="0" parTransId="{438543B2-3FA3-4FAE-BEF2-C44FD6E534E5}" sibTransId="{46E6901A-58F9-418F-8099-E51A6C3958AE}"/>
    <dgm:cxn modelId="{87A17DBC-0FFD-4D5A-8B22-76AC0C2CBD47}" type="presOf" srcId="{C8A5B419-8DF3-46FD-9907-E2299FADE4E1}" destId="{29535C6C-067F-4463-A2BB-6F7FE2F12F7D}" srcOrd="0" destOrd="0" presId="urn:diagrams.loki3.com/BracketList"/>
    <dgm:cxn modelId="{B69BADC3-F155-4570-9749-19227EEF1FBA}" type="presOf" srcId="{F67F5252-3771-4EA0-A842-43CAE9BA96B8}" destId="{A959A26B-983D-4A8E-B7CB-78FC6629F72B}" srcOrd="0" destOrd="0" presId="urn:diagrams.loki3.com/BracketList"/>
    <dgm:cxn modelId="{8D806FC9-D721-4D2E-83EB-4FAC7786D81A}" srcId="{F67F5252-3771-4EA0-A842-43CAE9BA96B8}" destId="{DEAC92EC-2779-4064-8190-F8CAF990D885}" srcOrd="0" destOrd="0" parTransId="{5175498C-7114-4C55-8894-18A2EF4AAB40}" sibTransId="{5ECCD71A-3BBD-4F28-AE82-6DBCB0DC976D}"/>
    <dgm:cxn modelId="{AC2AA8CA-76F3-461F-AE94-C74B00FC43A0}" srcId="{4675A199-B5EB-45B8-ABDE-EAAED9BC5E03}" destId="{C8A5B419-8DF3-46FD-9907-E2299FADE4E1}" srcOrd="0" destOrd="0" parTransId="{9C8908F4-1A39-4D93-B216-FA0640DE9F9C}" sibTransId="{92CD3490-B3C5-4798-BFED-5FE77AE972DC}"/>
    <dgm:cxn modelId="{5EE3EDD3-38EE-4F16-8750-C084293D3D20}" type="presOf" srcId="{9C63F6B0-82D2-40A5-A5B8-848F727D3A61}" destId="{9D1D15D2-E7DA-4497-87A6-F7BF57271CBC}" srcOrd="0" destOrd="0" presId="urn:diagrams.loki3.com/BracketList"/>
    <dgm:cxn modelId="{1B803DF9-CADB-4662-A205-DE834A3CD840}" type="presOf" srcId="{9B40401A-3BFA-4B4C-AD67-E7FC7C198D65}" destId="{6283240C-D113-47F0-90FB-0C67B382F7C0}" srcOrd="0" destOrd="0" presId="urn:diagrams.loki3.com/BracketList"/>
    <dgm:cxn modelId="{FBEC56FA-1EE4-4E67-A42F-0C6705697C97}" srcId="{FCAA934B-21B3-4533-8497-3CAC1EE9F184}" destId="{9C63F6B0-82D2-40A5-A5B8-848F727D3A61}" srcOrd="1" destOrd="0" parTransId="{4718C8BF-70E8-4473-808A-F92DE36793F6}" sibTransId="{E4E3152D-DE22-4B38-A8BB-96FF2D04ABD9}"/>
    <dgm:cxn modelId="{49D5CFFF-AB66-45CF-8E62-492FEEB4CDAB}" srcId="{FCAA934B-21B3-4533-8497-3CAC1EE9F184}" destId="{4675A199-B5EB-45B8-ABDE-EAAED9BC5E03}" srcOrd="2" destOrd="0" parTransId="{34CF2221-43B5-4C29-9427-75EE357B18A1}" sibTransId="{A8FB98FE-D8BA-400D-A770-FA9B1A99E2C0}"/>
    <dgm:cxn modelId="{95E98CBC-F12D-43AF-ABC3-0B1B7B1328C2}" type="presParOf" srcId="{E394C0C0-E91E-492B-97ED-231D67F4B14B}" destId="{6535F1F8-9008-483C-8B8F-4F9EC730D1E5}" srcOrd="0" destOrd="0" presId="urn:diagrams.loki3.com/BracketList"/>
    <dgm:cxn modelId="{C37C1DE4-18FD-466C-AE45-550DCB83B827}" type="presParOf" srcId="{6535F1F8-9008-483C-8B8F-4F9EC730D1E5}" destId="{A959A26B-983D-4A8E-B7CB-78FC6629F72B}" srcOrd="0" destOrd="0" presId="urn:diagrams.loki3.com/BracketList"/>
    <dgm:cxn modelId="{9297E319-168B-4844-A8F9-414AAFF6EBF6}" type="presParOf" srcId="{6535F1F8-9008-483C-8B8F-4F9EC730D1E5}" destId="{869A33CB-76E4-490F-AF99-E7CB4DB790F5}" srcOrd="1" destOrd="0" presId="urn:diagrams.loki3.com/BracketList"/>
    <dgm:cxn modelId="{82C45F37-3743-4CA2-8E1C-34D0B91E813D}" type="presParOf" srcId="{6535F1F8-9008-483C-8B8F-4F9EC730D1E5}" destId="{C6D28A5E-CE1A-49B4-ABE5-2C1BF7C14CB2}" srcOrd="2" destOrd="0" presId="urn:diagrams.loki3.com/BracketList"/>
    <dgm:cxn modelId="{7C97B6D1-1AF9-4387-9AD8-6105E7B40E99}" type="presParOf" srcId="{6535F1F8-9008-483C-8B8F-4F9EC730D1E5}" destId="{BD541570-F773-4B53-A063-F5C553175C7B}" srcOrd="3" destOrd="0" presId="urn:diagrams.loki3.com/BracketList"/>
    <dgm:cxn modelId="{83B823AD-7663-416F-8AA3-6894CF1C6F2B}" type="presParOf" srcId="{E394C0C0-E91E-492B-97ED-231D67F4B14B}" destId="{7FA675DA-CCA6-4CC6-A5BD-7C78952F92FC}" srcOrd="1" destOrd="0" presId="urn:diagrams.loki3.com/BracketList"/>
    <dgm:cxn modelId="{003D3188-C521-4E0E-B8CC-3817DE7C3612}" type="presParOf" srcId="{E394C0C0-E91E-492B-97ED-231D67F4B14B}" destId="{835E66CA-1F0B-4E33-9825-5D40B5C970F5}" srcOrd="2" destOrd="0" presId="urn:diagrams.loki3.com/BracketList"/>
    <dgm:cxn modelId="{9FBC0DF7-257B-4AE8-8E9C-A7EE9113D9EC}" type="presParOf" srcId="{835E66CA-1F0B-4E33-9825-5D40B5C970F5}" destId="{9D1D15D2-E7DA-4497-87A6-F7BF57271CBC}" srcOrd="0" destOrd="0" presId="urn:diagrams.loki3.com/BracketList"/>
    <dgm:cxn modelId="{CD37248E-8B38-448E-9A46-21C0E73D1297}" type="presParOf" srcId="{835E66CA-1F0B-4E33-9825-5D40B5C970F5}" destId="{6307BFCF-8FCB-42AE-B062-EC1741B55E79}" srcOrd="1" destOrd="0" presId="urn:diagrams.loki3.com/BracketList"/>
    <dgm:cxn modelId="{73A33618-5E45-4133-B0DB-181CCD7A35BD}" type="presParOf" srcId="{835E66CA-1F0B-4E33-9825-5D40B5C970F5}" destId="{45EBC9ED-D452-4D62-AB09-A7AC8F26D4B6}" srcOrd="2" destOrd="0" presId="urn:diagrams.loki3.com/BracketList"/>
    <dgm:cxn modelId="{3D4D0BA8-086D-49B1-9009-EF7DCC6E77AB}" type="presParOf" srcId="{835E66CA-1F0B-4E33-9825-5D40B5C970F5}" destId="{6283240C-D113-47F0-90FB-0C67B382F7C0}" srcOrd="3" destOrd="0" presId="urn:diagrams.loki3.com/BracketList"/>
    <dgm:cxn modelId="{2ECDCD20-2BE4-4A32-93E4-49CF5D7F8598}" type="presParOf" srcId="{E394C0C0-E91E-492B-97ED-231D67F4B14B}" destId="{ACBEA90B-094E-40AF-8EC7-B992C7D6026F}" srcOrd="3" destOrd="0" presId="urn:diagrams.loki3.com/BracketList"/>
    <dgm:cxn modelId="{7F903385-C0CE-4EC3-9238-4A34966FD5E3}" type="presParOf" srcId="{E394C0C0-E91E-492B-97ED-231D67F4B14B}" destId="{56862DEC-5D17-4F09-8EBD-979F3A524B95}" srcOrd="4" destOrd="0" presId="urn:diagrams.loki3.com/BracketList"/>
    <dgm:cxn modelId="{8D9F3CAA-E653-4D57-8D80-8377CB595B43}" type="presParOf" srcId="{56862DEC-5D17-4F09-8EBD-979F3A524B95}" destId="{91A498BE-42B5-4380-8F57-704727FF3EBC}" srcOrd="0" destOrd="0" presId="urn:diagrams.loki3.com/BracketList"/>
    <dgm:cxn modelId="{4A516E9A-E6C9-4A07-B232-8747CDF7481D}" type="presParOf" srcId="{56862DEC-5D17-4F09-8EBD-979F3A524B95}" destId="{A284B900-3CBD-476C-8C73-59172A8CA41A}" srcOrd="1" destOrd="0" presId="urn:diagrams.loki3.com/BracketList"/>
    <dgm:cxn modelId="{37120D91-4A72-48FB-8646-755D2C14C848}" type="presParOf" srcId="{56862DEC-5D17-4F09-8EBD-979F3A524B95}" destId="{961CD53E-1FFA-49C7-B0D4-7875A01AE075}" srcOrd="2" destOrd="0" presId="urn:diagrams.loki3.com/BracketList"/>
    <dgm:cxn modelId="{815E4D18-3B8A-46A0-9D07-B8081B7EC7D1}" type="presParOf" srcId="{56862DEC-5D17-4F09-8EBD-979F3A524B95}" destId="{29535C6C-067F-4463-A2BB-6F7FE2F12F7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C49FF-03BF-4B00-80E0-C4DD8B865A34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736C94-939A-4D41-A322-5091686F5F10}">
      <dgm:prSet phldrT="[Text]"/>
      <dgm:spPr/>
      <dgm:t>
        <a:bodyPr/>
        <a:lstStyle/>
        <a:p>
          <a:r>
            <a:rPr lang="en-US"/>
            <a:t>DocuMed</a:t>
          </a:r>
        </a:p>
      </dgm:t>
    </dgm:pt>
    <dgm:pt modelId="{32C66F76-7E85-4480-8B3F-61AD221C1EFB}" type="parTrans" cxnId="{6BE60298-2B27-4850-8759-38C6A8792F86}">
      <dgm:prSet/>
      <dgm:spPr/>
      <dgm:t>
        <a:bodyPr/>
        <a:lstStyle/>
        <a:p>
          <a:endParaRPr lang="en-US"/>
        </a:p>
      </dgm:t>
    </dgm:pt>
    <dgm:pt modelId="{9AF73A3A-F66B-4622-A2C3-3F10294E8C95}" type="sibTrans" cxnId="{6BE60298-2B27-4850-8759-38C6A8792F86}">
      <dgm:prSet/>
      <dgm:spPr/>
      <dgm:t>
        <a:bodyPr/>
        <a:lstStyle/>
        <a:p>
          <a:endParaRPr lang="en-US"/>
        </a:p>
      </dgm:t>
    </dgm:pt>
    <dgm:pt modelId="{0FCB3793-0DD2-4CCC-BF9C-B6A43F50E1EA}">
      <dgm:prSet phldrT="[Text]"/>
      <dgm:spPr/>
      <dgm:t>
        <a:bodyPr/>
        <a:lstStyle/>
        <a:p>
          <a:r>
            <a:rPr lang="en-US" b="1">
              <a:latin typeface="Arial"/>
              <a:cs typeface="Arial"/>
            </a:rPr>
            <a:t>Real-time updated medical information</a:t>
          </a:r>
          <a:endParaRPr lang="en-US"/>
        </a:p>
      </dgm:t>
    </dgm:pt>
    <dgm:pt modelId="{F20B9C55-2B6F-4831-831F-4DDDDF765724}" type="parTrans" cxnId="{48CB2C14-8762-4260-B00D-DCAEA029752C}">
      <dgm:prSet/>
      <dgm:spPr/>
      <dgm:t>
        <a:bodyPr/>
        <a:lstStyle/>
        <a:p>
          <a:endParaRPr lang="en-US"/>
        </a:p>
      </dgm:t>
    </dgm:pt>
    <dgm:pt modelId="{79E069BA-0428-4DF5-82E2-09C92E393308}" type="sibTrans" cxnId="{48CB2C14-8762-4260-B00D-DCAEA029752C}">
      <dgm:prSet/>
      <dgm:spPr/>
      <dgm:t>
        <a:bodyPr/>
        <a:lstStyle/>
        <a:p>
          <a:endParaRPr lang="en-US"/>
        </a:p>
      </dgm:t>
    </dgm:pt>
    <dgm:pt modelId="{8F1F259A-4C9B-4DF0-86D4-D64D541F4814}">
      <dgm:prSet phldrT="[Text]"/>
      <dgm:spPr/>
      <dgm:t>
        <a:bodyPr/>
        <a:lstStyle/>
        <a:p>
          <a:r>
            <a:rPr lang="en-US" b="1">
              <a:latin typeface="Arial"/>
              <a:cs typeface="Arial"/>
            </a:rPr>
            <a:t>Reducing redundant administrative costs across the healthcare value chain</a:t>
          </a:r>
          <a:endParaRPr lang="en-US"/>
        </a:p>
      </dgm:t>
    </dgm:pt>
    <dgm:pt modelId="{D4C646D4-646E-4A5C-AD4E-7065BBD30C3C}" type="parTrans" cxnId="{7CD064B7-DD36-4A1E-BA1A-444A80ECFAD3}">
      <dgm:prSet/>
      <dgm:spPr/>
      <dgm:t>
        <a:bodyPr/>
        <a:lstStyle/>
        <a:p>
          <a:endParaRPr lang="en-US"/>
        </a:p>
      </dgm:t>
    </dgm:pt>
    <dgm:pt modelId="{1DD14C3A-410C-4CE4-8FD6-838AF56D6466}" type="sibTrans" cxnId="{7CD064B7-DD36-4A1E-BA1A-444A80ECFAD3}">
      <dgm:prSet/>
      <dgm:spPr/>
      <dgm:t>
        <a:bodyPr/>
        <a:lstStyle/>
        <a:p>
          <a:endParaRPr lang="en-US"/>
        </a:p>
      </dgm:t>
    </dgm:pt>
    <dgm:pt modelId="{26E32576-3339-4B8B-A1EF-FA0FDBE5DAED}">
      <dgm:prSet/>
      <dgm:spPr/>
      <dgm:t>
        <a:bodyPr/>
        <a:lstStyle/>
        <a:p>
          <a:r>
            <a:rPr lang="en-US" b="1">
              <a:latin typeface="Arial"/>
              <a:cs typeface="Arial"/>
            </a:rPr>
            <a:t>Allow transparency between patients and doctors </a:t>
          </a:r>
        </a:p>
      </dgm:t>
    </dgm:pt>
    <dgm:pt modelId="{3FC3F7C3-42AF-4A9F-B398-84A271AE379B}" type="parTrans" cxnId="{0BBD42A9-E372-4BA9-92B3-9DF24D688EF2}">
      <dgm:prSet/>
      <dgm:spPr/>
      <dgm:t>
        <a:bodyPr/>
        <a:lstStyle/>
        <a:p>
          <a:endParaRPr lang="en-US"/>
        </a:p>
      </dgm:t>
    </dgm:pt>
    <dgm:pt modelId="{83932841-462E-4943-8842-03513947B109}" type="sibTrans" cxnId="{0BBD42A9-E372-4BA9-92B3-9DF24D688EF2}">
      <dgm:prSet/>
      <dgm:spPr/>
      <dgm:t>
        <a:bodyPr/>
        <a:lstStyle/>
        <a:p>
          <a:endParaRPr lang="en-US"/>
        </a:p>
      </dgm:t>
    </dgm:pt>
    <dgm:pt modelId="{8A9993E2-3AB8-47ED-9956-86D183E7020E}" type="pres">
      <dgm:prSet presAssocID="{94CC49FF-03BF-4B00-80E0-C4DD8B865A3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AD7C26D7-92C3-404D-9569-895A6D28C885}" type="pres">
      <dgm:prSet presAssocID="{21736C94-939A-4D41-A322-5091686F5F10}" presName="root" presStyleCnt="0">
        <dgm:presLayoutVars>
          <dgm:chMax/>
          <dgm:chPref val="4"/>
        </dgm:presLayoutVars>
      </dgm:prSet>
      <dgm:spPr/>
    </dgm:pt>
    <dgm:pt modelId="{B6CD3908-E286-4E29-8DEF-44FC74959B4F}" type="pres">
      <dgm:prSet presAssocID="{21736C94-939A-4D41-A322-5091686F5F10}" presName="rootComposite" presStyleCnt="0">
        <dgm:presLayoutVars/>
      </dgm:prSet>
      <dgm:spPr/>
    </dgm:pt>
    <dgm:pt modelId="{25AB817B-2DCB-4164-B0EA-7BD6D225BE51}" type="pres">
      <dgm:prSet presAssocID="{21736C94-939A-4D41-A322-5091686F5F10}" presName="rootText" presStyleLbl="node0" presStyleIdx="0" presStyleCnt="1" custLinFactNeighborY="20626">
        <dgm:presLayoutVars>
          <dgm:chMax/>
          <dgm:chPref val="4"/>
        </dgm:presLayoutVars>
      </dgm:prSet>
      <dgm:spPr/>
    </dgm:pt>
    <dgm:pt modelId="{E7496F52-ABCF-4654-91A6-519424DF0E13}" type="pres">
      <dgm:prSet presAssocID="{21736C94-939A-4D41-A322-5091686F5F10}" presName="childShape" presStyleCnt="0">
        <dgm:presLayoutVars>
          <dgm:chMax val="0"/>
          <dgm:chPref val="0"/>
        </dgm:presLayoutVars>
      </dgm:prSet>
      <dgm:spPr/>
    </dgm:pt>
    <dgm:pt modelId="{3BFFBC3F-3ABC-4DEC-8D50-CC59CC3FF263}" type="pres">
      <dgm:prSet presAssocID="{0FCB3793-0DD2-4CCC-BF9C-B6A43F50E1EA}" presName="childComposite" presStyleCnt="0">
        <dgm:presLayoutVars>
          <dgm:chMax val="0"/>
          <dgm:chPref val="0"/>
        </dgm:presLayoutVars>
      </dgm:prSet>
      <dgm:spPr/>
    </dgm:pt>
    <dgm:pt modelId="{9F7F31E6-5FE3-45BB-9A05-D505CBB45351}" type="pres">
      <dgm:prSet presAssocID="{0FCB3793-0DD2-4CCC-BF9C-B6A43F50E1EA}" presName="Image" presStyleLbl="node1" presStyleIdx="0" presStyleCnt="3" custScaleY="96377" custLinFactNeighborX="3161" custLinFactNeighborY="6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  <dgm:pt modelId="{235D22B2-725F-4CD5-9D52-27A7947CC58B}" type="pres">
      <dgm:prSet presAssocID="{0FCB3793-0DD2-4CCC-BF9C-B6A43F50E1EA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F2760BA8-6E4E-46D1-8931-54A0FD9017BF}" type="pres">
      <dgm:prSet presAssocID="{26E32576-3339-4B8B-A1EF-FA0FDBE5DAED}" presName="childComposite" presStyleCnt="0">
        <dgm:presLayoutVars>
          <dgm:chMax val="0"/>
          <dgm:chPref val="0"/>
        </dgm:presLayoutVars>
      </dgm:prSet>
      <dgm:spPr/>
    </dgm:pt>
    <dgm:pt modelId="{790DD790-8421-415E-94BA-27815D93DB4E}" type="pres">
      <dgm:prSet presAssocID="{26E32576-3339-4B8B-A1EF-FA0FDBE5DAED}" presName="Image" presStyleLbl="node1" presStyleIdx="1" presStyleCnt="3" custScaleX="105370" custLinFactNeighborX="321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A45CDB91-8E26-4FD8-832D-7C1D40ED5776}" type="pres">
      <dgm:prSet presAssocID="{26E32576-3339-4B8B-A1EF-FA0FDBE5DAED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66A46E35-FEFA-47C2-84B1-5A9B1FB7333B}" type="pres">
      <dgm:prSet presAssocID="{8F1F259A-4C9B-4DF0-86D4-D64D541F4814}" presName="childComposite" presStyleCnt="0">
        <dgm:presLayoutVars>
          <dgm:chMax val="0"/>
          <dgm:chPref val="0"/>
        </dgm:presLayoutVars>
      </dgm:prSet>
      <dgm:spPr/>
    </dgm:pt>
    <dgm:pt modelId="{6F85B376-FFA9-47E4-B3AF-556BB92DB85E}" type="pres">
      <dgm:prSet presAssocID="{8F1F259A-4C9B-4DF0-86D4-D64D541F4814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5E0BB3D-7646-46EF-B399-13FEC84A853A}" type="pres">
      <dgm:prSet presAssocID="{8F1F259A-4C9B-4DF0-86D4-D64D541F4814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8CB2C14-8762-4260-B00D-DCAEA029752C}" srcId="{21736C94-939A-4D41-A322-5091686F5F10}" destId="{0FCB3793-0DD2-4CCC-BF9C-B6A43F50E1EA}" srcOrd="0" destOrd="0" parTransId="{F20B9C55-2B6F-4831-831F-4DDDDF765724}" sibTransId="{79E069BA-0428-4DF5-82E2-09C92E393308}"/>
    <dgm:cxn modelId="{55A1401C-4594-4B54-A404-EE4B26CE83AA}" type="presOf" srcId="{26E32576-3339-4B8B-A1EF-FA0FDBE5DAED}" destId="{A45CDB91-8E26-4FD8-832D-7C1D40ED5776}" srcOrd="0" destOrd="0" presId="urn:microsoft.com/office/officeart/2008/layout/PictureAccentList"/>
    <dgm:cxn modelId="{6759DD55-0CA9-44F5-81BD-B40A22EB0455}" type="presOf" srcId="{21736C94-939A-4D41-A322-5091686F5F10}" destId="{25AB817B-2DCB-4164-B0EA-7BD6D225BE51}" srcOrd="0" destOrd="0" presId="urn:microsoft.com/office/officeart/2008/layout/PictureAccentList"/>
    <dgm:cxn modelId="{78729F84-5499-48A4-9AD6-9FEB60E6A1B6}" type="presOf" srcId="{94CC49FF-03BF-4B00-80E0-C4DD8B865A34}" destId="{8A9993E2-3AB8-47ED-9956-86D183E7020E}" srcOrd="0" destOrd="0" presId="urn:microsoft.com/office/officeart/2008/layout/PictureAccentList"/>
    <dgm:cxn modelId="{6BE60298-2B27-4850-8759-38C6A8792F86}" srcId="{94CC49FF-03BF-4B00-80E0-C4DD8B865A34}" destId="{21736C94-939A-4D41-A322-5091686F5F10}" srcOrd="0" destOrd="0" parTransId="{32C66F76-7E85-4480-8B3F-61AD221C1EFB}" sibTransId="{9AF73A3A-F66B-4622-A2C3-3F10294E8C95}"/>
    <dgm:cxn modelId="{0BBD42A9-E372-4BA9-92B3-9DF24D688EF2}" srcId="{21736C94-939A-4D41-A322-5091686F5F10}" destId="{26E32576-3339-4B8B-A1EF-FA0FDBE5DAED}" srcOrd="1" destOrd="0" parTransId="{3FC3F7C3-42AF-4A9F-B398-84A271AE379B}" sibTransId="{83932841-462E-4943-8842-03513947B109}"/>
    <dgm:cxn modelId="{7CD064B7-DD36-4A1E-BA1A-444A80ECFAD3}" srcId="{21736C94-939A-4D41-A322-5091686F5F10}" destId="{8F1F259A-4C9B-4DF0-86D4-D64D541F4814}" srcOrd="2" destOrd="0" parTransId="{D4C646D4-646E-4A5C-AD4E-7065BBD30C3C}" sibTransId="{1DD14C3A-410C-4CE4-8FD6-838AF56D6466}"/>
    <dgm:cxn modelId="{7424A2DE-02C3-42BE-AFFE-B4D15A47CEE7}" type="presOf" srcId="{8F1F259A-4C9B-4DF0-86D4-D64D541F4814}" destId="{D5E0BB3D-7646-46EF-B399-13FEC84A853A}" srcOrd="0" destOrd="0" presId="urn:microsoft.com/office/officeart/2008/layout/PictureAccentList"/>
    <dgm:cxn modelId="{6B26FCE9-FD42-4FD4-9D93-BADA441DD757}" type="presOf" srcId="{0FCB3793-0DD2-4CCC-BF9C-B6A43F50E1EA}" destId="{235D22B2-725F-4CD5-9D52-27A7947CC58B}" srcOrd="0" destOrd="0" presId="urn:microsoft.com/office/officeart/2008/layout/PictureAccentList"/>
    <dgm:cxn modelId="{78213B97-1904-4F8F-855E-201C53A9F416}" type="presParOf" srcId="{8A9993E2-3AB8-47ED-9956-86D183E7020E}" destId="{AD7C26D7-92C3-404D-9569-895A6D28C885}" srcOrd="0" destOrd="0" presId="urn:microsoft.com/office/officeart/2008/layout/PictureAccentList"/>
    <dgm:cxn modelId="{D14D4B60-E0B5-4728-A53C-9371AAA203DC}" type="presParOf" srcId="{AD7C26D7-92C3-404D-9569-895A6D28C885}" destId="{B6CD3908-E286-4E29-8DEF-44FC74959B4F}" srcOrd="0" destOrd="0" presId="urn:microsoft.com/office/officeart/2008/layout/PictureAccentList"/>
    <dgm:cxn modelId="{CFD24B01-2C05-4A7E-BE19-4CD1188AA64A}" type="presParOf" srcId="{B6CD3908-E286-4E29-8DEF-44FC74959B4F}" destId="{25AB817B-2DCB-4164-B0EA-7BD6D225BE51}" srcOrd="0" destOrd="0" presId="urn:microsoft.com/office/officeart/2008/layout/PictureAccentList"/>
    <dgm:cxn modelId="{FD1EAA0B-865F-4247-B572-D692DC5235EC}" type="presParOf" srcId="{AD7C26D7-92C3-404D-9569-895A6D28C885}" destId="{E7496F52-ABCF-4654-91A6-519424DF0E13}" srcOrd="1" destOrd="0" presId="urn:microsoft.com/office/officeart/2008/layout/PictureAccentList"/>
    <dgm:cxn modelId="{B32544A0-EA54-449C-872A-5281EC532773}" type="presParOf" srcId="{E7496F52-ABCF-4654-91A6-519424DF0E13}" destId="{3BFFBC3F-3ABC-4DEC-8D50-CC59CC3FF263}" srcOrd="0" destOrd="0" presId="urn:microsoft.com/office/officeart/2008/layout/PictureAccentList"/>
    <dgm:cxn modelId="{58D2C853-690F-4495-86EF-63D187B66975}" type="presParOf" srcId="{3BFFBC3F-3ABC-4DEC-8D50-CC59CC3FF263}" destId="{9F7F31E6-5FE3-45BB-9A05-D505CBB45351}" srcOrd="0" destOrd="0" presId="urn:microsoft.com/office/officeart/2008/layout/PictureAccentList"/>
    <dgm:cxn modelId="{B1A1A8C6-FB0E-4409-BA98-AC437AFCB4A9}" type="presParOf" srcId="{3BFFBC3F-3ABC-4DEC-8D50-CC59CC3FF263}" destId="{235D22B2-725F-4CD5-9D52-27A7947CC58B}" srcOrd="1" destOrd="0" presId="urn:microsoft.com/office/officeart/2008/layout/PictureAccentList"/>
    <dgm:cxn modelId="{CA58AB17-6CC0-4E5E-B4E8-6D86212D8E3B}" type="presParOf" srcId="{E7496F52-ABCF-4654-91A6-519424DF0E13}" destId="{F2760BA8-6E4E-46D1-8931-54A0FD9017BF}" srcOrd="1" destOrd="0" presId="urn:microsoft.com/office/officeart/2008/layout/PictureAccentList"/>
    <dgm:cxn modelId="{127FD457-DAAC-414C-9C63-7210ABBBA1D3}" type="presParOf" srcId="{F2760BA8-6E4E-46D1-8931-54A0FD9017BF}" destId="{790DD790-8421-415E-94BA-27815D93DB4E}" srcOrd="0" destOrd="0" presId="urn:microsoft.com/office/officeart/2008/layout/PictureAccentList"/>
    <dgm:cxn modelId="{C5B89EC1-EEB3-4423-92AF-3521EB1C9F8D}" type="presParOf" srcId="{F2760BA8-6E4E-46D1-8931-54A0FD9017BF}" destId="{A45CDB91-8E26-4FD8-832D-7C1D40ED5776}" srcOrd="1" destOrd="0" presId="urn:microsoft.com/office/officeart/2008/layout/PictureAccentList"/>
    <dgm:cxn modelId="{DC06BC07-5B33-4B8C-9BE3-572E299D36E7}" type="presParOf" srcId="{E7496F52-ABCF-4654-91A6-519424DF0E13}" destId="{66A46E35-FEFA-47C2-84B1-5A9B1FB7333B}" srcOrd="2" destOrd="0" presId="urn:microsoft.com/office/officeart/2008/layout/PictureAccentList"/>
    <dgm:cxn modelId="{02E89055-3CB2-458A-A02A-C638D25FAAB0}" type="presParOf" srcId="{66A46E35-FEFA-47C2-84B1-5A9B1FB7333B}" destId="{6F85B376-FFA9-47E4-B3AF-556BB92DB85E}" srcOrd="0" destOrd="0" presId="urn:microsoft.com/office/officeart/2008/layout/PictureAccentList"/>
    <dgm:cxn modelId="{40F888C6-5209-4D5A-B7FA-DE8BC38BA1D5}" type="presParOf" srcId="{66A46E35-FEFA-47C2-84B1-5A9B1FB7333B}" destId="{D5E0BB3D-7646-46EF-B399-13FEC84A853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6C974-CCA3-4B01-A8B6-5DFA9F2BCB1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AC3452-5707-4C16-AD5A-C3FF1E699534}">
      <dgm:prSet phldrT="[Text]"/>
      <dgm:spPr/>
      <dgm:t>
        <a:bodyPr/>
        <a:lstStyle/>
        <a:p>
          <a:r>
            <a:rPr lang="en-US"/>
            <a:t> Doctor</a:t>
          </a:r>
        </a:p>
      </dgm:t>
    </dgm:pt>
    <dgm:pt modelId="{FD505692-76FC-44AD-A641-F124DED65AD7}" type="parTrans" cxnId="{0DDCE9E7-20C4-423E-90BE-E52D1A7EE438}">
      <dgm:prSet/>
      <dgm:spPr/>
      <dgm:t>
        <a:bodyPr/>
        <a:lstStyle/>
        <a:p>
          <a:endParaRPr lang="en-US"/>
        </a:p>
      </dgm:t>
    </dgm:pt>
    <dgm:pt modelId="{1FAC8730-01DA-4DDD-9F06-5D2F77D13EF0}" type="sibTrans" cxnId="{0DDCE9E7-20C4-423E-90BE-E52D1A7EE438}">
      <dgm:prSet/>
      <dgm:spPr/>
      <dgm:t>
        <a:bodyPr/>
        <a:lstStyle/>
        <a:p>
          <a:endParaRPr lang="en-US"/>
        </a:p>
      </dgm:t>
    </dgm:pt>
    <dgm:pt modelId="{DFDD70AF-8158-4656-B33F-D42512AA8DC2}">
      <dgm:prSet phldrT="[Text]"/>
      <dgm:spPr/>
      <dgm:t>
        <a:bodyPr/>
        <a:lstStyle/>
        <a:p>
          <a:r>
            <a:rPr lang="en-US"/>
            <a:t>Payer</a:t>
          </a:r>
        </a:p>
      </dgm:t>
    </dgm:pt>
    <dgm:pt modelId="{7BAD5203-D501-4C6E-8D99-DEDCE2B72846}" type="parTrans" cxnId="{B6DE4D00-2B9F-4AB9-B2E4-D25FB1A15B8D}">
      <dgm:prSet/>
      <dgm:spPr/>
      <dgm:t>
        <a:bodyPr/>
        <a:lstStyle/>
        <a:p>
          <a:endParaRPr lang="en-US"/>
        </a:p>
      </dgm:t>
    </dgm:pt>
    <dgm:pt modelId="{8CC153E9-925B-4613-9713-EE7C3C5EDD0D}" type="sibTrans" cxnId="{B6DE4D00-2B9F-4AB9-B2E4-D25FB1A15B8D}">
      <dgm:prSet/>
      <dgm:spPr/>
      <dgm:t>
        <a:bodyPr/>
        <a:lstStyle/>
        <a:p>
          <a:endParaRPr lang="en-US"/>
        </a:p>
      </dgm:t>
    </dgm:pt>
    <dgm:pt modelId="{098AA604-39E4-4D06-9319-EC47767BDEA5}">
      <dgm:prSet phldrT="[Text]"/>
      <dgm:spPr>
        <a:ln w="57150"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/>
            <a:t>Patient </a:t>
          </a:r>
        </a:p>
      </dgm:t>
    </dgm:pt>
    <dgm:pt modelId="{B10ECFCF-2840-40BB-B57C-DCBA1BE65BEE}" type="parTrans" cxnId="{03E436CB-72AF-4E75-B04D-94B1774304BB}">
      <dgm:prSet/>
      <dgm:spPr/>
      <dgm:t>
        <a:bodyPr/>
        <a:lstStyle/>
        <a:p>
          <a:endParaRPr lang="en-US"/>
        </a:p>
      </dgm:t>
    </dgm:pt>
    <dgm:pt modelId="{5A551A71-D3D2-4D3E-B208-B30208E345DB}" type="sibTrans" cxnId="{03E436CB-72AF-4E75-B04D-94B1774304BB}">
      <dgm:prSet/>
      <dgm:spPr/>
      <dgm:t>
        <a:bodyPr/>
        <a:lstStyle/>
        <a:p>
          <a:endParaRPr lang="en-US"/>
        </a:p>
      </dgm:t>
    </dgm:pt>
    <dgm:pt modelId="{61BFA884-F1FC-4D2C-BA6A-82344D5BF6C2}">
      <dgm:prSet phldrT="[Text]"/>
      <dgm:spPr/>
      <dgm:t>
        <a:bodyPr/>
        <a:lstStyle/>
        <a:p>
          <a:r>
            <a:rPr lang="en-US"/>
            <a:t> Specialist</a:t>
          </a:r>
        </a:p>
      </dgm:t>
    </dgm:pt>
    <dgm:pt modelId="{59EDB3F8-A0EB-4680-8539-27D2846D3A6F}" type="parTrans" cxnId="{D2A7266B-E14E-4510-902E-D66E28F0BE64}">
      <dgm:prSet/>
      <dgm:spPr/>
      <dgm:t>
        <a:bodyPr/>
        <a:lstStyle/>
        <a:p>
          <a:endParaRPr lang="en-US"/>
        </a:p>
      </dgm:t>
    </dgm:pt>
    <dgm:pt modelId="{695CE9C9-105B-4662-888D-D3F883D419D0}" type="sibTrans" cxnId="{D2A7266B-E14E-4510-902E-D66E28F0BE64}">
      <dgm:prSet/>
      <dgm:spPr/>
      <dgm:t>
        <a:bodyPr/>
        <a:lstStyle/>
        <a:p>
          <a:endParaRPr lang="en-US"/>
        </a:p>
      </dgm:t>
    </dgm:pt>
    <dgm:pt modelId="{2B505F09-DD21-4086-8F96-BFD0195DD8C4}">
      <dgm:prSet phldrT="[Text]"/>
      <dgm:spPr/>
      <dgm:t>
        <a:bodyPr/>
        <a:lstStyle/>
        <a:p>
          <a:r>
            <a:rPr lang="en-US"/>
            <a:t>Pharmacy</a:t>
          </a:r>
        </a:p>
      </dgm:t>
    </dgm:pt>
    <dgm:pt modelId="{BF8242FE-94AB-4789-B9FB-B5CDAC351C55}" type="parTrans" cxnId="{8373D241-3180-4FA4-8A67-B9B4C64CBD5F}">
      <dgm:prSet/>
      <dgm:spPr/>
      <dgm:t>
        <a:bodyPr/>
        <a:lstStyle/>
        <a:p>
          <a:endParaRPr lang="en-US"/>
        </a:p>
      </dgm:t>
    </dgm:pt>
    <dgm:pt modelId="{822CA0C2-7140-4AC5-94B3-6E1C4A0C70A6}" type="sibTrans" cxnId="{8373D241-3180-4FA4-8A67-B9B4C64CBD5F}">
      <dgm:prSet/>
      <dgm:spPr/>
      <dgm:t>
        <a:bodyPr/>
        <a:lstStyle/>
        <a:p>
          <a:endParaRPr lang="en-US"/>
        </a:p>
      </dgm:t>
    </dgm:pt>
    <dgm:pt modelId="{B5EF003E-314B-486C-B568-08270C21CE8B}">
      <dgm:prSet phldrT="[Text]"/>
      <dgm:spPr/>
      <dgm:t>
        <a:bodyPr/>
        <a:lstStyle/>
        <a:p>
          <a:r>
            <a:rPr lang="en-US"/>
            <a:t>Labs</a:t>
          </a:r>
        </a:p>
      </dgm:t>
    </dgm:pt>
    <dgm:pt modelId="{E0FB204B-DE97-4799-A4EF-A3C02BA42118}" type="parTrans" cxnId="{1F609B1B-74BC-41C8-9AC4-9AD1B21DA4CE}">
      <dgm:prSet/>
      <dgm:spPr/>
      <dgm:t>
        <a:bodyPr/>
        <a:lstStyle/>
        <a:p>
          <a:endParaRPr lang="en-US"/>
        </a:p>
      </dgm:t>
    </dgm:pt>
    <dgm:pt modelId="{EA48C8DE-9AB0-47B0-88B9-83D6F593D03E}" type="sibTrans" cxnId="{1F609B1B-74BC-41C8-9AC4-9AD1B21DA4CE}">
      <dgm:prSet/>
      <dgm:spPr/>
      <dgm:t>
        <a:bodyPr/>
        <a:lstStyle/>
        <a:p>
          <a:endParaRPr lang="en-US"/>
        </a:p>
      </dgm:t>
    </dgm:pt>
    <dgm:pt modelId="{C9E26FE8-CEF2-42EB-BF07-967EBDB3775D}">
      <dgm:prSet phldrT="[Text]"/>
      <dgm:spPr/>
      <dgm:t>
        <a:bodyPr/>
        <a:lstStyle/>
        <a:p>
          <a:r>
            <a:rPr lang="en-US"/>
            <a:t> Hospital</a:t>
          </a:r>
        </a:p>
      </dgm:t>
    </dgm:pt>
    <dgm:pt modelId="{448CAEBB-2719-40B3-9563-E78159D30816}" type="parTrans" cxnId="{0FE34545-E606-4413-9D69-1BEDF58F5D7E}">
      <dgm:prSet/>
      <dgm:spPr/>
      <dgm:t>
        <a:bodyPr/>
        <a:lstStyle/>
        <a:p>
          <a:endParaRPr lang="en-US"/>
        </a:p>
      </dgm:t>
    </dgm:pt>
    <dgm:pt modelId="{859644BD-C9C9-42D5-A557-4B79B07773D5}" type="sibTrans" cxnId="{0FE34545-E606-4413-9D69-1BEDF58F5D7E}">
      <dgm:prSet/>
      <dgm:spPr/>
      <dgm:t>
        <a:bodyPr/>
        <a:lstStyle/>
        <a:p>
          <a:endParaRPr lang="en-US"/>
        </a:p>
      </dgm:t>
    </dgm:pt>
    <dgm:pt modelId="{1BCAEA6F-2872-4038-973B-11D5226F5C14}" type="pres">
      <dgm:prSet presAssocID="{C6C6C974-CCA3-4B01-A8B6-5DFA9F2BCB1A}" presName="Name0" presStyleCnt="0">
        <dgm:presLayoutVars>
          <dgm:dir/>
          <dgm:resizeHandles val="exact"/>
        </dgm:presLayoutVars>
      </dgm:prSet>
      <dgm:spPr/>
    </dgm:pt>
    <dgm:pt modelId="{808D8354-D280-45C9-ADD8-F54459FAAAC8}" type="pres">
      <dgm:prSet presAssocID="{098AA604-39E4-4D06-9319-EC47767BDEA5}" presName="node" presStyleLbl="node1" presStyleIdx="0" presStyleCnt="7">
        <dgm:presLayoutVars>
          <dgm:bulletEnabled val="1"/>
        </dgm:presLayoutVars>
      </dgm:prSet>
      <dgm:spPr/>
    </dgm:pt>
    <dgm:pt modelId="{75B6CC00-6323-41A0-985C-E0F339977137}" type="pres">
      <dgm:prSet presAssocID="{5A551A71-D3D2-4D3E-B208-B30208E345DB}" presName="sibTrans" presStyleLbl="sibTrans2D1" presStyleIdx="0" presStyleCnt="7"/>
      <dgm:spPr/>
    </dgm:pt>
    <dgm:pt modelId="{97D4E7DC-9C7A-449A-86C0-E19ACFA7B32C}" type="pres">
      <dgm:prSet presAssocID="{5A551A71-D3D2-4D3E-B208-B30208E345DB}" presName="connectorText" presStyleLbl="sibTrans2D1" presStyleIdx="0" presStyleCnt="7"/>
      <dgm:spPr/>
    </dgm:pt>
    <dgm:pt modelId="{CC91F5A7-52A7-43C8-9056-E6951B6E4C0A}" type="pres">
      <dgm:prSet presAssocID="{C9E26FE8-CEF2-42EB-BF07-967EBDB3775D}" presName="node" presStyleLbl="node1" presStyleIdx="1" presStyleCnt="7">
        <dgm:presLayoutVars>
          <dgm:bulletEnabled val="1"/>
        </dgm:presLayoutVars>
      </dgm:prSet>
      <dgm:spPr/>
    </dgm:pt>
    <dgm:pt modelId="{E13F6EFF-9D09-4400-A6B8-44F7D90ABBED}" type="pres">
      <dgm:prSet presAssocID="{859644BD-C9C9-42D5-A557-4B79B07773D5}" presName="sibTrans" presStyleLbl="sibTrans2D1" presStyleIdx="1" presStyleCnt="7"/>
      <dgm:spPr/>
    </dgm:pt>
    <dgm:pt modelId="{9DD9B994-E481-4AEF-875B-7F2036641B2B}" type="pres">
      <dgm:prSet presAssocID="{859644BD-C9C9-42D5-A557-4B79B07773D5}" presName="connectorText" presStyleLbl="sibTrans2D1" presStyleIdx="1" presStyleCnt="7"/>
      <dgm:spPr/>
    </dgm:pt>
    <dgm:pt modelId="{032B37E5-D7DF-46CE-872F-14E58CECA586}" type="pres">
      <dgm:prSet presAssocID="{E6AC3452-5707-4C16-AD5A-C3FF1E699534}" presName="node" presStyleLbl="node1" presStyleIdx="2" presStyleCnt="7">
        <dgm:presLayoutVars>
          <dgm:bulletEnabled val="1"/>
        </dgm:presLayoutVars>
      </dgm:prSet>
      <dgm:spPr/>
    </dgm:pt>
    <dgm:pt modelId="{A2CCAE2F-72ED-4497-B8FF-24EC9AC2356C}" type="pres">
      <dgm:prSet presAssocID="{1FAC8730-01DA-4DDD-9F06-5D2F77D13EF0}" presName="sibTrans" presStyleLbl="sibTrans2D1" presStyleIdx="2" presStyleCnt="7"/>
      <dgm:spPr/>
    </dgm:pt>
    <dgm:pt modelId="{6B8AE0D0-EFB4-4CF4-BE27-16D6D31DA0A9}" type="pres">
      <dgm:prSet presAssocID="{1FAC8730-01DA-4DDD-9F06-5D2F77D13EF0}" presName="connectorText" presStyleLbl="sibTrans2D1" presStyleIdx="2" presStyleCnt="7"/>
      <dgm:spPr/>
    </dgm:pt>
    <dgm:pt modelId="{80616D2F-3FB9-4780-9CBA-6B3F9A323D70}" type="pres">
      <dgm:prSet presAssocID="{2B505F09-DD21-4086-8F96-BFD0195DD8C4}" presName="node" presStyleLbl="node1" presStyleIdx="3" presStyleCnt="7">
        <dgm:presLayoutVars>
          <dgm:bulletEnabled val="1"/>
        </dgm:presLayoutVars>
      </dgm:prSet>
      <dgm:spPr/>
    </dgm:pt>
    <dgm:pt modelId="{E05CA32F-A80B-47C5-9DC6-E7D685565027}" type="pres">
      <dgm:prSet presAssocID="{822CA0C2-7140-4AC5-94B3-6E1C4A0C70A6}" presName="sibTrans" presStyleLbl="sibTrans2D1" presStyleIdx="3" presStyleCnt="7"/>
      <dgm:spPr/>
    </dgm:pt>
    <dgm:pt modelId="{53E46D59-28E5-43CF-BF64-C3A63CC9D33D}" type="pres">
      <dgm:prSet presAssocID="{822CA0C2-7140-4AC5-94B3-6E1C4A0C70A6}" presName="connectorText" presStyleLbl="sibTrans2D1" presStyleIdx="3" presStyleCnt="7"/>
      <dgm:spPr/>
    </dgm:pt>
    <dgm:pt modelId="{763D7971-3D5C-4D74-A5D1-A31CB179637B}" type="pres">
      <dgm:prSet presAssocID="{DFDD70AF-8158-4656-B33F-D42512AA8DC2}" presName="node" presStyleLbl="node1" presStyleIdx="4" presStyleCnt="7">
        <dgm:presLayoutVars>
          <dgm:bulletEnabled val="1"/>
        </dgm:presLayoutVars>
      </dgm:prSet>
      <dgm:spPr/>
    </dgm:pt>
    <dgm:pt modelId="{8FD4A446-095E-4A60-ACE1-AEC777BB8BD8}" type="pres">
      <dgm:prSet presAssocID="{8CC153E9-925B-4613-9713-EE7C3C5EDD0D}" presName="sibTrans" presStyleLbl="sibTrans2D1" presStyleIdx="4" presStyleCnt="7"/>
      <dgm:spPr/>
    </dgm:pt>
    <dgm:pt modelId="{D723B3D8-2B7B-4ED6-8B7D-397CE36822D5}" type="pres">
      <dgm:prSet presAssocID="{8CC153E9-925B-4613-9713-EE7C3C5EDD0D}" presName="connectorText" presStyleLbl="sibTrans2D1" presStyleIdx="4" presStyleCnt="7"/>
      <dgm:spPr/>
    </dgm:pt>
    <dgm:pt modelId="{C0145D73-451D-40E4-B77D-0C5E88D57A2F}" type="pres">
      <dgm:prSet presAssocID="{B5EF003E-314B-486C-B568-08270C21CE8B}" presName="node" presStyleLbl="node1" presStyleIdx="5" presStyleCnt="7">
        <dgm:presLayoutVars>
          <dgm:bulletEnabled val="1"/>
        </dgm:presLayoutVars>
      </dgm:prSet>
      <dgm:spPr/>
    </dgm:pt>
    <dgm:pt modelId="{FA03A4C2-D787-4755-A25C-FD3E224E9DA6}" type="pres">
      <dgm:prSet presAssocID="{EA48C8DE-9AB0-47B0-88B9-83D6F593D03E}" presName="sibTrans" presStyleLbl="sibTrans2D1" presStyleIdx="5" presStyleCnt="7"/>
      <dgm:spPr/>
    </dgm:pt>
    <dgm:pt modelId="{10BC143E-CEB2-45CD-BF08-44518DEDEE6A}" type="pres">
      <dgm:prSet presAssocID="{EA48C8DE-9AB0-47B0-88B9-83D6F593D03E}" presName="connectorText" presStyleLbl="sibTrans2D1" presStyleIdx="5" presStyleCnt="7"/>
      <dgm:spPr/>
    </dgm:pt>
    <dgm:pt modelId="{EA610B7E-574B-455A-B5AD-93D7FB47BBFC}" type="pres">
      <dgm:prSet presAssocID="{61BFA884-F1FC-4D2C-BA6A-82344D5BF6C2}" presName="node" presStyleLbl="node1" presStyleIdx="6" presStyleCnt="7">
        <dgm:presLayoutVars>
          <dgm:bulletEnabled val="1"/>
        </dgm:presLayoutVars>
      </dgm:prSet>
      <dgm:spPr/>
    </dgm:pt>
    <dgm:pt modelId="{050547C5-809A-4E20-A592-48B9C8AF1A94}" type="pres">
      <dgm:prSet presAssocID="{695CE9C9-105B-4662-888D-D3F883D419D0}" presName="sibTrans" presStyleLbl="sibTrans2D1" presStyleIdx="6" presStyleCnt="7"/>
      <dgm:spPr/>
    </dgm:pt>
    <dgm:pt modelId="{A2989656-835E-431B-84FD-A1072142327B}" type="pres">
      <dgm:prSet presAssocID="{695CE9C9-105B-4662-888D-D3F883D419D0}" presName="connectorText" presStyleLbl="sibTrans2D1" presStyleIdx="6" presStyleCnt="7"/>
      <dgm:spPr/>
    </dgm:pt>
  </dgm:ptLst>
  <dgm:cxnLst>
    <dgm:cxn modelId="{B6DE4D00-2B9F-4AB9-B2E4-D25FB1A15B8D}" srcId="{C6C6C974-CCA3-4B01-A8B6-5DFA9F2BCB1A}" destId="{DFDD70AF-8158-4656-B33F-D42512AA8DC2}" srcOrd="4" destOrd="0" parTransId="{7BAD5203-D501-4C6E-8D99-DEDCE2B72846}" sibTransId="{8CC153E9-925B-4613-9713-EE7C3C5EDD0D}"/>
    <dgm:cxn modelId="{9ED53C03-C832-43C3-8920-38C88E670E7C}" type="presOf" srcId="{822CA0C2-7140-4AC5-94B3-6E1C4A0C70A6}" destId="{53E46D59-28E5-43CF-BF64-C3A63CC9D33D}" srcOrd="1" destOrd="0" presId="urn:microsoft.com/office/officeart/2005/8/layout/cycle7"/>
    <dgm:cxn modelId="{1F609B1B-74BC-41C8-9AC4-9AD1B21DA4CE}" srcId="{C6C6C974-CCA3-4B01-A8B6-5DFA9F2BCB1A}" destId="{B5EF003E-314B-486C-B568-08270C21CE8B}" srcOrd="5" destOrd="0" parTransId="{E0FB204B-DE97-4799-A4EF-A3C02BA42118}" sibTransId="{EA48C8DE-9AB0-47B0-88B9-83D6F593D03E}"/>
    <dgm:cxn modelId="{3A3CDE3D-3EC0-423F-9D03-B7BECFB87469}" type="presOf" srcId="{61BFA884-F1FC-4D2C-BA6A-82344D5BF6C2}" destId="{EA610B7E-574B-455A-B5AD-93D7FB47BBFC}" srcOrd="0" destOrd="0" presId="urn:microsoft.com/office/officeart/2005/8/layout/cycle7"/>
    <dgm:cxn modelId="{8373D241-3180-4FA4-8A67-B9B4C64CBD5F}" srcId="{C6C6C974-CCA3-4B01-A8B6-5DFA9F2BCB1A}" destId="{2B505F09-DD21-4086-8F96-BFD0195DD8C4}" srcOrd="3" destOrd="0" parTransId="{BF8242FE-94AB-4789-B9FB-B5CDAC351C55}" sibTransId="{822CA0C2-7140-4AC5-94B3-6E1C4A0C70A6}"/>
    <dgm:cxn modelId="{7372AC42-B117-4A18-8365-39E4C0448AA6}" type="presOf" srcId="{2B505F09-DD21-4086-8F96-BFD0195DD8C4}" destId="{80616D2F-3FB9-4780-9CBA-6B3F9A323D70}" srcOrd="0" destOrd="0" presId="urn:microsoft.com/office/officeart/2005/8/layout/cycle7"/>
    <dgm:cxn modelId="{0FE34545-E606-4413-9D69-1BEDF58F5D7E}" srcId="{C6C6C974-CCA3-4B01-A8B6-5DFA9F2BCB1A}" destId="{C9E26FE8-CEF2-42EB-BF07-967EBDB3775D}" srcOrd="1" destOrd="0" parTransId="{448CAEBB-2719-40B3-9563-E78159D30816}" sibTransId="{859644BD-C9C9-42D5-A557-4B79B07773D5}"/>
    <dgm:cxn modelId="{A491D246-AFBC-4EE8-8745-7100DD48F3BB}" type="presOf" srcId="{1FAC8730-01DA-4DDD-9F06-5D2F77D13EF0}" destId="{6B8AE0D0-EFB4-4CF4-BE27-16D6D31DA0A9}" srcOrd="1" destOrd="0" presId="urn:microsoft.com/office/officeart/2005/8/layout/cycle7"/>
    <dgm:cxn modelId="{D2A7266B-E14E-4510-902E-D66E28F0BE64}" srcId="{C6C6C974-CCA3-4B01-A8B6-5DFA9F2BCB1A}" destId="{61BFA884-F1FC-4D2C-BA6A-82344D5BF6C2}" srcOrd="6" destOrd="0" parTransId="{59EDB3F8-A0EB-4680-8539-27D2846D3A6F}" sibTransId="{695CE9C9-105B-4662-888D-D3F883D419D0}"/>
    <dgm:cxn modelId="{4D26DA6B-8344-4598-9DDB-063F92D9297D}" type="presOf" srcId="{8CC153E9-925B-4613-9713-EE7C3C5EDD0D}" destId="{8FD4A446-095E-4A60-ACE1-AEC777BB8BD8}" srcOrd="0" destOrd="0" presId="urn:microsoft.com/office/officeart/2005/8/layout/cycle7"/>
    <dgm:cxn modelId="{079BA56E-2108-4C44-A6DD-306B0FE00E56}" type="presOf" srcId="{C6C6C974-CCA3-4B01-A8B6-5DFA9F2BCB1A}" destId="{1BCAEA6F-2872-4038-973B-11D5226F5C14}" srcOrd="0" destOrd="0" presId="urn:microsoft.com/office/officeart/2005/8/layout/cycle7"/>
    <dgm:cxn modelId="{8D862273-93A9-4D64-9348-3365A15BD946}" type="presOf" srcId="{1FAC8730-01DA-4DDD-9F06-5D2F77D13EF0}" destId="{A2CCAE2F-72ED-4497-B8FF-24EC9AC2356C}" srcOrd="0" destOrd="0" presId="urn:microsoft.com/office/officeart/2005/8/layout/cycle7"/>
    <dgm:cxn modelId="{BD595A53-E515-4754-A3E4-23F0C26B1E8E}" type="presOf" srcId="{C9E26FE8-CEF2-42EB-BF07-967EBDB3775D}" destId="{CC91F5A7-52A7-43C8-9056-E6951B6E4C0A}" srcOrd="0" destOrd="0" presId="urn:microsoft.com/office/officeart/2005/8/layout/cycle7"/>
    <dgm:cxn modelId="{7963A256-ECFC-4EDB-8396-5372C9F2CB36}" type="presOf" srcId="{695CE9C9-105B-4662-888D-D3F883D419D0}" destId="{050547C5-809A-4E20-A592-48B9C8AF1A94}" srcOrd="0" destOrd="0" presId="urn:microsoft.com/office/officeart/2005/8/layout/cycle7"/>
    <dgm:cxn modelId="{6722B959-8B8D-4B6D-ABE2-EE58856A0DFC}" type="presOf" srcId="{8CC153E9-925B-4613-9713-EE7C3C5EDD0D}" destId="{D723B3D8-2B7B-4ED6-8B7D-397CE36822D5}" srcOrd="1" destOrd="0" presId="urn:microsoft.com/office/officeart/2005/8/layout/cycle7"/>
    <dgm:cxn modelId="{76C2657E-08C2-4A30-9598-DAC8063C3EE7}" type="presOf" srcId="{5A551A71-D3D2-4D3E-B208-B30208E345DB}" destId="{75B6CC00-6323-41A0-985C-E0F339977137}" srcOrd="0" destOrd="0" presId="urn:microsoft.com/office/officeart/2005/8/layout/cycle7"/>
    <dgm:cxn modelId="{331DE08F-B28F-460B-B376-9EB09235330F}" type="presOf" srcId="{EA48C8DE-9AB0-47B0-88B9-83D6F593D03E}" destId="{FA03A4C2-D787-4755-A25C-FD3E224E9DA6}" srcOrd="0" destOrd="0" presId="urn:microsoft.com/office/officeart/2005/8/layout/cycle7"/>
    <dgm:cxn modelId="{44711297-A735-471A-B89A-99EB068DC89C}" type="presOf" srcId="{098AA604-39E4-4D06-9319-EC47767BDEA5}" destId="{808D8354-D280-45C9-ADD8-F54459FAAAC8}" srcOrd="0" destOrd="0" presId="urn:microsoft.com/office/officeart/2005/8/layout/cycle7"/>
    <dgm:cxn modelId="{3961CC9B-4B1F-4DE7-9A7E-64762AF5FC88}" type="presOf" srcId="{822CA0C2-7140-4AC5-94B3-6E1C4A0C70A6}" destId="{E05CA32F-A80B-47C5-9DC6-E7D685565027}" srcOrd="0" destOrd="0" presId="urn:microsoft.com/office/officeart/2005/8/layout/cycle7"/>
    <dgm:cxn modelId="{9317BDA6-4DEF-473B-B1F3-8529EBA66448}" type="presOf" srcId="{859644BD-C9C9-42D5-A557-4B79B07773D5}" destId="{E13F6EFF-9D09-4400-A6B8-44F7D90ABBED}" srcOrd="0" destOrd="0" presId="urn:microsoft.com/office/officeart/2005/8/layout/cycle7"/>
    <dgm:cxn modelId="{6E3C4BC1-5A53-4354-92B4-C948F5CCE2A9}" type="presOf" srcId="{EA48C8DE-9AB0-47B0-88B9-83D6F593D03E}" destId="{10BC143E-CEB2-45CD-BF08-44518DEDEE6A}" srcOrd="1" destOrd="0" presId="urn:microsoft.com/office/officeart/2005/8/layout/cycle7"/>
    <dgm:cxn modelId="{932414C3-BEB5-448F-9F4D-1DA77B0A4A08}" type="presOf" srcId="{DFDD70AF-8158-4656-B33F-D42512AA8DC2}" destId="{763D7971-3D5C-4D74-A5D1-A31CB179637B}" srcOrd="0" destOrd="0" presId="urn:microsoft.com/office/officeart/2005/8/layout/cycle7"/>
    <dgm:cxn modelId="{CE25CDC8-C8B3-4C80-AAB7-B23EB7EC89D6}" type="presOf" srcId="{E6AC3452-5707-4C16-AD5A-C3FF1E699534}" destId="{032B37E5-D7DF-46CE-872F-14E58CECA586}" srcOrd="0" destOrd="0" presId="urn:microsoft.com/office/officeart/2005/8/layout/cycle7"/>
    <dgm:cxn modelId="{03E436CB-72AF-4E75-B04D-94B1774304BB}" srcId="{C6C6C974-CCA3-4B01-A8B6-5DFA9F2BCB1A}" destId="{098AA604-39E4-4D06-9319-EC47767BDEA5}" srcOrd="0" destOrd="0" parTransId="{B10ECFCF-2840-40BB-B57C-DCBA1BE65BEE}" sibTransId="{5A551A71-D3D2-4D3E-B208-B30208E345DB}"/>
    <dgm:cxn modelId="{6B5CF4D8-41E2-46BA-98F3-E4334B38EA16}" type="presOf" srcId="{695CE9C9-105B-4662-888D-D3F883D419D0}" destId="{A2989656-835E-431B-84FD-A1072142327B}" srcOrd="1" destOrd="0" presId="urn:microsoft.com/office/officeart/2005/8/layout/cycle7"/>
    <dgm:cxn modelId="{0DDCE9E7-20C4-423E-90BE-E52D1A7EE438}" srcId="{C6C6C974-CCA3-4B01-A8B6-5DFA9F2BCB1A}" destId="{E6AC3452-5707-4C16-AD5A-C3FF1E699534}" srcOrd="2" destOrd="0" parTransId="{FD505692-76FC-44AD-A641-F124DED65AD7}" sibTransId="{1FAC8730-01DA-4DDD-9F06-5D2F77D13EF0}"/>
    <dgm:cxn modelId="{525FE2F1-00E1-4A5A-9F1F-6CF76C91FCC9}" type="presOf" srcId="{859644BD-C9C9-42D5-A557-4B79B07773D5}" destId="{9DD9B994-E481-4AEF-875B-7F2036641B2B}" srcOrd="1" destOrd="0" presId="urn:microsoft.com/office/officeart/2005/8/layout/cycle7"/>
    <dgm:cxn modelId="{F1127EF3-9BD0-4D50-88C7-8995D0930845}" type="presOf" srcId="{B5EF003E-314B-486C-B568-08270C21CE8B}" destId="{C0145D73-451D-40E4-B77D-0C5E88D57A2F}" srcOrd="0" destOrd="0" presId="urn:microsoft.com/office/officeart/2005/8/layout/cycle7"/>
    <dgm:cxn modelId="{3D040EF5-E706-4D6F-AF31-3192D5AEF1E3}" type="presOf" srcId="{5A551A71-D3D2-4D3E-B208-B30208E345DB}" destId="{97D4E7DC-9C7A-449A-86C0-E19ACFA7B32C}" srcOrd="1" destOrd="0" presId="urn:microsoft.com/office/officeart/2005/8/layout/cycle7"/>
    <dgm:cxn modelId="{8CD9E0B3-D65C-4566-946E-DC6864AADD07}" type="presParOf" srcId="{1BCAEA6F-2872-4038-973B-11D5226F5C14}" destId="{808D8354-D280-45C9-ADD8-F54459FAAAC8}" srcOrd="0" destOrd="0" presId="urn:microsoft.com/office/officeart/2005/8/layout/cycle7"/>
    <dgm:cxn modelId="{D9252E3F-AEF2-47B7-9908-4DDA407D16D4}" type="presParOf" srcId="{1BCAEA6F-2872-4038-973B-11D5226F5C14}" destId="{75B6CC00-6323-41A0-985C-E0F339977137}" srcOrd="1" destOrd="0" presId="urn:microsoft.com/office/officeart/2005/8/layout/cycle7"/>
    <dgm:cxn modelId="{4B8646D1-CE1B-4126-A23F-856E50FB1BE3}" type="presParOf" srcId="{75B6CC00-6323-41A0-985C-E0F339977137}" destId="{97D4E7DC-9C7A-449A-86C0-E19ACFA7B32C}" srcOrd="0" destOrd="0" presId="urn:microsoft.com/office/officeart/2005/8/layout/cycle7"/>
    <dgm:cxn modelId="{8BB7746C-6E55-4934-AC6C-B607131340A1}" type="presParOf" srcId="{1BCAEA6F-2872-4038-973B-11D5226F5C14}" destId="{CC91F5A7-52A7-43C8-9056-E6951B6E4C0A}" srcOrd="2" destOrd="0" presId="urn:microsoft.com/office/officeart/2005/8/layout/cycle7"/>
    <dgm:cxn modelId="{8AD29997-07D9-470C-B0F0-B2F99DC7A980}" type="presParOf" srcId="{1BCAEA6F-2872-4038-973B-11D5226F5C14}" destId="{E13F6EFF-9D09-4400-A6B8-44F7D90ABBED}" srcOrd="3" destOrd="0" presId="urn:microsoft.com/office/officeart/2005/8/layout/cycle7"/>
    <dgm:cxn modelId="{4401E081-C2F1-4636-89D2-37C769322A6E}" type="presParOf" srcId="{E13F6EFF-9D09-4400-A6B8-44F7D90ABBED}" destId="{9DD9B994-E481-4AEF-875B-7F2036641B2B}" srcOrd="0" destOrd="0" presId="urn:microsoft.com/office/officeart/2005/8/layout/cycle7"/>
    <dgm:cxn modelId="{5C98F280-013D-4BA7-8ABE-36AE8C376907}" type="presParOf" srcId="{1BCAEA6F-2872-4038-973B-11D5226F5C14}" destId="{032B37E5-D7DF-46CE-872F-14E58CECA586}" srcOrd="4" destOrd="0" presId="urn:microsoft.com/office/officeart/2005/8/layout/cycle7"/>
    <dgm:cxn modelId="{7E52E849-176E-49B8-A44A-B9070E878F0B}" type="presParOf" srcId="{1BCAEA6F-2872-4038-973B-11D5226F5C14}" destId="{A2CCAE2F-72ED-4497-B8FF-24EC9AC2356C}" srcOrd="5" destOrd="0" presId="urn:microsoft.com/office/officeart/2005/8/layout/cycle7"/>
    <dgm:cxn modelId="{B15CAFF8-8179-41B3-8903-C255F481A57A}" type="presParOf" srcId="{A2CCAE2F-72ED-4497-B8FF-24EC9AC2356C}" destId="{6B8AE0D0-EFB4-4CF4-BE27-16D6D31DA0A9}" srcOrd="0" destOrd="0" presId="urn:microsoft.com/office/officeart/2005/8/layout/cycle7"/>
    <dgm:cxn modelId="{9278B5C2-897B-43B5-9326-396BD5A4AE53}" type="presParOf" srcId="{1BCAEA6F-2872-4038-973B-11D5226F5C14}" destId="{80616D2F-3FB9-4780-9CBA-6B3F9A323D70}" srcOrd="6" destOrd="0" presId="urn:microsoft.com/office/officeart/2005/8/layout/cycle7"/>
    <dgm:cxn modelId="{E8F825F9-A754-4568-9B39-D70C375527EC}" type="presParOf" srcId="{1BCAEA6F-2872-4038-973B-11D5226F5C14}" destId="{E05CA32F-A80B-47C5-9DC6-E7D685565027}" srcOrd="7" destOrd="0" presId="urn:microsoft.com/office/officeart/2005/8/layout/cycle7"/>
    <dgm:cxn modelId="{435756BB-D7C2-47A3-9668-21C5D00F9D8C}" type="presParOf" srcId="{E05CA32F-A80B-47C5-9DC6-E7D685565027}" destId="{53E46D59-28E5-43CF-BF64-C3A63CC9D33D}" srcOrd="0" destOrd="0" presId="urn:microsoft.com/office/officeart/2005/8/layout/cycle7"/>
    <dgm:cxn modelId="{A8F94657-293E-4831-9C9A-90B7286AD4ED}" type="presParOf" srcId="{1BCAEA6F-2872-4038-973B-11D5226F5C14}" destId="{763D7971-3D5C-4D74-A5D1-A31CB179637B}" srcOrd="8" destOrd="0" presId="urn:microsoft.com/office/officeart/2005/8/layout/cycle7"/>
    <dgm:cxn modelId="{8B634BCE-FFE0-4242-9A51-6FDAFED31974}" type="presParOf" srcId="{1BCAEA6F-2872-4038-973B-11D5226F5C14}" destId="{8FD4A446-095E-4A60-ACE1-AEC777BB8BD8}" srcOrd="9" destOrd="0" presId="urn:microsoft.com/office/officeart/2005/8/layout/cycle7"/>
    <dgm:cxn modelId="{76528ECD-A371-45CA-B8A7-7CB24F070CB9}" type="presParOf" srcId="{8FD4A446-095E-4A60-ACE1-AEC777BB8BD8}" destId="{D723B3D8-2B7B-4ED6-8B7D-397CE36822D5}" srcOrd="0" destOrd="0" presId="urn:microsoft.com/office/officeart/2005/8/layout/cycle7"/>
    <dgm:cxn modelId="{BD2DE58B-D090-4AED-9BDD-0D71D0FD35FD}" type="presParOf" srcId="{1BCAEA6F-2872-4038-973B-11D5226F5C14}" destId="{C0145D73-451D-40E4-B77D-0C5E88D57A2F}" srcOrd="10" destOrd="0" presId="urn:microsoft.com/office/officeart/2005/8/layout/cycle7"/>
    <dgm:cxn modelId="{0894CC20-E5F9-46DD-B4DD-712D07F4295A}" type="presParOf" srcId="{1BCAEA6F-2872-4038-973B-11D5226F5C14}" destId="{FA03A4C2-D787-4755-A25C-FD3E224E9DA6}" srcOrd="11" destOrd="0" presId="urn:microsoft.com/office/officeart/2005/8/layout/cycle7"/>
    <dgm:cxn modelId="{7A363CC7-414E-4CA2-A6A4-F39EE92A1589}" type="presParOf" srcId="{FA03A4C2-D787-4755-A25C-FD3E224E9DA6}" destId="{10BC143E-CEB2-45CD-BF08-44518DEDEE6A}" srcOrd="0" destOrd="0" presId="urn:microsoft.com/office/officeart/2005/8/layout/cycle7"/>
    <dgm:cxn modelId="{054EB6CD-D171-4EAB-8EAC-73BC5857AE2A}" type="presParOf" srcId="{1BCAEA6F-2872-4038-973B-11D5226F5C14}" destId="{EA610B7E-574B-455A-B5AD-93D7FB47BBFC}" srcOrd="12" destOrd="0" presId="urn:microsoft.com/office/officeart/2005/8/layout/cycle7"/>
    <dgm:cxn modelId="{84663E57-660F-4C4A-B342-E6D4AB656825}" type="presParOf" srcId="{1BCAEA6F-2872-4038-973B-11D5226F5C14}" destId="{050547C5-809A-4E20-A592-48B9C8AF1A94}" srcOrd="13" destOrd="0" presId="urn:microsoft.com/office/officeart/2005/8/layout/cycle7"/>
    <dgm:cxn modelId="{E014EF6B-D490-43E0-8B04-EF0F8E4AE27F}" type="presParOf" srcId="{050547C5-809A-4E20-A592-48B9C8AF1A94}" destId="{A2989656-835E-431B-84FD-A107214232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CC49FF-03BF-4B00-80E0-C4DD8B865A34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736C94-939A-4D41-A322-5091686F5F10}">
      <dgm:prSet phldrT="[Text]"/>
      <dgm:spPr/>
      <dgm:t>
        <a:bodyPr/>
        <a:lstStyle/>
        <a:p>
          <a:r>
            <a:rPr lang="en-US"/>
            <a:t>DocuMed</a:t>
          </a:r>
        </a:p>
      </dgm:t>
    </dgm:pt>
    <dgm:pt modelId="{32C66F76-7E85-4480-8B3F-61AD221C1EFB}" type="parTrans" cxnId="{6BE60298-2B27-4850-8759-38C6A8792F86}">
      <dgm:prSet/>
      <dgm:spPr/>
      <dgm:t>
        <a:bodyPr/>
        <a:lstStyle/>
        <a:p>
          <a:endParaRPr lang="en-US"/>
        </a:p>
      </dgm:t>
    </dgm:pt>
    <dgm:pt modelId="{9AF73A3A-F66B-4622-A2C3-3F10294E8C95}" type="sibTrans" cxnId="{6BE60298-2B27-4850-8759-38C6A8792F86}">
      <dgm:prSet/>
      <dgm:spPr/>
      <dgm:t>
        <a:bodyPr/>
        <a:lstStyle/>
        <a:p>
          <a:endParaRPr lang="en-US"/>
        </a:p>
      </dgm:t>
    </dgm:pt>
    <dgm:pt modelId="{0FCB3793-0DD2-4CCC-BF9C-B6A43F50E1EA}">
      <dgm:prSet phldrT="[Text]"/>
      <dgm:spPr/>
      <dgm:t>
        <a:bodyPr/>
        <a:lstStyle/>
        <a:p>
          <a:r>
            <a:rPr lang="en-US" b="1">
              <a:latin typeface="Arial"/>
              <a:cs typeface="Arial"/>
            </a:rPr>
            <a:t>Real-time updated medical information</a:t>
          </a:r>
          <a:endParaRPr lang="en-US"/>
        </a:p>
      </dgm:t>
    </dgm:pt>
    <dgm:pt modelId="{F20B9C55-2B6F-4831-831F-4DDDDF765724}" type="parTrans" cxnId="{48CB2C14-8762-4260-B00D-DCAEA029752C}">
      <dgm:prSet/>
      <dgm:spPr/>
      <dgm:t>
        <a:bodyPr/>
        <a:lstStyle/>
        <a:p>
          <a:endParaRPr lang="en-US"/>
        </a:p>
      </dgm:t>
    </dgm:pt>
    <dgm:pt modelId="{79E069BA-0428-4DF5-82E2-09C92E393308}" type="sibTrans" cxnId="{48CB2C14-8762-4260-B00D-DCAEA029752C}">
      <dgm:prSet/>
      <dgm:spPr/>
      <dgm:t>
        <a:bodyPr/>
        <a:lstStyle/>
        <a:p>
          <a:endParaRPr lang="en-US"/>
        </a:p>
      </dgm:t>
    </dgm:pt>
    <dgm:pt modelId="{8F1F259A-4C9B-4DF0-86D4-D64D541F4814}">
      <dgm:prSet phldrT="[Text]"/>
      <dgm:spPr/>
      <dgm:t>
        <a:bodyPr/>
        <a:lstStyle/>
        <a:p>
          <a:r>
            <a:rPr lang="en-US" b="1">
              <a:latin typeface="Arial"/>
              <a:cs typeface="Arial"/>
            </a:rPr>
            <a:t>Reducing redundant administrative costs across the healthcare value chain</a:t>
          </a:r>
          <a:endParaRPr lang="en-US"/>
        </a:p>
      </dgm:t>
    </dgm:pt>
    <dgm:pt modelId="{D4C646D4-646E-4A5C-AD4E-7065BBD30C3C}" type="parTrans" cxnId="{7CD064B7-DD36-4A1E-BA1A-444A80ECFAD3}">
      <dgm:prSet/>
      <dgm:spPr/>
      <dgm:t>
        <a:bodyPr/>
        <a:lstStyle/>
        <a:p>
          <a:endParaRPr lang="en-US"/>
        </a:p>
      </dgm:t>
    </dgm:pt>
    <dgm:pt modelId="{1DD14C3A-410C-4CE4-8FD6-838AF56D6466}" type="sibTrans" cxnId="{7CD064B7-DD36-4A1E-BA1A-444A80ECFAD3}">
      <dgm:prSet/>
      <dgm:spPr/>
      <dgm:t>
        <a:bodyPr/>
        <a:lstStyle/>
        <a:p>
          <a:endParaRPr lang="en-US"/>
        </a:p>
      </dgm:t>
    </dgm:pt>
    <dgm:pt modelId="{26E32576-3339-4B8B-A1EF-FA0FDBE5DAED}">
      <dgm:prSet/>
      <dgm:spPr/>
      <dgm:t>
        <a:bodyPr/>
        <a:lstStyle/>
        <a:p>
          <a:r>
            <a:rPr lang="en-US" b="1">
              <a:latin typeface="Arial"/>
              <a:cs typeface="Arial"/>
            </a:rPr>
            <a:t>Allow transparency between patients and doctors </a:t>
          </a:r>
        </a:p>
      </dgm:t>
    </dgm:pt>
    <dgm:pt modelId="{3FC3F7C3-42AF-4A9F-B398-84A271AE379B}" type="parTrans" cxnId="{0BBD42A9-E372-4BA9-92B3-9DF24D688EF2}">
      <dgm:prSet/>
      <dgm:spPr/>
      <dgm:t>
        <a:bodyPr/>
        <a:lstStyle/>
        <a:p>
          <a:endParaRPr lang="en-US"/>
        </a:p>
      </dgm:t>
    </dgm:pt>
    <dgm:pt modelId="{83932841-462E-4943-8842-03513947B109}" type="sibTrans" cxnId="{0BBD42A9-E372-4BA9-92B3-9DF24D688EF2}">
      <dgm:prSet/>
      <dgm:spPr/>
      <dgm:t>
        <a:bodyPr/>
        <a:lstStyle/>
        <a:p>
          <a:endParaRPr lang="en-US"/>
        </a:p>
      </dgm:t>
    </dgm:pt>
    <dgm:pt modelId="{8A9993E2-3AB8-47ED-9956-86D183E7020E}" type="pres">
      <dgm:prSet presAssocID="{94CC49FF-03BF-4B00-80E0-C4DD8B865A3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AD7C26D7-92C3-404D-9569-895A6D28C885}" type="pres">
      <dgm:prSet presAssocID="{21736C94-939A-4D41-A322-5091686F5F10}" presName="root" presStyleCnt="0">
        <dgm:presLayoutVars>
          <dgm:chMax/>
          <dgm:chPref val="4"/>
        </dgm:presLayoutVars>
      </dgm:prSet>
      <dgm:spPr/>
    </dgm:pt>
    <dgm:pt modelId="{B6CD3908-E286-4E29-8DEF-44FC74959B4F}" type="pres">
      <dgm:prSet presAssocID="{21736C94-939A-4D41-A322-5091686F5F10}" presName="rootComposite" presStyleCnt="0">
        <dgm:presLayoutVars/>
      </dgm:prSet>
      <dgm:spPr/>
    </dgm:pt>
    <dgm:pt modelId="{25AB817B-2DCB-4164-B0EA-7BD6D225BE51}" type="pres">
      <dgm:prSet presAssocID="{21736C94-939A-4D41-A322-5091686F5F10}" presName="rootText" presStyleLbl="node0" presStyleIdx="0" presStyleCnt="1" custLinFactNeighborY="20626">
        <dgm:presLayoutVars>
          <dgm:chMax/>
          <dgm:chPref val="4"/>
        </dgm:presLayoutVars>
      </dgm:prSet>
      <dgm:spPr/>
    </dgm:pt>
    <dgm:pt modelId="{E7496F52-ABCF-4654-91A6-519424DF0E13}" type="pres">
      <dgm:prSet presAssocID="{21736C94-939A-4D41-A322-5091686F5F10}" presName="childShape" presStyleCnt="0">
        <dgm:presLayoutVars>
          <dgm:chMax val="0"/>
          <dgm:chPref val="0"/>
        </dgm:presLayoutVars>
      </dgm:prSet>
      <dgm:spPr/>
    </dgm:pt>
    <dgm:pt modelId="{3BFFBC3F-3ABC-4DEC-8D50-CC59CC3FF263}" type="pres">
      <dgm:prSet presAssocID="{0FCB3793-0DD2-4CCC-BF9C-B6A43F50E1EA}" presName="childComposite" presStyleCnt="0">
        <dgm:presLayoutVars>
          <dgm:chMax val="0"/>
          <dgm:chPref val="0"/>
        </dgm:presLayoutVars>
      </dgm:prSet>
      <dgm:spPr/>
    </dgm:pt>
    <dgm:pt modelId="{9F7F31E6-5FE3-45BB-9A05-D505CBB45351}" type="pres">
      <dgm:prSet presAssocID="{0FCB3793-0DD2-4CCC-BF9C-B6A43F50E1EA}" presName="Image" presStyleLbl="node1" presStyleIdx="0" presStyleCnt="3" custScaleY="96377" custLinFactNeighborX="3161" custLinFactNeighborY="6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  <dgm:pt modelId="{235D22B2-725F-4CD5-9D52-27A7947CC58B}" type="pres">
      <dgm:prSet presAssocID="{0FCB3793-0DD2-4CCC-BF9C-B6A43F50E1EA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F2760BA8-6E4E-46D1-8931-54A0FD9017BF}" type="pres">
      <dgm:prSet presAssocID="{26E32576-3339-4B8B-A1EF-FA0FDBE5DAED}" presName="childComposite" presStyleCnt="0">
        <dgm:presLayoutVars>
          <dgm:chMax val="0"/>
          <dgm:chPref val="0"/>
        </dgm:presLayoutVars>
      </dgm:prSet>
      <dgm:spPr/>
    </dgm:pt>
    <dgm:pt modelId="{790DD790-8421-415E-94BA-27815D93DB4E}" type="pres">
      <dgm:prSet presAssocID="{26E32576-3339-4B8B-A1EF-FA0FDBE5DAED}" presName="Image" presStyleLbl="node1" presStyleIdx="1" presStyleCnt="3" custScaleX="105370" custLinFactNeighborX="321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A45CDB91-8E26-4FD8-832D-7C1D40ED5776}" type="pres">
      <dgm:prSet presAssocID="{26E32576-3339-4B8B-A1EF-FA0FDBE5DAED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66A46E35-FEFA-47C2-84B1-5A9B1FB7333B}" type="pres">
      <dgm:prSet presAssocID="{8F1F259A-4C9B-4DF0-86D4-D64D541F4814}" presName="childComposite" presStyleCnt="0">
        <dgm:presLayoutVars>
          <dgm:chMax val="0"/>
          <dgm:chPref val="0"/>
        </dgm:presLayoutVars>
      </dgm:prSet>
      <dgm:spPr/>
    </dgm:pt>
    <dgm:pt modelId="{6F85B376-FFA9-47E4-B3AF-556BB92DB85E}" type="pres">
      <dgm:prSet presAssocID="{8F1F259A-4C9B-4DF0-86D4-D64D541F4814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5E0BB3D-7646-46EF-B399-13FEC84A853A}" type="pres">
      <dgm:prSet presAssocID="{8F1F259A-4C9B-4DF0-86D4-D64D541F4814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8CB2C14-8762-4260-B00D-DCAEA029752C}" srcId="{21736C94-939A-4D41-A322-5091686F5F10}" destId="{0FCB3793-0DD2-4CCC-BF9C-B6A43F50E1EA}" srcOrd="0" destOrd="0" parTransId="{F20B9C55-2B6F-4831-831F-4DDDDF765724}" sibTransId="{79E069BA-0428-4DF5-82E2-09C92E393308}"/>
    <dgm:cxn modelId="{AF7D9027-6406-444B-B8B1-1F6D58028C1E}" type="presOf" srcId="{0FCB3793-0DD2-4CCC-BF9C-B6A43F50E1EA}" destId="{235D22B2-725F-4CD5-9D52-27A7947CC58B}" srcOrd="0" destOrd="0" presId="urn:microsoft.com/office/officeart/2008/layout/PictureAccentList"/>
    <dgm:cxn modelId="{AF028641-527F-45CF-9081-F5720C0C8BEC}" type="presOf" srcId="{26E32576-3339-4B8B-A1EF-FA0FDBE5DAED}" destId="{A45CDB91-8E26-4FD8-832D-7C1D40ED5776}" srcOrd="0" destOrd="0" presId="urn:microsoft.com/office/officeart/2008/layout/PictureAccentList"/>
    <dgm:cxn modelId="{6BE60298-2B27-4850-8759-38C6A8792F86}" srcId="{94CC49FF-03BF-4B00-80E0-C4DD8B865A34}" destId="{21736C94-939A-4D41-A322-5091686F5F10}" srcOrd="0" destOrd="0" parTransId="{32C66F76-7E85-4480-8B3F-61AD221C1EFB}" sibTransId="{9AF73A3A-F66B-4622-A2C3-3F10294E8C95}"/>
    <dgm:cxn modelId="{907146A0-F79E-4FAD-8A9C-A7FCEA7B55CE}" type="presOf" srcId="{8F1F259A-4C9B-4DF0-86D4-D64D541F4814}" destId="{D5E0BB3D-7646-46EF-B399-13FEC84A853A}" srcOrd="0" destOrd="0" presId="urn:microsoft.com/office/officeart/2008/layout/PictureAccentList"/>
    <dgm:cxn modelId="{0BBD42A9-E372-4BA9-92B3-9DF24D688EF2}" srcId="{21736C94-939A-4D41-A322-5091686F5F10}" destId="{26E32576-3339-4B8B-A1EF-FA0FDBE5DAED}" srcOrd="1" destOrd="0" parTransId="{3FC3F7C3-42AF-4A9F-B398-84A271AE379B}" sibTransId="{83932841-462E-4943-8842-03513947B109}"/>
    <dgm:cxn modelId="{7CD064B7-DD36-4A1E-BA1A-444A80ECFAD3}" srcId="{21736C94-939A-4D41-A322-5091686F5F10}" destId="{8F1F259A-4C9B-4DF0-86D4-D64D541F4814}" srcOrd="2" destOrd="0" parTransId="{D4C646D4-646E-4A5C-AD4E-7065BBD30C3C}" sibTransId="{1DD14C3A-410C-4CE4-8FD6-838AF56D6466}"/>
    <dgm:cxn modelId="{C6BAEDBA-446B-4C2F-8B40-D0B74755E8CC}" type="presOf" srcId="{94CC49FF-03BF-4B00-80E0-C4DD8B865A34}" destId="{8A9993E2-3AB8-47ED-9956-86D183E7020E}" srcOrd="0" destOrd="0" presId="urn:microsoft.com/office/officeart/2008/layout/PictureAccentList"/>
    <dgm:cxn modelId="{4F9BF8FF-AA34-4305-B836-F26DD81C5105}" type="presOf" srcId="{21736C94-939A-4D41-A322-5091686F5F10}" destId="{25AB817B-2DCB-4164-B0EA-7BD6D225BE51}" srcOrd="0" destOrd="0" presId="urn:microsoft.com/office/officeart/2008/layout/PictureAccentList"/>
    <dgm:cxn modelId="{209C4D96-8339-4A4E-95AE-5B00F3C15DFA}" type="presParOf" srcId="{8A9993E2-3AB8-47ED-9956-86D183E7020E}" destId="{AD7C26D7-92C3-404D-9569-895A6D28C885}" srcOrd="0" destOrd="0" presId="urn:microsoft.com/office/officeart/2008/layout/PictureAccentList"/>
    <dgm:cxn modelId="{BCE41E50-1C94-41A1-836E-5BF092642B27}" type="presParOf" srcId="{AD7C26D7-92C3-404D-9569-895A6D28C885}" destId="{B6CD3908-E286-4E29-8DEF-44FC74959B4F}" srcOrd="0" destOrd="0" presId="urn:microsoft.com/office/officeart/2008/layout/PictureAccentList"/>
    <dgm:cxn modelId="{BBC3B331-719B-4DF7-9D17-CAFCBFA5522C}" type="presParOf" srcId="{B6CD3908-E286-4E29-8DEF-44FC74959B4F}" destId="{25AB817B-2DCB-4164-B0EA-7BD6D225BE51}" srcOrd="0" destOrd="0" presId="urn:microsoft.com/office/officeart/2008/layout/PictureAccentList"/>
    <dgm:cxn modelId="{2848DE88-ED33-4D99-B0F2-12BFC525DD21}" type="presParOf" srcId="{AD7C26D7-92C3-404D-9569-895A6D28C885}" destId="{E7496F52-ABCF-4654-91A6-519424DF0E13}" srcOrd="1" destOrd="0" presId="urn:microsoft.com/office/officeart/2008/layout/PictureAccentList"/>
    <dgm:cxn modelId="{417069FE-E622-4FF8-A2AF-BB0EEFA202FF}" type="presParOf" srcId="{E7496F52-ABCF-4654-91A6-519424DF0E13}" destId="{3BFFBC3F-3ABC-4DEC-8D50-CC59CC3FF263}" srcOrd="0" destOrd="0" presId="urn:microsoft.com/office/officeart/2008/layout/PictureAccentList"/>
    <dgm:cxn modelId="{9FE462C6-E045-4573-B286-8D2897F89704}" type="presParOf" srcId="{3BFFBC3F-3ABC-4DEC-8D50-CC59CC3FF263}" destId="{9F7F31E6-5FE3-45BB-9A05-D505CBB45351}" srcOrd="0" destOrd="0" presId="urn:microsoft.com/office/officeart/2008/layout/PictureAccentList"/>
    <dgm:cxn modelId="{77B772E1-A995-42CC-9E3E-2C465DCF0A8E}" type="presParOf" srcId="{3BFFBC3F-3ABC-4DEC-8D50-CC59CC3FF263}" destId="{235D22B2-725F-4CD5-9D52-27A7947CC58B}" srcOrd="1" destOrd="0" presId="urn:microsoft.com/office/officeart/2008/layout/PictureAccentList"/>
    <dgm:cxn modelId="{B871057E-0771-4A24-A225-9321C6AC107E}" type="presParOf" srcId="{E7496F52-ABCF-4654-91A6-519424DF0E13}" destId="{F2760BA8-6E4E-46D1-8931-54A0FD9017BF}" srcOrd="1" destOrd="0" presId="urn:microsoft.com/office/officeart/2008/layout/PictureAccentList"/>
    <dgm:cxn modelId="{B3FB312D-16C5-43D4-8E46-C421DFF58DB5}" type="presParOf" srcId="{F2760BA8-6E4E-46D1-8931-54A0FD9017BF}" destId="{790DD790-8421-415E-94BA-27815D93DB4E}" srcOrd="0" destOrd="0" presId="urn:microsoft.com/office/officeart/2008/layout/PictureAccentList"/>
    <dgm:cxn modelId="{2C948EE7-B931-471F-B684-BD2FCD04020B}" type="presParOf" srcId="{F2760BA8-6E4E-46D1-8931-54A0FD9017BF}" destId="{A45CDB91-8E26-4FD8-832D-7C1D40ED5776}" srcOrd="1" destOrd="0" presId="urn:microsoft.com/office/officeart/2008/layout/PictureAccentList"/>
    <dgm:cxn modelId="{F8930DD1-CFE8-4A4B-9A4F-95358A6353E1}" type="presParOf" srcId="{E7496F52-ABCF-4654-91A6-519424DF0E13}" destId="{66A46E35-FEFA-47C2-84B1-5A9B1FB7333B}" srcOrd="2" destOrd="0" presId="urn:microsoft.com/office/officeart/2008/layout/PictureAccentList"/>
    <dgm:cxn modelId="{3A7711FD-3237-4625-894F-1B8D232DA8CF}" type="presParOf" srcId="{66A46E35-FEFA-47C2-84B1-5A9B1FB7333B}" destId="{6F85B376-FFA9-47E4-B3AF-556BB92DB85E}" srcOrd="0" destOrd="0" presId="urn:microsoft.com/office/officeart/2008/layout/PictureAccentList"/>
    <dgm:cxn modelId="{14F790ED-1AC5-4366-BD45-522E9C4452C4}" type="presParOf" srcId="{66A46E35-FEFA-47C2-84B1-5A9B1FB7333B}" destId="{D5E0BB3D-7646-46EF-B399-13FEC84A853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C2F973-9CFA-4017-A162-A2F73AB5F4BE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4E983593-C6F4-46E5-857C-DD834052FBB4}">
      <dgm:prSet phldrT="[Text]"/>
      <dgm:spPr/>
      <dgm:t>
        <a:bodyPr/>
        <a:lstStyle/>
        <a:p>
          <a:r>
            <a:rPr lang="en-US"/>
            <a:t>Payer</a:t>
          </a:r>
        </a:p>
      </dgm:t>
    </dgm:pt>
    <dgm:pt modelId="{91E3CFA2-3F1D-4584-B513-0C2AF3D3AAE7}" type="parTrans" cxnId="{85CD893D-F90A-4A97-8BD0-D2CAC2A83C2D}">
      <dgm:prSet/>
      <dgm:spPr/>
    </dgm:pt>
    <dgm:pt modelId="{9AF2F251-6AB9-4D1A-8EC0-7E12575B4D84}" type="sibTrans" cxnId="{85CD893D-F90A-4A97-8BD0-D2CAC2A83C2D}">
      <dgm:prSet/>
      <dgm:spPr/>
      <dgm:t>
        <a:bodyPr/>
        <a:lstStyle/>
        <a:p>
          <a:endParaRPr lang="en-US"/>
        </a:p>
      </dgm:t>
    </dgm:pt>
    <dgm:pt modelId="{54F2B714-D701-4EAD-AB5F-77206ECD6360}">
      <dgm:prSet phldrT="[Text]"/>
      <dgm:spPr/>
      <dgm:t>
        <a:bodyPr/>
        <a:lstStyle/>
        <a:p>
          <a:r>
            <a:rPr lang="en-US" sz="2600"/>
            <a:t>Performance Matrix</a:t>
          </a:r>
        </a:p>
      </dgm:t>
    </dgm:pt>
    <dgm:pt modelId="{FD3016CC-EF93-4291-8D1E-C2FBE4E9453E}" type="parTrans" cxnId="{DE0E43CF-3761-4377-BCD2-19494C86CDEE}">
      <dgm:prSet/>
      <dgm:spPr/>
    </dgm:pt>
    <dgm:pt modelId="{3DC5C2A0-36E7-401D-897D-C7703D489556}" type="sibTrans" cxnId="{DE0E43CF-3761-4377-BCD2-19494C86CDEE}">
      <dgm:prSet/>
      <dgm:spPr/>
      <dgm:t>
        <a:bodyPr/>
        <a:lstStyle/>
        <a:p>
          <a:endParaRPr lang="en-US"/>
        </a:p>
      </dgm:t>
    </dgm:pt>
    <dgm:pt modelId="{13A46EA3-FB5D-494E-B6E8-B2FACB8AD404}" type="pres">
      <dgm:prSet presAssocID="{D9C2F973-9CFA-4017-A162-A2F73AB5F4BE}" presName="Name0" presStyleCnt="0">
        <dgm:presLayoutVars>
          <dgm:dir/>
          <dgm:resizeHandles val="exact"/>
        </dgm:presLayoutVars>
      </dgm:prSet>
      <dgm:spPr/>
    </dgm:pt>
    <dgm:pt modelId="{ADA68816-53AD-414B-80F8-6654675EDA99}" type="pres">
      <dgm:prSet presAssocID="{4E983593-C6F4-46E5-857C-DD834052FBB4}" presName="node" presStyleLbl="node1" presStyleIdx="0" presStyleCnt="2">
        <dgm:presLayoutVars>
          <dgm:bulletEnabled val="1"/>
        </dgm:presLayoutVars>
      </dgm:prSet>
      <dgm:spPr/>
    </dgm:pt>
    <dgm:pt modelId="{8FE899BA-2B4E-4BB8-92E8-17A15F1D96B1}" type="pres">
      <dgm:prSet presAssocID="{9AF2F251-6AB9-4D1A-8EC0-7E12575B4D84}" presName="sibTrans" presStyleLbl="sibTrans2D1" presStyleIdx="0" presStyleCnt="1"/>
      <dgm:spPr/>
    </dgm:pt>
    <dgm:pt modelId="{45D86044-37F0-47EC-8ED9-607104950FE5}" type="pres">
      <dgm:prSet presAssocID="{9AF2F251-6AB9-4D1A-8EC0-7E12575B4D84}" presName="connectorText" presStyleLbl="sibTrans2D1" presStyleIdx="0" presStyleCnt="1"/>
      <dgm:spPr/>
    </dgm:pt>
    <dgm:pt modelId="{4A17E9AD-F223-4187-8F9C-7CAF4D274FDA}" type="pres">
      <dgm:prSet presAssocID="{54F2B714-D701-4EAD-AB5F-77206ECD6360}" presName="node" presStyleLbl="node1" presStyleIdx="1" presStyleCnt="2">
        <dgm:presLayoutVars>
          <dgm:bulletEnabled val="1"/>
        </dgm:presLayoutVars>
      </dgm:prSet>
      <dgm:spPr/>
    </dgm:pt>
  </dgm:ptLst>
  <dgm:cxnLst>
    <dgm:cxn modelId="{8F365F11-3575-4998-992E-547B7E18DFFA}" type="presOf" srcId="{54F2B714-D701-4EAD-AB5F-77206ECD6360}" destId="{4A17E9AD-F223-4187-8F9C-7CAF4D274FDA}" srcOrd="0" destOrd="0" presId="urn:microsoft.com/office/officeart/2005/8/layout/process1"/>
    <dgm:cxn modelId="{85CD893D-F90A-4A97-8BD0-D2CAC2A83C2D}" srcId="{D9C2F973-9CFA-4017-A162-A2F73AB5F4BE}" destId="{4E983593-C6F4-46E5-857C-DD834052FBB4}" srcOrd="0" destOrd="0" parTransId="{91E3CFA2-3F1D-4584-B513-0C2AF3D3AAE7}" sibTransId="{9AF2F251-6AB9-4D1A-8EC0-7E12575B4D84}"/>
    <dgm:cxn modelId="{BBDD0E47-4451-45A6-87D9-B5F7D1A8E38E}" type="presOf" srcId="{4E983593-C6F4-46E5-857C-DD834052FBB4}" destId="{ADA68816-53AD-414B-80F8-6654675EDA99}" srcOrd="0" destOrd="0" presId="urn:microsoft.com/office/officeart/2005/8/layout/process1"/>
    <dgm:cxn modelId="{B6A9C270-E131-4971-8D54-75BC434B4E9C}" type="presOf" srcId="{9AF2F251-6AB9-4D1A-8EC0-7E12575B4D84}" destId="{45D86044-37F0-47EC-8ED9-607104950FE5}" srcOrd="1" destOrd="0" presId="urn:microsoft.com/office/officeart/2005/8/layout/process1"/>
    <dgm:cxn modelId="{4BD35098-121D-4FD1-960D-DBB08EC5684E}" type="presOf" srcId="{D9C2F973-9CFA-4017-A162-A2F73AB5F4BE}" destId="{13A46EA3-FB5D-494E-B6E8-B2FACB8AD404}" srcOrd="0" destOrd="0" presId="urn:microsoft.com/office/officeart/2005/8/layout/process1"/>
    <dgm:cxn modelId="{DE0E43CF-3761-4377-BCD2-19494C86CDEE}" srcId="{D9C2F973-9CFA-4017-A162-A2F73AB5F4BE}" destId="{54F2B714-D701-4EAD-AB5F-77206ECD6360}" srcOrd="1" destOrd="0" parTransId="{FD3016CC-EF93-4291-8D1E-C2FBE4E9453E}" sibTransId="{3DC5C2A0-36E7-401D-897D-C7703D489556}"/>
    <dgm:cxn modelId="{98241BEC-5F3E-4699-A321-9C1D40C6E383}" type="presOf" srcId="{9AF2F251-6AB9-4D1A-8EC0-7E12575B4D84}" destId="{8FE899BA-2B4E-4BB8-92E8-17A15F1D96B1}" srcOrd="0" destOrd="0" presId="urn:microsoft.com/office/officeart/2005/8/layout/process1"/>
    <dgm:cxn modelId="{7BAB9656-1D32-4C9A-8246-EA9071DA67EC}" type="presParOf" srcId="{13A46EA3-FB5D-494E-B6E8-B2FACB8AD404}" destId="{ADA68816-53AD-414B-80F8-6654675EDA99}" srcOrd="0" destOrd="0" presId="urn:microsoft.com/office/officeart/2005/8/layout/process1"/>
    <dgm:cxn modelId="{0040EC57-55E3-4CFF-88C8-DCAC0F0A10C3}" type="presParOf" srcId="{13A46EA3-FB5D-494E-B6E8-B2FACB8AD404}" destId="{8FE899BA-2B4E-4BB8-92E8-17A15F1D96B1}" srcOrd="1" destOrd="0" presId="urn:microsoft.com/office/officeart/2005/8/layout/process1"/>
    <dgm:cxn modelId="{C858CA76-73C3-4C66-8724-C1D2BE51FA7F}" type="presParOf" srcId="{8FE899BA-2B4E-4BB8-92E8-17A15F1D96B1}" destId="{45D86044-37F0-47EC-8ED9-607104950FE5}" srcOrd="0" destOrd="0" presId="urn:microsoft.com/office/officeart/2005/8/layout/process1"/>
    <dgm:cxn modelId="{29B1081E-9FFC-41E9-8EBE-8EBDA55CE960}" type="presParOf" srcId="{13A46EA3-FB5D-494E-B6E8-B2FACB8AD404}" destId="{4A17E9AD-F223-4187-8F9C-7CAF4D274FD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C2F973-9CFA-4017-A162-A2F73AB5F4BE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4E983593-C6F4-46E5-857C-DD834052FBB4}">
      <dgm:prSet phldrT="[Text]"/>
      <dgm:spPr/>
      <dgm:t>
        <a:bodyPr/>
        <a:lstStyle/>
        <a:p>
          <a:r>
            <a:rPr lang="en-US"/>
            <a:t>Primary Care</a:t>
          </a:r>
        </a:p>
      </dgm:t>
    </dgm:pt>
    <dgm:pt modelId="{91E3CFA2-3F1D-4584-B513-0C2AF3D3AAE7}" type="parTrans" cxnId="{85CD893D-F90A-4A97-8BD0-D2CAC2A83C2D}">
      <dgm:prSet/>
      <dgm:spPr/>
    </dgm:pt>
    <dgm:pt modelId="{9AF2F251-6AB9-4D1A-8EC0-7E12575B4D84}" type="sibTrans" cxnId="{85CD893D-F90A-4A97-8BD0-D2CAC2A83C2D}">
      <dgm:prSet/>
      <dgm:spPr/>
      <dgm:t>
        <a:bodyPr/>
        <a:lstStyle/>
        <a:p>
          <a:endParaRPr lang="en-US"/>
        </a:p>
      </dgm:t>
    </dgm:pt>
    <dgm:pt modelId="{54F2B714-D701-4EAD-AB5F-77206ECD6360}">
      <dgm:prSet phldrT="[Text]"/>
      <dgm:spPr/>
      <dgm:t>
        <a:bodyPr/>
        <a:lstStyle/>
        <a:p>
          <a:r>
            <a:rPr lang="en-US" sz="2600"/>
            <a:t>Patient History</a:t>
          </a:r>
        </a:p>
      </dgm:t>
    </dgm:pt>
    <dgm:pt modelId="{FD3016CC-EF93-4291-8D1E-C2FBE4E9453E}" type="parTrans" cxnId="{DE0E43CF-3761-4377-BCD2-19494C86CDEE}">
      <dgm:prSet/>
      <dgm:spPr/>
    </dgm:pt>
    <dgm:pt modelId="{3DC5C2A0-36E7-401D-897D-C7703D489556}" type="sibTrans" cxnId="{DE0E43CF-3761-4377-BCD2-19494C86CDEE}">
      <dgm:prSet/>
      <dgm:spPr/>
      <dgm:t>
        <a:bodyPr/>
        <a:lstStyle/>
        <a:p>
          <a:endParaRPr lang="en-US"/>
        </a:p>
      </dgm:t>
    </dgm:pt>
    <dgm:pt modelId="{13A46EA3-FB5D-494E-B6E8-B2FACB8AD404}" type="pres">
      <dgm:prSet presAssocID="{D9C2F973-9CFA-4017-A162-A2F73AB5F4BE}" presName="Name0" presStyleCnt="0">
        <dgm:presLayoutVars>
          <dgm:dir/>
          <dgm:resizeHandles val="exact"/>
        </dgm:presLayoutVars>
      </dgm:prSet>
      <dgm:spPr/>
    </dgm:pt>
    <dgm:pt modelId="{ADA68816-53AD-414B-80F8-6654675EDA99}" type="pres">
      <dgm:prSet presAssocID="{4E983593-C6F4-46E5-857C-DD834052FBB4}" presName="node" presStyleLbl="node1" presStyleIdx="0" presStyleCnt="2">
        <dgm:presLayoutVars>
          <dgm:bulletEnabled val="1"/>
        </dgm:presLayoutVars>
      </dgm:prSet>
      <dgm:spPr/>
    </dgm:pt>
    <dgm:pt modelId="{8FE899BA-2B4E-4BB8-92E8-17A15F1D96B1}" type="pres">
      <dgm:prSet presAssocID="{9AF2F251-6AB9-4D1A-8EC0-7E12575B4D84}" presName="sibTrans" presStyleLbl="sibTrans2D1" presStyleIdx="0" presStyleCnt="1"/>
      <dgm:spPr/>
    </dgm:pt>
    <dgm:pt modelId="{45D86044-37F0-47EC-8ED9-607104950FE5}" type="pres">
      <dgm:prSet presAssocID="{9AF2F251-6AB9-4D1A-8EC0-7E12575B4D84}" presName="connectorText" presStyleLbl="sibTrans2D1" presStyleIdx="0" presStyleCnt="1"/>
      <dgm:spPr/>
    </dgm:pt>
    <dgm:pt modelId="{4A17E9AD-F223-4187-8F9C-7CAF4D274FDA}" type="pres">
      <dgm:prSet presAssocID="{54F2B714-D701-4EAD-AB5F-77206ECD6360}" presName="node" presStyleLbl="node1" presStyleIdx="1" presStyleCnt="2">
        <dgm:presLayoutVars>
          <dgm:bulletEnabled val="1"/>
        </dgm:presLayoutVars>
      </dgm:prSet>
      <dgm:spPr/>
    </dgm:pt>
  </dgm:ptLst>
  <dgm:cxnLst>
    <dgm:cxn modelId="{8F365F11-3575-4998-992E-547B7E18DFFA}" type="presOf" srcId="{54F2B714-D701-4EAD-AB5F-77206ECD6360}" destId="{4A17E9AD-F223-4187-8F9C-7CAF4D274FDA}" srcOrd="0" destOrd="0" presId="urn:microsoft.com/office/officeart/2005/8/layout/process1"/>
    <dgm:cxn modelId="{85CD893D-F90A-4A97-8BD0-D2CAC2A83C2D}" srcId="{D9C2F973-9CFA-4017-A162-A2F73AB5F4BE}" destId="{4E983593-C6F4-46E5-857C-DD834052FBB4}" srcOrd="0" destOrd="0" parTransId="{91E3CFA2-3F1D-4584-B513-0C2AF3D3AAE7}" sibTransId="{9AF2F251-6AB9-4D1A-8EC0-7E12575B4D84}"/>
    <dgm:cxn modelId="{BBDD0E47-4451-45A6-87D9-B5F7D1A8E38E}" type="presOf" srcId="{4E983593-C6F4-46E5-857C-DD834052FBB4}" destId="{ADA68816-53AD-414B-80F8-6654675EDA99}" srcOrd="0" destOrd="0" presId="urn:microsoft.com/office/officeart/2005/8/layout/process1"/>
    <dgm:cxn modelId="{B6A9C270-E131-4971-8D54-75BC434B4E9C}" type="presOf" srcId="{9AF2F251-6AB9-4D1A-8EC0-7E12575B4D84}" destId="{45D86044-37F0-47EC-8ED9-607104950FE5}" srcOrd="1" destOrd="0" presId="urn:microsoft.com/office/officeart/2005/8/layout/process1"/>
    <dgm:cxn modelId="{4BD35098-121D-4FD1-960D-DBB08EC5684E}" type="presOf" srcId="{D9C2F973-9CFA-4017-A162-A2F73AB5F4BE}" destId="{13A46EA3-FB5D-494E-B6E8-B2FACB8AD404}" srcOrd="0" destOrd="0" presId="urn:microsoft.com/office/officeart/2005/8/layout/process1"/>
    <dgm:cxn modelId="{DE0E43CF-3761-4377-BCD2-19494C86CDEE}" srcId="{D9C2F973-9CFA-4017-A162-A2F73AB5F4BE}" destId="{54F2B714-D701-4EAD-AB5F-77206ECD6360}" srcOrd="1" destOrd="0" parTransId="{FD3016CC-EF93-4291-8D1E-C2FBE4E9453E}" sibTransId="{3DC5C2A0-36E7-401D-897D-C7703D489556}"/>
    <dgm:cxn modelId="{98241BEC-5F3E-4699-A321-9C1D40C6E383}" type="presOf" srcId="{9AF2F251-6AB9-4D1A-8EC0-7E12575B4D84}" destId="{8FE899BA-2B4E-4BB8-92E8-17A15F1D96B1}" srcOrd="0" destOrd="0" presId="urn:microsoft.com/office/officeart/2005/8/layout/process1"/>
    <dgm:cxn modelId="{7BAB9656-1D32-4C9A-8246-EA9071DA67EC}" type="presParOf" srcId="{13A46EA3-FB5D-494E-B6E8-B2FACB8AD404}" destId="{ADA68816-53AD-414B-80F8-6654675EDA99}" srcOrd="0" destOrd="0" presId="urn:microsoft.com/office/officeart/2005/8/layout/process1"/>
    <dgm:cxn modelId="{0040EC57-55E3-4CFF-88C8-DCAC0F0A10C3}" type="presParOf" srcId="{13A46EA3-FB5D-494E-B6E8-B2FACB8AD404}" destId="{8FE899BA-2B4E-4BB8-92E8-17A15F1D96B1}" srcOrd="1" destOrd="0" presId="urn:microsoft.com/office/officeart/2005/8/layout/process1"/>
    <dgm:cxn modelId="{C858CA76-73C3-4C66-8724-C1D2BE51FA7F}" type="presParOf" srcId="{8FE899BA-2B4E-4BB8-92E8-17A15F1D96B1}" destId="{45D86044-37F0-47EC-8ED9-607104950FE5}" srcOrd="0" destOrd="0" presId="urn:microsoft.com/office/officeart/2005/8/layout/process1"/>
    <dgm:cxn modelId="{29B1081E-9FFC-41E9-8EBE-8EBDA55CE960}" type="presParOf" srcId="{13A46EA3-FB5D-494E-B6E8-B2FACB8AD404}" destId="{4A17E9AD-F223-4187-8F9C-7CAF4D274FD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C2F973-9CFA-4017-A162-A2F73AB5F4BE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4E983593-C6F4-46E5-857C-DD834052FBB4}">
      <dgm:prSet phldrT="[Text]"/>
      <dgm:spPr/>
      <dgm:t>
        <a:bodyPr/>
        <a:lstStyle/>
        <a:p>
          <a:r>
            <a:rPr lang="en-US"/>
            <a:t>Pharmacy</a:t>
          </a:r>
        </a:p>
      </dgm:t>
    </dgm:pt>
    <dgm:pt modelId="{91E3CFA2-3F1D-4584-B513-0C2AF3D3AAE7}" type="parTrans" cxnId="{85CD893D-F90A-4A97-8BD0-D2CAC2A83C2D}">
      <dgm:prSet/>
      <dgm:spPr/>
    </dgm:pt>
    <dgm:pt modelId="{9AF2F251-6AB9-4D1A-8EC0-7E12575B4D84}" type="sibTrans" cxnId="{85CD893D-F90A-4A97-8BD0-D2CAC2A83C2D}">
      <dgm:prSet/>
      <dgm:spPr/>
      <dgm:t>
        <a:bodyPr/>
        <a:lstStyle/>
        <a:p>
          <a:endParaRPr lang="en-US"/>
        </a:p>
      </dgm:t>
    </dgm:pt>
    <dgm:pt modelId="{FA1A6875-B245-4B13-A414-30E718670E10}">
      <dgm:prSet phldrT="[Text]"/>
      <dgm:spPr/>
      <dgm:t>
        <a:bodyPr/>
        <a:lstStyle/>
        <a:p>
          <a:r>
            <a:rPr lang="en-US"/>
            <a:t>Source of Truth</a:t>
          </a:r>
        </a:p>
      </dgm:t>
    </dgm:pt>
    <dgm:pt modelId="{430750F5-CB6B-4025-B0F8-EA3BA086E93B}" type="parTrans" cxnId="{64350A80-38CB-47BA-ADD1-BBC4916F8470}">
      <dgm:prSet/>
      <dgm:spPr/>
    </dgm:pt>
    <dgm:pt modelId="{0DE90975-4300-46A1-951C-9D387FBF6BB1}" type="sibTrans" cxnId="{64350A80-38CB-47BA-ADD1-BBC4916F8470}">
      <dgm:prSet/>
      <dgm:spPr/>
    </dgm:pt>
    <dgm:pt modelId="{13A46EA3-FB5D-494E-B6E8-B2FACB8AD404}" type="pres">
      <dgm:prSet presAssocID="{D9C2F973-9CFA-4017-A162-A2F73AB5F4BE}" presName="Name0" presStyleCnt="0">
        <dgm:presLayoutVars>
          <dgm:dir/>
          <dgm:resizeHandles val="exact"/>
        </dgm:presLayoutVars>
      </dgm:prSet>
      <dgm:spPr/>
    </dgm:pt>
    <dgm:pt modelId="{ADA68816-53AD-414B-80F8-6654675EDA99}" type="pres">
      <dgm:prSet presAssocID="{4E983593-C6F4-46E5-857C-DD834052FBB4}" presName="node" presStyleLbl="node1" presStyleIdx="0" presStyleCnt="2">
        <dgm:presLayoutVars>
          <dgm:bulletEnabled val="1"/>
        </dgm:presLayoutVars>
      </dgm:prSet>
      <dgm:spPr/>
    </dgm:pt>
    <dgm:pt modelId="{C01D46C7-95DF-481C-821C-408BC6EFA8B7}" type="pres">
      <dgm:prSet presAssocID="{9AF2F251-6AB9-4D1A-8EC0-7E12575B4D84}" presName="sibTrans" presStyleLbl="sibTrans2D1" presStyleIdx="0" presStyleCnt="1"/>
      <dgm:spPr/>
    </dgm:pt>
    <dgm:pt modelId="{7C509AB8-3317-48CD-B46E-929BD412F041}" type="pres">
      <dgm:prSet presAssocID="{9AF2F251-6AB9-4D1A-8EC0-7E12575B4D84}" presName="connectorText" presStyleLbl="sibTrans2D1" presStyleIdx="0" presStyleCnt="1"/>
      <dgm:spPr/>
    </dgm:pt>
    <dgm:pt modelId="{BAFC1633-86D7-4188-8F30-CDE83242DEC6}" type="pres">
      <dgm:prSet presAssocID="{FA1A6875-B245-4B13-A414-30E718670E10}" presName="node" presStyleLbl="node1" presStyleIdx="1" presStyleCnt="2">
        <dgm:presLayoutVars>
          <dgm:bulletEnabled val="1"/>
        </dgm:presLayoutVars>
      </dgm:prSet>
      <dgm:spPr/>
    </dgm:pt>
  </dgm:ptLst>
  <dgm:cxnLst>
    <dgm:cxn modelId="{D694E808-E4A0-4A0E-BD70-BDD8A3318AC6}" type="presOf" srcId="{9AF2F251-6AB9-4D1A-8EC0-7E12575B4D84}" destId="{7C509AB8-3317-48CD-B46E-929BD412F041}" srcOrd="1" destOrd="0" presId="urn:microsoft.com/office/officeart/2005/8/layout/process1"/>
    <dgm:cxn modelId="{55ACF712-C2EB-428D-9308-C915F5BB75CA}" type="presOf" srcId="{FA1A6875-B245-4B13-A414-30E718670E10}" destId="{BAFC1633-86D7-4188-8F30-CDE83242DEC6}" srcOrd="0" destOrd="0" presId="urn:microsoft.com/office/officeart/2005/8/layout/process1"/>
    <dgm:cxn modelId="{E26D781B-0BF2-4C8B-8B27-A7FE53683AA4}" type="presOf" srcId="{9AF2F251-6AB9-4D1A-8EC0-7E12575B4D84}" destId="{C01D46C7-95DF-481C-821C-408BC6EFA8B7}" srcOrd="0" destOrd="0" presId="urn:microsoft.com/office/officeart/2005/8/layout/process1"/>
    <dgm:cxn modelId="{85CD893D-F90A-4A97-8BD0-D2CAC2A83C2D}" srcId="{D9C2F973-9CFA-4017-A162-A2F73AB5F4BE}" destId="{4E983593-C6F4-46E5-857C-DD834052FBB4}" srcOrd="0" destOrd="0" parTransId="{91E3CFA2-3F1D-4584-B513-0C2AF3D3AAE7}" sibTransId="{9AF2F251-6AB9-4D1A-8EC0-7E12575B4D84}"/>
    <dgm:cxn modelId="{BBDD0E47-4451-45A6-87D9-B5F7D1A8E38E}" type="presOf" srcId="{4E983593-C6F4-46E5-857C-DD834052FBB4}" destId="{ADA68816-53AD-414B-80F8-6654675EDA99}" srcOrd="0" destOrd="0" presId="urn:microsoft.com/office/officeart/2005/8/layout/process1"/>
    <dgm:cxn modelId="{64350A80-38CB-47BA-ADD1-BBC4916F8470}" srcId="{D9C2F973-9CFA-4017-A162-A2F73AB5F4BE}" destId="{FA1A6875-B245-4B13-A414-30E718670E10}" srcOrd="1" destOrd="0" parTransId="{430750F5-CB6B-4025-B0F8-EA3BA086E93B}" sibTransId="{0DE90975-4300-46A1-951C-9D387FBF6BB1}"/>
    <dgm:cxn modelId="{4BD35098-121D-4FD1-960D-DBB08EC5684E}" type="presOf" srcId="{D9C2F973-9CFA-4017-A162-A2F73AB5F4BE}" destId="{13A46EA3-FB5D-494E-B6E8-B2FACB8AD404}" srcOrd="0" destOrd="0" presId="urn:microsoft.com/office/officeart/2005/8/layout/process1"/>
    <dgm:cxn modelId="{7BAB9656-1D32-4C9A-8246-EA9071DA67EC}" type="presParOf" srcId="{13A46EA3-FB5D-494E-B6E8-B2FACB8AD404}" destId="{ADA68816-53AD-414B-80F8-6654675EDA99}" srcOrd="0" destOrd="0" presId="urn:microsoft.com/office/officeart/2005/8/layout/process1"/>
    <dgm:cxn modelId="{006E34C0-4A18-457D-9D3C-DC269B5AB678}" type="presParOf" srcId="{13A46EA3-FB5D-494E-B6E8-B2FACB8AD404}" destId="{C01D46C7-95DF-481C-821C-408BC6EFA8B7}" srcOrd="1" destOrd="0" presId="urn:microsoft.com/office/officeart/2005/8/layout/process1"/>
    <dgm:cxn modelId="{E7A6E017-C554-49D8-B7CF-DD56CE77C8BA}" type="presParOf" srcId="{C01D46C7-95DF-481C-821C-408BC6EFA8B7}" destId="{7C509AB8-3317-48CD-B46E-929BD412F041}" srcOrd="0" destOrd="0" presId="urn:microsoft.com/office/officeart/2005/8/layout/process1"/>
    <dgm:cxn modelId="{9B3EC78D-E6FF-4C9C-8C1B-38B4D171880A}" type="presParOf" srcId="{13A46EA3-FB5D-494E-B6E8-B2FACB8AD404}" destId="{BAFC1633-86D7-4188-8F30-CDE83242DEC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C2F973-9CFA-4017-A162-A2F73AB5F4BE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4E983593-C6F4-46E5-857C-DD834052FBB4}">
      <dgm:prSet phldrT="[Text]"/>
      <dgm:spPr/>
      <dgm:t>
        <a:bodyPr/>
        <a:lstStyle/>
        <a:p>
          <a:r>
            <a:rPr lang="en-US" sz="3000">
              <a:latin typeface="Corbel"/>
            </a:rPr>
            <a:t>Hospital</a:t>
          </a:r>
        </a:p>
      </dgm:t>
    </dgm:pt>
    <dgm:pt modelId="{91E3CFA2-3F1D-4584-B513-0C2AF3D3AAE7}" type="parTrans" cxnId="{85CD893D-F90A-4A97-8BD0-D2CAC2A83C2D}">
      <dgm:prSet/>
      <dgm:spPr/>
    </dgm:pt>
    <dgm:pt modelId="{9AF2F251-6AB9-4D1A-8EC0-7E12575B4D84}" type="sibTrans" cxnId="{85CD893D-F90A-4A97-8BD0-D2CAC2A83C2D}">
      <dgm:prSet/>
      <dgm:spPr/>
      <dgm:t>
        <a:bodyPr/>
        <a:lstStyle/>
        <a:p>
          <a:endParaRPr lang="en-US"/>
        </a:p>
      </dgm:t>
    </dgm:pt>
    <dgm:pt modelId="{54F2B714-D701-4EAD-AB5F-77206ECD6360}">
      <dgm:prSet phldrT="[Text]"/>
      <dgm:spPr/>
      <dgm:t>
        <a:bodyPr/>
        <a:lstStyle/>
        <a:p>
          <a:r>
            <a:rPr lang="en-US" sz="2600"/>
            <a:t>Real Time Records</a:t>
          </a:r>
        </a:p>
      </dgm:t>
    </dgm:pt>
    <dgm:pt modelId="{FD3016CC-EF93-4291-8D1E-C2FBE4E9453E}" type="parTrans" cxnId="{DE0E43CF-3761-4377-BCD2-19494C86CDEE}">
      <dgm:prSet/>
      <dgm:spPr/>
    </dgm:pt>
    <dgm:pt modelId="{3DC5C2A0-36E7-401D-897D-C7703D489556}" type="sibTrans" cxnId="{DE0E43CF-3761-4377-BCD2-19494C86CDEE}">
      <dgm:prSet/>
      <dgm:spPr/>
      <dgm:t>
        <a:bodyPr/>
        <a:lstStyle/>
        <a:p>
          <a:endParaRPr lang="en-US"/>
        </a:p>
      </dgm:t>
    </dgm:pt>
    <dgm:pt modelId="{13A46EA3-FB5D-494E-B6E8-B2FACB8AD404}" type="pres">
      <dgm:prSet presAssocID="{D9C2F973-9CFA-4017-A162-A2F73AB5F4BE}" presName="Name0" presStyleCnt="0">
        <dgm:presLayoutVars>
          <dgm:dir/>
          <dgm:resizeHandles val="exact"/>
        </dgm:presLayoutVars>
      </dgm:prSet>
      <dgm:spPr/>
    </dgm:pt>
    <dgm:pt modelId="{ADA68816-53AD-414B-80F8-6654675EDA99}" type="pres">
      <dgm:prSet presAssocID="{4E983593-C6F4-46E5-857C-DD834052FBB4}" presName="node" presStyleLbl="node1" presStyleIdx="0" presStyleCnt="2">
        <dgm:presLayoutVars>
          <dgm:bulletEnabled val="1"/>
        </dgm:presLayoutVars>
      </dgm:prSet>
      <dgm:spPr/>
    </dgm:pt>
    <dgm:pt modelId="{8FE899BA-2B4E-4BB8-92E8-17A15F1D96B1}" type="pres">
      <dgm:prSet presAssocID="{9AF2F251-6AB9-4D1A-8EC0-7E12575B4D84}" presName="sibTrans" presStyleLbl="sibTrans2D1" presStyleIdx="0" presStyleCnt="1"/>
      <dgm:spPr/>
    </dgm:pt>
    <dgm:pt modelId="{45D86044-37F0-47EC-8ED9-607104950FE5}" type="pres">
      <dgm:prSet presAssocID="{9AF2F251-6AB9-4D1A-8EC0-7E12575B4D84}" presName="connectorText" presStyleLbl="sibTrans2D1" presStyleIdx="0" presStyleCnt="1"/>
      <dgm:spPr/>
    </dgm:pt>
    <dgm:pt modelId="{4A17E9AD-F223-4187-8F9C-7CAF4D274FDA}" type="pres">
      <dgm:prSet presAssocID="{54F2B714-D701-4EAD-AB5F-77206ECD6360}" presName="node" presStyleLbl="node1" presStyleIdx="1" presStyleCnt="2">
        <dgm:presLayoutVars>
          <dgm:bulletEnabled val="1"/>
        </dgm:presLayoutVars>
      </dgm:prSet>
      <dgm:spPr/>
    </dgm:pt>
  </dgm:ptLst>
  <dgm:cxnLst>
    <dgm:cxn modelId="{8F365F11-3575-4998-992E-547B7E18DFFA}" type="presOf" srcId="{54F2B714-D701-4EAD-AB5F-77206ECD6360}" destId="{4A17E9AD-F223-4187-8F9C-7CAF4D274FDA}" srcOrd="0" destOrd="0" presId="urn:microsoft.com/office/officeart/2005/8/layout/process1"/>
    <dgm:cxn modelId="{85CD893D-F90A-4A97-8BD0-D2CAC2A83C2D}" srcId="{D9C2F973-9CFA-4017-A162-A2F73AB5F4BE}" destId="{4E983593-C6F4-46E5-857C-DD834052FBB4}" srcOrd="0" destOrd="0" parTransId="{91E3CFA2-3F1D-4584-B513-0C2AF3D3AAE7}" sibTransId="{9AF2F251-6AB9-4D1A-8EC0-7E12575B4D84}"/>
    <dgm:cxn modelId="{BBDD0E47-4451-45A6-87D9-B5F7D1A8E38E}" type="presOf" srcId="{4E983593-C6F4-46E5-857C-DD834052FBB4}" destId="{ADA68816-53AD-414B-80F8-6654675EDA99}" srcOrd="0" destOrd="0" presId="urn:microsoft.com/office/officeart/2005/8/layout/process1"/>
    <dgm:cxn modelId="{B6A9C270-E131-4971-8D54-75BC434B4E9C}" type="presOf" srcId="{9AF2F251-6AB9-4D1A-8EC0-7E12575B4D84}" destId="{45D86044-37F0-47EC-8ED9-607104950FE5}" srcOrd="1" destOrd="0" presId="urn:microsoft.com/office/officeart/2005/8/layout/process1"/>
    <dgm:cxn modelId="{4BD35098-121D-4FD1-960D-DBB08EC5684E}" type="presOf" srcId="{D9C2F973-9CFA-4017-A162-A2F73AB5F4BE}" destId="{13A46EA3-FB5D-494E-B6E8-B2FACB8AD404}" srcOrd="0" destOrd="0" presId="urn:microsoft.com/office/officeart/2005/8/layout/process1"/>
    <dgm:cxn modelId="{DE0E43CF-3761-4377-BCD2-19494C86CDEE}" srcId="{D9C2F973-9CFA-4017-A162-A2F73AB5F4BE}" destId="{54F2B714-D701-4EAD-AB5F-77206ECD6360}" srcOrd="1" destOrd="0" parTransId="{FD3016CC-EF93-4291-8D1E-C2FBE4E9453E}" sibTransId="{3DC5C2A0-36E7-401D-897D-C7703D489556}"/>
    <dgm:cxn modelId="{98241BEC-5F3E-4699-A321-9C1D40C6E383}" type="presOf" srcId="{9AF2F251-6AB9-4D1A-8EC0-7E12575B4D84}" destId="{8FE899BA-2B4E-4BB8-92E8-17A15F1D96B1}" srcOrd="0" destOrd="0" presId="urn:microsoft.com/office/officeart/2005/8/layout/process1"/>
    <dgm:cxn modelId="{7BAB9656-1D32-4C9A-8246-EA9071DA67EC}" type="presParOf" srcId="{13A46EA3-FB5D-494E-B6E8-B2FACB8AD404}" destId="{ADA68816-53AD-414B-80F8-6654675EDA99}" srcOrd="0" destOrd="0" presId="urn:microsoft.com/office/officeart/2005/8/layout/process1"/>
    <dgm:cxn modelId="{0040EC57-55E3-4CFF-88C8-DCAC0F0A10C3}" type="presParOf" srcId="{13A46EA3-FB5D-494E-B6E8-B2FACB8AD404}" destId="{8FE899BA-2B4E-4BB8-92E8-17A15F1D96B1}" srcOrd="1" destOrd="0" presId="urn:microsoft.com/office/officeart/2005/8/layout/process1"/>
    <dgm:cxn modelId="{C858CA76-73C3-4C66-8724-C1D2BE51FA7F}" type="presParOf" srcId="{8FE899BA-2B4E-4BB8-92E8-17A15F1D96B1}" destId="{45D86044-37F0-47EC-8ED9-607104950FE5}" srcOrd="0" destOrd="0" presId="urn:microsoft.com/office/officeart/2005/8/layout/process1"/>
    <dgm:cxn modelId="{29B1081E-9FFC-41E9-8EBE-8EBDA55CE960}" type="presParOf" srcId="{13A46EA3-FB5D-494E-B6E8-B2FACB8AD404}" destId="{4A17E9AD-F223-4187-8F9C-7CAF4D274FD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C2F973-9CFA-4017-A162-A2F73AB5F4BE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4E983593-C6F4-46E5-857C-DD834052FBB4}">
      <dgm:prSet phldrT="[Text]"/>
      <dgm:spPr/>
      <dgm:t>
        <a:bodyPr/>
        <a:lstStyle/>
        <a:p>
          <a:r>
            <a:rPr lang="en-US"/>
            <a:t>Specialist</a:t>
          </a:r>
          <a:endParaRPr lang="en-US" sz="3000">
            <a:latin typeface="Corbel"/>
          </a:endParaRPr>
        </a:p>
      </dgm:t>
    </dgm:pt>
    <dgm:pt modelId="{91E3CFA2-3F1D-4584-B513-0C2AF3D3AAE7}" type="parTrans" cxnId="{85CD893D-F90A-4A97-8BD0-D2CAC2A83C2D}">
      <dgm:prSet/>
      <dgm:spPr/>
    </dgm:pt>
    <dgm:pt modelId="{9AF2F251-6AB9-4D1A-8EC0-7E12575B4D84}" type="sibTrans" cxnId="{85CD893D-F90A-4A97-8BD0-D2CAC2A83C2D}">
      <dgm:prSet/>
      <dgm:spPr/>
      <dgm:t>
        <a:bodyPr/>
        <a:lstStyle/>
        <a:p>
          <a:endParaRPr lang="en-US"/>
        </a:p>
      </dgm:t>
    </dgm:pt>
    <dgm:pt modelId="{427E3C45-4EAA-447C-B924-33C57B6CFF59}">
      <dgm:prSet phldrT="[Text]"/>
      <dgm:spPr/>
      <dgm:t>
        <a:bodyPr/>
        <a:lstStyle/>
        <a:p>
          <a:r>
            <a:rPr lang="en-US" sz="3000">
              <a:latin typeface="Corbel"/>
            </a:rPr>
            <a:t>Transparency</a:t>
          </a:r>
        </a:p>
      </dgm:t>
    </dgm:pt>
    <dgm:pt modelId="{DB3E0246-1586-4F0F-BA59-6B59E99EB346}" type="parTrans" cxnId="{F9E58561-959F-4F72-8EF1-7E7A5FB9BBD9}">
      <dgm:prSet/>
      <dgm:spPr/>
    </dgm:pt>
    <dgm:pt modelId="{37304923-F88B-4EA7-BAA0-D3E07EE9FCB7}" type="sibTrans" cxnId="{F9E58561-959F-4F72-8EF1-7E7A5FB9BBD9}">
      <dgm:prSet/>
      <dgm:spPr/>
      <dgm:t>
        <a:bodyPr/>
        <a:lstStyle/>
        <a:p>
          <a:endParaRPr lang="en-US"/>
        </a:p>
      </dgm:t>
    </dgm:pt>
    <dgm:pt modelId="{13A46EA3-FB5D-494E-B6E8-B2FACB8AD404}" type="pres">
      <dgm:prSet presAssocID="{D9C2F973-9CFA-4017-A162-A2F73AB5F4BE}" presName="Name0" presStyleCnt="0">
        <dgm:presLayoutVars>
          <dgm:dir/>
          <dgm:resizeHandles val="exact"/>
        </dgm:presLayoutVars>
      </dgm:prSet>
      <dgm:spPr/>
    </dgm:pt>
    <dgm:pt modelId="{ADA68816-53AD-414B-80F8-6654675EDA99}" type="pres">
      <dgm:prSet presAssocID="{4E983593-C6F4-46E5-857C-DD834052FBB4}" presName="node" presStyleLbl="node1" presStyleIdx="0" presStyleCnt="2">
        <dgm:presLayoutVars>
          <dgm:bulletEnabled val="1"/>
        </dgm:presLayoutVars>
      </dgm:prSet>
      <dgm:spPr/>
    </dgm:pt>
    <dgm:pt modelId="{EC0F0E40-9E04-4274-9E75-788BADDF8604}" type="pres">
      <dgm:prSet presAssocID="{9AF2F251-6AB9-4D1A-8EC0-7E12575B4D84}" presName="sibTrans" presStyleLbl="sibTrans2D1" presStyleIdx="0" presStyleCnt="1"/>
      <dgm:spPr/>
    </dgm:pt>
    <dgm:pt modelId="{F11AC903-4159-40C6-A632-B3B4E29B1026}" type="pres">
      <dgm:prSet presAssocID="{9AF2F251-6AB9-4D1A-8EC0-7E12575B4D84}" presName="connectorText" presStyleLbl="sibTrans2D1" presStyleIdx="0" presStyleCnt="1"/>
      <dgm:spPr/>
    </dgm:pt>
    <dgm:pt modelId="{D5B74A79-1DD3-48D9-B913-79DF71BF6F87}" type="pres">
      <dgm:prSet presAssocID="{427E3C45-4EAA-447C-B924-33C57B6CFF59}" presName="node" presStyleLbl="node1" presStyleIdx="1" presStyleCnt="2">
        <dgm:presLayoutVars>
          <dgm:bulletEnabled val="1"/>
        </dgm:presLayoutVars>
      </dgm:prSet>
      <dgm:spPr/>
    </dgm:pt>
  </dgm:ptLst>
  <dgm:cxnLst>
    <dgm:cxn modelId="{85CD893D-F90A-4A97-8BD0-D2CAC2A83C2D}" srcId="{D9C2F973-9CFA-4017-A162-A2F73AB5F4BE}" destId="{4E983593-C6F4-46E5-857C-DD834052FBB4}" srcOrd="0" destOrd="0" parTransId="{91E3CFA2-3F1D-4584-B513-0C2AF3D3AAE7}" sibTransId="{9AF2F251-6AB9-4D1A-8EC0-7E12575B4D84}"/>
    <dgm:cxn modelId="{F9E58561-959F-4F72-8EF1-7E7A5FB9BBD9}" srcId="{D9C2F973-9CFA-4017-A162-A2F73AB5F4BE}" destId="{427E3C45-4EAA-447C-B924-33C57B6CFF59}" srcOrd="1" destOrd="0" parTransId="{DB3E0246-1586-4F0F-BA59-6B59E99EB346}" sibTransId="{37304923-F88B-4EA7-BAA0-D3E07EE9FCB7}"/>
    <dgm:cxn modelId="{AADE9064-5CDF-4930-A3FE-505DB5464178}" type="presOf" srcId="{9AF2F251-6AB9-4D1A-8EC0-7E12575B4D84}" destId="{F11AC903-4159-40C6-A632-B3B4E29B1026}" srcOrd="1" destOrd="0" presId="urn:microsoft.com/office/officeart/2005/8/layout/process1"/>
    <dgm:cxn modelId="{BBDD0E47-4451-45A6-87D9-B5F7D1A8E38E}" type="presOf" srcId="{4E983593-C6F4-46E5-857C-DD834052FBB4}" destId="{ADA68816-53AD-414B-80F8-6654675EDA99}" srcOrd="0" destOrd="0" presId="urn:microsoft.com/office/officeart/2005/8/layout/process1"/>
    <dgm:cxn modelId="{E7905353-5362-48F9-9965-19EFEAD6DC62}" type="presOf" srcId="{427E3C45-4EAA-447C-B924-33C57B6CFF59}" destId="{D5B74A79-1DD3-48D9-B913-79DF71BF6F87}" srcOrd="0" destOrd="0" presId="urn:microsoft.com/office/officeart/2005/8/layout/process1"/>
    <dgm:cxn modelId="{5FC7AD81-23CA-4683-882B-F0CBA5863C5B}" type="presOf" srcId="{9AF2F251-6AB9-4D1A-8EC0-7E12575B4D84}" destId="{EC0F0E40-9E04-4274-9E75-788BADDF8604}" srcOrd="0" destOrd="0" presId="urn:microsoft.com/office/officeart/2005/8/layout/process1"/>
    <dgm:cxn modelId="{4BD35098-121D-4FD1-960D-DBB08EC5684E}" type="presOf" srcId="{D9C2F973-9CFA-4017-A162-A2F73AB5F4BE}" destId="{13A46EA3-FB5D-494E-B6E8-B2FACB8AD404}" srcOrd="0" destOrd="0" presId="urn:microsoft.com/office/officeart/2005/8/layout/process1"/>
    <dgm:cxn modelId="{7BAB9656-1D32-4C9A-8246-EA9071DA67EC}" type="presParOf" srcId="{13A46EA3-FB5D-494E-B6E8-B2FACB8AD404}" destId="{ADA68816-53AD-414B-80F8-6654675EDA99}" srcOrd="0" destOrd="0" presId="urn:microsoft.com/office/officeart/2005/8/layout/process1"/>
    <dgm:cxn modelId="{71B0C73C-8EE1-4AEE-90E2-12D28BD5F970}" type="presParOf" srcId="{13A46EA3-FB5D-494E-B6E8-B2FACB8AD404}" destId="{EC0F0E40-9E04-4274-9E75-788BADDF8604}" srcOrd="1" destOrd="0" presId="urn:microsoft.com/office/officeart/2005/8/layout/process1"/>
    <dgm:cxn modelId="{C9C7960D-4E27-4F20-9B64-2CFFF9962B5D}" type="presParOf" srcId="{EC0F0E40-9E04-4274-9E75-788BADDF8604}" destId="{F11AC903-4159-40C6-A632-B3B4E29B1026}" srcOrd="0" destOrd="0" presId="urn:microsoft.com/office/officeart/2005/8/layout/process1"/>
    <dgm:cxn modelId="{8EBD7E74-5E00-46FE-AE4F-FDBBDEA191C1}" type="presParOf" srcId="{13A46EA3-FB5D-494E-B6E8-B2FACB8AD404}" destId="{D5B74A79-1DD3-48D9-B913-79DF71BF6F8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9A26B-983D-4A8E-B7CB-78FC6629F72B}">
      <dsp:nvSpPr>
        <dsp:cNvPr id="0" name=""/>
        <dsp:cNvSpPr/>
      </dsp:nvSpPr>
      <dsp:spPr>
        <a:xfrm>
          <a:off x="3968" y="1472334"/>
          <a:ext cx="2030015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Documentation Redundancy and Accuracy</a:t>
          </a:r>
          <a:r>
            <a:rPr lang="en-US" sz="2000" kern="1200"/>
            <a:t>​	</a:t>
          </a:r>
        </a:p>
      </dsp:txBody>
      <dsp:txXfrm>
        <a:off x="3968" y="1472334"/>
        <a:ext cx="2030015" cy="1237500"/>
      </dsp:txXfrm>
    </dsp:sp>
    <dsp:sp modelId="{869A33CB-76E4-490F-AF99-E7CB4DB790F5}">
      <dsp:nvSpPr>
        <dsp:cNvPr id="0" name=""/>
        <dsp:cNvSpPr/>
      </dsp:nvSpPr>
      <dsp:spPr>
        <a:xfrm>
          <a:off x="2033984" y="1472334"/>
          <a:ext cx="406003" cy="1237500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41570-F773-4B53-A063-F5C553175C7B}">
      <dsp:nvSpPr>
        <dsp:cNvPr id="0" name=""/>
        <dsp:cNvSpPr/>
      </dsp:nvSpPr>
      <dsp:spPr>
        <a:xfrm>
          <a:off x="2602388" y="1472334"/>
          <a:ext cx="5521642" cy="1237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/>
            <a:t>Roughly $250 billion consists of administrative costs yearly</a:t>
          </a:r>
          <a:endParaRPr lang="en-US" sz="2000" kern="1200"/>
        </a:p>
      </dsp:txBody>
      <dsp:txXfrm>
        <a:off x="2602388" y="1472334"/>
        <a:ext cx="5521642" cy="1237500"/>
      </dsp:txXfrm>
    </dsp:sp>
    <dsp:sp modelId="{9D1D15D2-E7DA-4497-87A6-F7BF57271CBC}">
      <dsp:nvSpPr>
        <dsp:cNvPr id="0" name=""/>
        <dsp:cNvSpPr/>
      </dsp:nvSpPr>
      <dsp:spPr>
        <a:xfrm>
          <a:off x="3968" y="2813158"/>
          <a:ext cx="2030015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Patient Engagement</a:t>
          </a:r>
          <a:r>
            <a:rPr lang="en-US" sz="2000" kern="1200"/>
            <a:t>​</a:t>
          </a:r>
        </a:p>
      </dsp:txBody>
      <dsp:txXfrm>
        <a:off x="3968" y="2813158"/>
        <a:ext cx="2030015" cy="668250"/>
      </dsp:txXfrm>
    </dsp:sp>
    <dsp:sp modelId="{6307BFCF-8FCB-42AE-B062-EC1741B55E79}">
      <dsp:nvSpPr>
        <dsp:cNvPr id="0" name=""/>
        <dsp:cNvSpPr/>
      </dsp:nvSpPr>
      <dsp:spPr>
        <a:xfrm>
          <a:off x="2033984" y="2781834"/>
          <a:ext cx="406003" cy="730898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3240C-D113-47F0-90FB-0C67B382F7C0}">
      <dsp:nvSpPr>
        <dsp:cNvPr id="0" name=""/>
        <dsp:cNvSpPr/>
      </dsp:nvSpPr>
      <dsp:spPr>
        <a:xfrm>
          <a:off x="2602388" y="2781834"/>
          <a:ext cx="5521642" cy="730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/>
            <a:t>83% said they should have full access to their electronic records</a:t>
          </a:r>
          <a:endParaRPr lang="en-US" sz="2000" kern="1200"/>
        </a:p>
      </dsp:txBody>
      <dsp:txXfrm>
        <a:off x="2602388" y="2781834"/>
        <a:ext cx="5521642" cy="730898"/>
      </dsp:txXfrm>
    </dsp:sp>
    <dsp:sp modelId="{91A498BE-42B5-4380-8F57-704727FF3EBC}">
      <dsp:nvSpPr>
        <dsp:cNvPr id="0" name=""/>
        <dsp:cNvSpPr/>
      </dsp:nvSpPr>
      <dsp:spPr>
        <a:xfrm>
          <a:off x="3968" y="3745607"/>
          <a:ext cx="2030015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Errors</a:t>
          </a:r>
          <a:endParaRPr lang="en-US" sz="2000" kern="1200"/>
        </a:p>
      </dsp:txBody>
      <dsp:txXfrm>
        <a:off x="3968" y="3745607"/>
        <a:ext cx="2030015" cy="396000"/>
      </dsp:txXfrm>
    </dsp:sp>
    <dsp:sp modelId="{A284B900-3CBD-476C-8C73-59172A8CA41A}">
      <dsp:nvSpPr>
        <dsp:cNvPr id="0" name=""/>
        <dsp:cNvSpPr/>
      </dsp:nvSpPr>
      <dsp:spPr>
        <a:xfrm>
          <a:off x="2033984" y="3584732"/>
          <a:ext cx="406003" cy="717750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35C6C-067F-4463-A2BB-6F7FE2F12F7D}">
      <dsp:nvSpPr>
        <dsp:cNvPr id="0" name=""/>
        <dsp:cNvSpPr/>
      </dsp:nvSpPr>
      <dsp:spPr>
        <a:xfrm>
          <a:off x="2602388" y="3584732"/>
          <a:ext cx="5521642" cy="717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86% mistakes is made from administration, which led to 400,000 death a year</a:t>
          </a:r>
        </a:p>
      </dsp:txBody>
      <dsp:txXfrm>
        <a:off x="2602388" y="3584732"/>
        <a:ext cx="5521642" cy="717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B817B-2DCB-4164-B0EA-7BD6D225BE51}">
      <dsp:nvSpPr>
        <dsp:cNvPr id="0" name=""/>
        <dsp:cNvSpPr/>
      </dsp:nvSpPr>
      <dsp:spPr>
        <a:xfrm>
          <a:off x="356277" y="241760"/>
          <a:ext cx="6732910" cy="1162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DocuMed</a:t>
          </a:r>
        </a:p>
      </dsp:txBody>
      <dsp:txXfrm>
        <a:off x="390332" y="275815"/>
        <a:ext cx="6664800" cy="1094628"/>
      </dsp:txXfrm>
    </dsp:sp>
    <dsp:sp modelId="{9F7F31E6-5FE3-45BB-9A05-D505CBB45351}">
      <dsp:nvSpPr>
        <dsp:cNvPr id="0" name=""/>
        <dsp:cNvSpPr/>
      </dsp:nvSpPr>
      <dsp:spPr>
        <a:xfrm>
          <a:off x="408641" y="1402958"/>
          <a:ext cx="1162738" cy="112061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D22B2-725F-4CD5-9D52-27A7947CC58B}">
      <dsp:nvSpPr>
        <dsp:cNvPr id="0" name=""/>
        <dsp:cNvSpPr/>
      </dsp:nvSpPr>
      <dsp:spPr>
        <a:xfrm>
          <a:off x="1604389" y="1373965"/>
          <a:ext cx="5500407" cy="11627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Arial"/>
              <a:cs typeface="Arial"/>
            </a:rPr>
            <a:t>Real-time updated medical information</a:t>
          </a:r>
          <a:endParaRPr lang="en-US" sz="2100" kern="1200"/>
        </a:p>
      </dsp:txBody>
      <dsp:txXfrm>
        <a:off x="1661159" y="1430735"/>
        <a:ext cx="5386867" cy="1049198"/>
      </dsp:txXfrm>
    </dsp:sp>
    <dsp:sp modelId="{790DD790-8421-415E-94BA-27815D93DB4E}">
      <dsp:nvSpPr>
        <dsp:cNvPr id="0" name=""/>
        <dsp:cNvSpPr/>
      </dsp:nvSpPr>
      <dsp:spPr>
        <a:xfrm>
          <a:off x="378061" y="2676232"/>
          <a:ext cx="1225177" cy="116273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CDB91-8E26-4FD8-832D-7C1D40ED5776}">
      <dsp:nvSpPr>
        <dsp:cNvPr id="0" name=""/>
        <dsp:cNvSpPr/>
      </dsp:nvSpPr>
      <dsp:spPr>
        <a:xfrm>
          <a:off x="1604389" y="2676232"/>
          <a:ext cx="5500407" cy="11627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Arial"/>
              <a:cs typeface="Arial"/>
            </a:rPr>
            <a:t>Allow transparency between patients and doctors </a:t>
          </a:r>
        </a:p>
      </dsp:txBody>
      <dsp:txXfrm>
        <a:off x="1661159" y="2733002"/>
        <a:ext cx="5386867" cy="1049198"/>
      </dsp:txXfrm>
    </dsp:sp>
    <dsp:sp modelId="{6F85B376-FFA9-47E4-B3AF-556BB92DB85E}">
      <dsp:nvSpPr>
        <dsp:cNvPr id="0" name=""/>
        <dsp:cNvSpPr/>
      </dsp:nvSpPr>
      <dsp:spPr>
        <a:xfrm>
          <a:off x="371886" y="3978499"/>
          <a:ext cx="1162738" cy="116273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0BB3D-7646-46EF-B399-13FEC84A853A}">
      <dsp:nvSpPr>
        <dsp:cNvPr id="0" name=""/>
        <dsp:cNvSpPr/>
      </dsp:nvSpPr>
      <dsp:spPr>
        <a:xfrm>
          <a:off x="1604389" y="3978499"/>
          <a:ext cx="5500407" cy="11627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Arial"/>
              <a:cs typeface="Arial"/>
            </a:rPr>
            <a:t>Reducing redundant administrative costs across the healthcare value chain</a:t>
          </a:r>
          <a:endParaRPr lang="en-US" sz="2100" kern="1200"/>
        </a:p>
      </dsp:txBody>
      <dsp:txXfrm>
        <a:off x="1661159" y="4035269"/>
        <a:ext cx="5386867" cy="104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D8354-D280-45C9-ADD8-F54459FAAAC8}">
      <dsp:nvSpPr>
        <dsp:cNvPr id="0" name=""/>
        <dsp:cNvSpPr/>
      </dsp:nvSpPr>
      <dsp:spPr>
        <a:xfrm>
          <a:off x="5473904" y="1147"/>
          <a:ext cx="1224347" cy="612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Patient </a:t>
          </a:r>
        </a:p>
      </dsp:txBody>
      <dsp:txXfrm>
        <a:off x="5491834" y="19077"/>
        <a:ext cx="1188487" cy="576313"/>
      </dsp:txXfrm>
    </dsp:sp>
    <dsp:sp modelId="{75B6CC00-6323-41A0-985C-E0F339977137}">
      <dsp:nvSpPr>
        <dsp:cNvPr id="0" name=""/>
        <dsp:cNvSpPr/>
      </dsp:nvSpPr>
      <dsp:spPr>
        <a:xfrm rot="1542857">
          <a:off x="6738653" y="668524"/>
          <a:ext cx="640221" cy="2142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802931" y="711376"/>
        <a:ext cx="511665" cy="128556"/>
      </dsp:txXfrm>
    </dsp:sp>
    <dsp:sp modelId="{CC91F5A7-52A7-43C8-9056-E6951B6E4C0A}">
      <dsp:nvSpPr>
        <dsp:cNvPr id="0" name=""/>
        <dsp:cNvSpPr/>
      </dsp:nvSpPr>
      <dsp:spPr>
        <a:xfrm>
          <a:off x="7419276" y="937989"/>
          <a:ext cx="1224347" cy="612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 Hospital</a:t>
          </a:r>
        </a:p>
      </dsp:txBody>
      <dsp:txXfrm>
        <a:off x="7437206" y="955919"/>
        <a:ext cx="1188487" cy="576313"/>
      </dsp:txXfrm>
    </dsp:sp>
    <dsp:sp modelId="{E13F6EFF-9D09-4400-A6B8-44F7D90ABBED}">
      <dsp:nvSpPr>
        <dsp:cNvPr id="0" name=""/>
        <dsp:cNvSpPr/>
      </dsp:nvSpPr>
      <dsp:spPr>
        <a:xfrm rot="4628571">
          <a:off x="7951573" y="2189478"/>
          <a:ext cx="640221" cy="2142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015851" y="2232330"/>
        <a:ext cx="511665" cy="128556"/>
      </dsp:txXfrm>
    </dsp:sp>
    <dsp:sp modelId="{032B37E5-D7DF-46CE-872F-14E58CECA586}">
      <dsp:nvSpPr>
        <dsp:cNvPr id="0" name=""/>
        <dsp:cNvSpPr/>
      </dsp:nvSpPr>
      <dsp:spPr>
        <a:xfrm>
          <a:off x="7899743" y="3043053"/>
          <a:ext cx="1224347" cy="612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 Doctor</a:t>
          </a:r>
        </a:p>
      </dsp:txBody>
      <dsp:txXfrm>
        <a:off x="7917673" y="3060983"/>
        <a:ext cx="1188487" cy="576313"/>
      </dsp:txXfrm>
    </dsp:sp>
    <dsp:sp modelId="{A2CCAE2F-72ED-4497-B8FF-24EC9AC2356C}">
      <dsp:nvSpPr>
        <dsp:cNvPr id="0" name=""/>
        <dsp:cNvSpPr/>
      </dsp:nvSpPr>
      <dsp:spPr>
        <a:xfrm rot="7714286">
          <a:off x="7518687" y="4086075"/>
          <a:ext cx="640221" cy="2142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7582965" y="4128927"/>
        <a:ext cx="511665" cy="128556"/>
      </dsp:txXfrm>
    </dsp:sp>
    <dsp:sp modelId="{80616D2F-3FB9-4780-9CBA-6B3F9A323D70}">
      <dsp:nvSpPr>
        <dsp:cNvPr id="0" name=""/>
        <dsp:cNvSpPr/>
      </dsp:nvSpPr>
      <dsp:spPr>
        <a:xfrm>
          <a:off x="6553504" y="4731184"/>
          <a:ext cx="1224347" cy="612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Pharmacy</a:t>
          </a:r>
        </a:p>
      </dsp:txBody>
      <dsp:txXfrm>
        <a:off x="6571434" y="4749114"/>
        <a:ext cx="1188487" cy="576313"/>
      </dsp:txXfrm>
    </dsp:sp>
    <dsp:sp modelId="{E05CA32F-A80B-47C5-9DC6-E7D685565027}">
      <dsp:nvSpPr>
        <dsp:cNvPr id="0" name=""/>
        <dsp:cNvSpPr/>
      </dsp:nvSpPr>
      <dsp:spPr>
        <a:xfrm rot="10800000">
          <a:off x="5765967" y="4930141"/>
          <a:ext cx="640221" cy="2142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5830245" y="4972993"/>
        <a:ext cx="511665" cy="128556"/>
      </dsp:txXfrm>
    </dsp:sp>
    <dsp:sp modelId="{763D7971-3D5C-4D74-A5D1-A31CB179637B}">
      <dsp:nvSpPr>
        <dsp:cNvPr id="0" name=""/>
        <dsp:cNvSpPr/>
      </dsp:nvSpPr>
      <dsp:spPr>
        <a:xfrm>
          <a:off x="4394303" y="4731184"/>
          <a:ext cx="1224347" cy="612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Payer</a:t>
          </a:r>
        </a:p>
      </dsp:txBody>
      <dsp:txXfrm>
        <a:off x="4412233" y="4749114"/>
        <a:ext cx="1188487" cy="576313"/>
      </dsp:txXfrm>
    </dsp:sp>
    <dsp:sp modelId="{8FD4A446-095E-4A60-ACE1-AEC777BB8BD8}">
      <dsp:nvSpPr>
        <dsp:cNvPr id="0" name=""/>
        <dsp:cNvSpPr/>
      </dsp:nvSpPr>
      <dsp:spPr>
        <a:xfrm rot="13885714">
          <a:off x="4013247" y="4086075"/>
          <a:ext cx="640221" cy="2142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077525" y="4128927"/>
        <a:ext cx="511665" cy="128556"/>
      </dsp:txXfrm>
    </dsp:sp>
    <dsp:sp modelId="{C0145D73-451D-40E4-B77D-0C5E88D57A2F}">
      <dsp:nvSpPr>
        <dsp:cNvPr id="0" name=""/>
        <dsp:cNvSpPr/>
      </dsp:nvSpPr>
      <dsp:spPr>
        <a:xfrm>
          <a:off x="3048064" y="3043053"/>
          <a:ext cx="1224347" cy="612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Labs</a:t>
          </a:r>
        </a:p>
      </dsp:txBody>
      <dsp:txXfrm>
        <a:off x="3065994" y="3060983"/>
        <a:ext cx="1188487" cy="576313"/>
      </dsp:txXfrm>
    </dsp:sp>
    <dsp:sp modelId="{FA03A4C2-D787-4755-A25C-FD3E224E9DA6}">
      <dsp:nvSpPr>
        <dsp:cNvPr id="0" name=""/>
        <dsp:cNvSpPr/>
      </dsp:nvSpPr>
      <dsp:spPr>
        <a:xfrm rot="16971429">
          <a:off x="3580361" y="2189478"/>
          <a:ext cx="640221" cy="2142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644639" y="2232330"/>
        <a:ext cx="511665" cy="128556"/>
      </dsp:txXfrm>
    </dsp:sp>
    <dsp:sp modelId="{EA610B7E-574B-455A-B5AD-93D7FB47BBFC}">
      <dsp:nvSpPr>
        <dsp:cNvPr id="0" name=""/>
        <dsp:cNvSpPr/>
      </dsp:nvSpPr>
      <dsp:spPr>
        <a:xfrm>
          <a:off x="3528531" y="937989"/>
          <a:ext cx="1224347" cy="612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 Specialist</a:t>
          </a:r>
        </a:p>
      </dsp:txBody>
      <dsp:txXfrm>
        <a:off x="3546461" y="955919"/>
        <a:ext cx="1188487" cy="576313"/>
      </dsp:txXfrm>
    </dsp:sp>
    <dsp:sp modelId="{050547C5-809A-4E20-A592-48B9C8AF1A94}">
      <dsp:nvSpPr>
        <dsp:cNvPr id="0" name=""/>
        <dsp:cNvSpPr/>
      </dsp:nvSpPr>
      <dsp:spPr>
        <a:xfrm rot="20057143">
          <a:off x="4793281" y="668524"/>
          <a:ext cx="640221" cy="2142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857559" y="711376"/>
        <a:ext cx="511665" cy="128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B817B-2DCB-4164-B0EA-7BD6D225BE51}">
      <dsp:nvSpPr>
        <dsp:cNvPr id="0" name=""/>
        <dsp:cNvSpPr/>
      </dsp:nvSpPr>
      <dsp:spPr>
        <a:xfrm>
          <a:off x="356277" y="241760"/>
          <a:ext cx="6732910" cy="1162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DocuMed</a:t>
          </a:r>
        </a:p>
      </dsp:txBody>
      <dsp:txXfrm>
        <a:off x="390332" y="275815"/>
        <a:ext cx="6664800" cy="1094628"/>
      </dsp:txXfrm>
    </dsp:sp>
    <dsp:sp modelId="{9F7F31E6-5FE3-45BB-9A05-D505CBB45351}">
      <dsp:nvSpPr>
        <dsp:cNvPr id="0" name=""/>
        <dsp:cNvSpPr/>
      </dsp:nvSpPr>
      <dsp:spPr>
        <a:xfrm>
          <a:off x="408641" y="1402958"/>
          <a:ext cx="1162738" cy="112061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D22B2-725F-4CD5-9D52-27A7947CC58B}">
      <dsp:nvSpPr>
        <dsp:cNvPr id="0" name=""/>
        <dsp:cNvSpPr/>
      </dsp:nvSpPr>
      <dsp:spPr>
        <a:xfrm>
          <a:off x="1604389" y="1373965"/>
          <a:ext cx="5500407" cy="11627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Arial"/>
              <a:cs typeface="Arial"/>
            </a:rPr>
            <a:t>Real-time updated medical information</a:t>
          </a:r>
          <a:endParaRPr lang="en-US" sz="2100" kern="1200"/>
        </a:p>
      </dsp:txBody>
      <dsp:txXfrm>
        <a:off x="1661159" y="1430735"/>
        <a:ext cx="5386867" cy="1049198"/>
      </dsp:txXfrm>
    </dsp:sp>
    <dsp:sp modelId="{790DD790-8421-415E-94BA-27815D93DB4E}">
      <dsp:nvSpPr>
        <dsp:cNvPr id="0" name=""/>
        <dsp:cNvSpPr/>
      </dsp:nvSpPr>
      <dsp:spPr>
        <a:xfrm>
          <a:off x="378061" y="2676232"/>
          <a:ext cx="1225177" cy="116273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CDB91-8E26-4FD8-832D-7C1D40ED5776}">
      <dsp:nvSpPr>
        <dsp:cNvPr id="0" name=""/>
        <dsp:cNvSpPr/>
      </dsp:nvSpPr>
      <dsp:spPr>
        <a:xfrm>
          <a:off x="1604389" y="2676232"/>
          <a:ext cx="5500407" cy="11627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Arial"/>
              <a:cs typeface="Arial"/>
            </a:rPr>
            <a:t>Allow transparency between patients and doctors </a:t>
          </a:r>
        </a:p>
      </dsp:txBody>
      <dsp:txXfrm>
        <a:off x="1661159" y="2733002"/>
        <a:ext cx="5386867" cy="1049198"/>
      </dsp:txXfrm>
    </dsp:sp>
    <dsp:sp modelId="{6F85B376-FFA9-47E4-B3AF-556BB92DB85E}">
      <dsp:nvSpPr>
        <dsp:cNvPr id="0" name=""/>
        <dsp:cNvSpPr/>
      </dsp:nvSpPr>
      <dsp:spPr>
        <a:xfrm>
          <a:off x="371886" y="3978499"/>
          <a:ext cx="1162738" cy="116273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0BB3D-7646-46EF-B399-13FEC84A853A}">
      <dsp:nvSpPr>
        <dsp:cNvPr id="0" name=""/>
        <dsp:cNvSpPr/>
      </dsp:nvSpPr>
      <dsp:spPr>
        <a:xfrm>
          <a:off x="1604389" y="3978499"/>
          <a:ext cx="5500407" cy="11627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latin typeface="Arial"/>
              <a:cs typeface="Arial"/>
            </a:rPr>
            <a:t>Reducing redundant administrative costs across the healthcare value chain</a:t>
          </a:r>
          <a:endParaRPr lang="en-US" sz="2100" kern="1200"/>
        </a:p>
      </dsp:txBody>
      <dsp:txXfrm>
        <a:off x="1661159" y="4035269"/>
        <a:ext cx="5386867" cy="10491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68816-53AD-414B-80F8-6654675EDA99}">
      <dsp:nvSpPr>
        <dsp:cNvPr id="0" name=""/>
        <dsp:cNvSpPr/>
      </dsp:nvSpPr>
      <dsp:spPr>
        <a:xfrm>
          <a:off x="675" y="767936"/>
          <a:ext cx="1440824" cy="8644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Payer</a:t>
          </a:r>
        </a:p>
      </dsp:txBody>
      <dsp:txXfrm>
        <a:off x="25995" y="793256"/>
        <a:ext cx="1390184" cy="813854"/>
      </dsp:txXfrm>
    </dsp:sp>
    <dsp:sp modelId="{8FE899BA-2B4E-4BB8-92E8-17A15F1D96B1}">
      <dsp:nvSpPr>
        <dsp:cNvPr id="0" name=""/>
        <dsp:cNvSpPr/>
      </dsp:nvSpPr>
      <dsp:spPr>
        <a:xfrm>
          <a:off x="1585583" y="1021521"/>
          <a:ext cx="305454" cy="357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585583" y="1092986"/>
        <a:ext cx="213818" cy="214394"/>
      </dsp:txXfrm>
    </dsp:sp>
    <dsp:sp modelId="{4A17E9AD-F223-4187-8F9C-7CAF4D274FDA}">
      <dsp:nvSpPr>
        <dsp:cNvPr id="0" name=""/>
        <dsp:cNvSpPr/>
      </dsp:nvSpPr>
      <dsp:spPr>
        <a:xfrm>
          <a:off x="2017830" y="767936"/>
          <a:ext cx="1440824" cy="8644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Performance Matrix</a:t>
          </a:r>
        </a:p>
      </dsp:txBody>
      <dsp:txXfrm>
        <a:off x="2043150" y="793256"/>
        <a:ext cx="1390184" cy="8138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68816-53AD-414B-80F8-6654675EDA99}">
      <dsp:nvSpPr>
        <dsp:cNvPr id="0" name=""/>
        <dsp:cNvSpPr/>
      </dsp:nvSpPr>
      <dsp:spPr>
        <a:xfrm>
          <a:off x="675" y="767936"/>
          <a:ext cx="1440824" cy="8644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Primary Care</a:t>
          </a:r>
        </a:p>
      </dsp:txBody>
      <dsp:txXfrm>
        <a:off x="25995" y="793256"/>
        <a:ext cx="1390184" cy="813854"/>
      </dsp:txXfrm>
    </dsp:sp>
    <dsp:sp modelId="{8FE899BA-2B4E-4BB8-92E8-17A15F1D96B1}">
      <dsp:nvSpPr>
        <dsp:cNvPr id="0" name=""/>
        <dsp:cNvSpPr/>
      </dsp:nvSpPr>
      <dsp:spPr>
        <a:xfrm>
          <a:off x="1585583" y="1021521"/>
          <a:ext cx="305454" cy="357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585583" y="1092986"/>
        <a:ext cx="213818" cy="214394"/>
      </dsp:txXfrm>
    </dsp:sp>
    <dsp:sp modelId="{4A17E9AD-F223-4187-8F9C-7CAF4D274FDA}">
      <dsp:nvSpPr>
        <dsp:cNvPr id="0" name=""/>
        <dsp:cNvSpPr/>
      </dsp:nvSpPr>
      <dsp:spPr>
        <a:xfrm>
          <a:off x="2017830" y="767936"/>
          <a:ext cx="1440824" cy="8644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Patient History</a:t>
          </a:r>
        </a:p>
      </dsp:txBody>
      <dsp:txXfrm>
        <a:off x="2043150" y="793256"/>
        <a:ext cx="1390184" cy="8138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68816-53AD-414B-80F8-6654675EDA99}">
      <dsp:nvSpPr>
        <dsp:cNvPr id="0" name=""/>
        <dsp:cNvSpPr/>
      </dsp:nvSpPr>
      <dsp:spPr>
        <a:xfrm>
          <a:off x="675" y="767936"/>
          <a:ext cx="1440824" cy="8644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Pharmacy</a:t>
          </a:r>
        </a:p>
      </dsp:txBody>
      <dsp:txXfrm>
        <a:off x="25995" y="793256"/>
        <a:ext cx="1390184" cy="813854"/>
      </dsp:txXfrm>
    </dsp:sp>
    <dsp:sp modelId="{C01D46C7-95DF-481C-821C-408BC6EFA8B7}">
      <dsp:nvSpPr>
        <dsp:cNvPr id="0" name=""/>
        <dsp:cNvSpPr/>
      </dsp:nvSpPr>
      <dsp:spPr>
        <a:xfrm>
          <a:off x="1585583" y="1021521"/>
          <a:ext cx="305454" cy="357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585583" y="1092986"/>
        <a:ext cx="213818" cy="214394"/>
      </dsp:txXfrm>
    </dsp:sp>
    <dsp:sp modelId="{BAFC1633-86D7-4188-8F30-CDE83242DEC6}">
      <dsp:nvSpPr>
        <dsp:cNvPr id="0" name=""/>
        <dsp:cNvSpPr/>
      </dsp:nvSpPr>
      <dsp:spPr>
        <a:xfrm>
          <a:off x="2017830" y="767936"/>
          <a:ext cx="1440824" cy="8644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Source of Truth</a:t>
          </a:r>
        </a:p>
      </dsp:txBody>
      <dsp:txXfrm>
        <a:off x="2043150" y="793256"/>
        <a:ext cx="1390184" cy="8138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68816-53AD-414B-80F8-6654675EDA99}">
      <dsp:nvSpPr>
        <dsp:cNvPr id="0" name=""/>
        <dsp:cNvSpPr/>
      </dsp:nvSpPr>
      <dsp:spPr>
        <a:xfrm>
          <a:off x="675" y="767936"/>
          <a:ext cx="1440824" cy="8644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orbel"/>
            </a:rPr>
            <a:t>Hospital</a:t>
          </a:r>
        </a:p>
      </dsp:txBody>
      <dsp:txXfrm>
        <a:off x="25995" y="793256"/>
        <a:ext cx="1390184" cy="813854"/>
      </dsp:txXfrm>
    </dsp:sp>
    <dsp:sp modelId="{8FE899BA-2B4E-4BB8-92E8-17A15F1D96B1}">
      <dsp:nvSpPr>
        <dsp:cNvPr id="0" name=""/>
        <dsp:cNvSpPr/>
      </dsp:nvSpPr>
      <dsp:spPr>
        <a:xfrm>
          <a:off x="1585583" y="1021521"/>
          <a:ext cx="305454" cy="357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585583" y="1092986"/>
        <a:ext cx="213818" cy="214394"/>
      </dsp:txXfrm>
    </dsp:sp>
    <dsp:sp modelId="{4A17E9AD-F223-4187-8F9C-7CAF4D274FDA}">
      <dsp:nvSpPr>
        <dsp:cNvPr id="0" name=""/>
        <dsp:cNvSpPr/>
      </dsp:nvSpPr>
      <dsp:spPr>
        <a:xfrm>
          <a:off x="2017830" y="767936"/>
          <a:ext cx="1440824" cy="8644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Real Time Records</a:t>
          </a:r>
        </a:p>
      </dsp:txBody>
      <dsp:txXfrm>
        <a:off x="2043150" y="793256"/>
        <a:ext cx="1390184" cy="8138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68816-53AD-414B-80F8-6654675EDA99}">
      <dsp:nvSpPr>
        <dsp:cNvPr id="0" name=""/>
        <dsp:cNvSpPr/>
      </dsp:nvSpPr>
      <dsp:spPr>
        <a:xfrm>
          <a:off x="675" y="767936"/>
          <a:ext cx="1440824" cy="8644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Specialist</a:t>
          </a:r>
          <a:endParaRPr lang="en-US" sz="1700" kern="1200">
            <a:latin typeface="Corbel"/>
          </a:endParaRPr>
        </a:p>
      </dsp:txBody>
      <dsp:txXfrm>
        <a:off x="25995" y="793256"/>
        <a:ext cx="1390184" cy="813854"/>
      </dsp:txXfrm>
    </dsp:sp>
    <dsp:sp modelId="{EC0F0E40-9E04-4274-9E75-788BADDF8604}">
      <dsp:nvSpPr>
        <dsp:cNvPr id="0" name=""/>
        <dsp:cNvSpPr/>
      </dsp:nvSpPr>
      <dsp:spPr>
        <a:xfrm>
          <a:off x="1585583" y="1021521"/>
          <a:ext cx="305454" cy="357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585583" y="1092986"/>
        <a:ext cx="213818" cy="214394"/>
      </dsp:txXfrm>
    </dsp:sp>
    <dsp:sp modelId="{D5B74A79-1DD3-48D9-B913-79DF71BF6F87}">
      <dsp:nvSpPr>
        <dsp:cNvPr id="0" name=""/>
        <dsp:cNvSpPr/>
      </dsp:nvSpPr>
      <dsp:spPr>
        <a:xfrm>
          <a:off x="2017830" y="767936"/>
          <a:ext cx="1440824" cy="8644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orbel"/>
            </a:rPr>
            <a:t>Transparency</a:t>
          </a:r>
        </a:p>
      </dsp:txBody>
      <dsp:txXfrm>
        <a:off x="2043150" y="793256"/>
        <a:ext cx="1390184" cy="813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DAE1B-C765-4F49-8961-C51B34AD590B}" type="datetimeFigureOut">
              <a:rPr lang="en-US"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07F33-DC76-4D47-8BA9-E6B62AEFB66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It's all about you?--&gt;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07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What is</a:t>
            </a:r>
            <a:r>
              <a:rPr lang="en-US" baseline="0"/>
              <a:t> the value that we are giving&gt;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The patient care ecosystem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Eliminate redundant administrative costs throughout the healthcare value chain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Mobile Application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HIPAA compliant (data is living in the block chain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Access to test results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Medical records are available at all times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Patient scheduling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Notifications on medication use (alarm/notification)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Medical bill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Procedure notification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Block Chain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Single patient file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patient data is always up-to-date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Prescriptions are singular( where patient cannot go to different hospitals to get a prescription)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Medical Conditions will be all in one place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Procedures will be all in one place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No lost patient data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Single patient file will prevent additional tests from other hospitals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System cross-references/verifies new data entries (blood type from being A to O)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7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4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Payer-Measuring Performance for each Hospital, Specialist and Primary Care </a:t>
            </a:r>
          </a:p>
          <a:p>
            <a:r>
              <a:rPr lang="en-US"/>
              <a:t>Primary Care- Accurate historical patient history.</a:t>
            </a:r>
          </a:p>
          <a:p>
            <a:r>
              <a:rPr lang="en-US">
                <a:latin typeface="Calibri"/>
              </a:rPr>
              <a:t>Hospital Records- Real Time Records</a:t>
            </a:r>
          </a:p>
          <a:p>
            <a:r>
              <a:rPr lang="en-US">
                <a:latin typeface="Calibri"/>
              </a:rPr>
              <a:t>Specialist- Transparency-Providing Medical facilities updated findings </a:t>
            </a:r>
          </a:p>
          <a:p>
            <a:r>
              <a:rPr lang="en-US">
                <a:latin typeface="Calibri"/>
              </a:rPr>
              <a:t>Pharmacy- Accurate Medication –Source of Truth</a:t>
            </a:r>
          </a:p>
          <a:p>
            <a:r>
              <a:rPr lang="en-US">
                <a:latin typeface="Calibri"/>
              </a:rPr>
              <a:t>Patient- The patient is now center of their medical experience. And becomes an active participant by being coming engaged. </a:t>
            </a:r>
          </a:p>
          <a:p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2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79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5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01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0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8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What is</a:t>
            </a:r>
            <a:r>
              <a:rPr lang="en-US" baseline="0"/>
              <a:t> the value that we are giving&gt;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The patient care ecosystem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Eliminate redundant administrative costs throughout the healthcare value chain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Mobile Application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HIPAA compliant (data is living in the block chain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Access to test results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Medical records are available at all times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Patient scheduling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Notifications on medication use (alarm/notification)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Medical bill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Procedure notification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Block Chain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Single patient file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patient data is always up-to-date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Prescriptions are singular( where patient cannot go to different hospitals to get a prescription)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Medical Conditions will be all in one place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Procedures will be all in one place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No lost patient data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Single patient file will prevent additional tests from other hospitals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/>
              <a:t>System cross-references/verifies new data entries (blood type from being A to O)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Information </a:t>
            </a:r>
            <a:r>
              <a:rPr lang="en-US" err="1"/>
              <a:t>silos</a:t>
            </a:r>
            <a:r>
              <a:rPr lang="en-US" err="1">
                <a:sym typeface="Wingdings" panose="05000000000000000000" pitchFamily="2" charset="2"/>
              </a:rPr>
              <a:t>loss</a:t>
            </a:r>
            <a:r>
              <a:rPr lang="en-US">
                <a:sym typeface="Wingdings" panose="05000000000000000000" pitchFamily="2" charset="2"/>
              </a:rPr>
              <a:t> of data</a:t>
            </a:r>
          </a:p>
          <a:p>
            <a:r>
              <a:rPr lang="en-US">
                <a:sym typeface="Wingdings" panose="05000000000000000000" pitchFamily="2" charset="2"/>
              </a:rPr>
              <a:t>change</a:t>
            </a:r>
            <a:r>
              <a:rPr lang="en-US" baseline="0">
                <a:sym typeface="Wingdings" panose="05000000000000000000" pitchFamily="2" charset="2"/>
              </a:rPr>
              <a:t> the blue block on the left side</a:t>
            </a:r>
          </a:p>
          <a:p>
            <a:r>
              <a:rPr lang="en-US" baseline="0">
                <a:sym typeface="Wingdings" panose="05000000000000000000" pitchFamily="2" charset="2"/>
              </a:rPr>
              <a:t>Focus on the solutions from the first 3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Pick a different</a:t>
            </a:r>
            <a:r>
              <a:rPr lang="en-US" baseline="0"/>
              <a:t> screenshots</a:t>
            </a:r>
          </a:p>
          <a:p>
            <a:r>
              <a:rPr lang="en-US" baseline="0"/>
              <a:t>Count on </a:t>
            </a:r>
            <a:r>
              <a:rPr lang="en-US" baseline="0" err="1"/>
              <a:t>scrrenshot</a:t>
            </a:r>
            <a:r>
              <a:rPr lang="en-US" baseline="0"/>
              <a:t> crashing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5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Assumed entities</a:t>
            </a:r>
            <a:r>
              <a:rPr lang="en-US" baseline="0"/>
              <a:t> already manage their own databases.</a:t>
            </a:r>
          </a:p>
          <a:p>
            <a:r>
              <a:rPr lang="en-US" baseline="0"/>
              <a:t>Each access point is unique. There is not one gate keeper. Access points are encrypted.  </a:t>
            </a:r>
          </a:p>
          <a:p>
            <a:r>
              <a:rPr lang="en-US" baseline="0"/>
              <a:t>A </a:t>
            </a:r>
            <a:r>
              <a:rPr lang="en-US" baseline="0" err="1"/>
              <a:t>Blockchain</a:t>
            </a:r>
            <a:r>
              <a:rPr lang="en-US" baseline="0"/>
              <a:t> is a tamper proof, shared digital ledger that records transactions. (Permanently records history, Time Stamped). </a:t>
            </a:r>
          </a:p>
          <a:p>
            <a:r>
              <a:rPr lang="en-US" baseline="0"/>
              <a:t>All Patient information will be record throughout life time.  </a:t>
            </a:r>
          </a:p>
          <a:p>
            <a:r>
              <a:rPr lang="en-US" baseline="0"/>
              <a:t>Smart Contracts allow patient-Entity relationships associating medical records with viewing permissions and data retrieval instructions on external databases.  </a:t>
            </a:r>
          </a:p>
          <a:p>
            <a:r>
              <a:rPr lang="en-US" baseline="0"/>
              <a:t>On </a:t>
            </a:r>
            <a:r>
              <a:rPr lang="en-US" baseline="0" err="1"/>
              <a:t>Blockchain</a:t>
            </a:r>
            <a:r>
              <a:rPr lang="en-US" baseline="0"/>
              <a:t>- Hash of the records, a machine to machine verification occurs outside the block to validate the information before writing to the ledger. Unique hash for every transaction.  </a:t>
            </a:r>
          </a:p>
          <a:p>
            <a:r>
              <a:rPr lang="en-US" baseline="0"/>
              <a:t>With DocuMed each entity that has a Private </a:t>
            </a:r>
            <a:r>
              <a:rPr lang="en-US" baseline="0" err="1"/>
              <a:t>key&amp;Public</a:t>
            </a:r>
            <a:r>
              <a:rPr lang="en-US" baseline="0"/>
              <a:t> key can view the Patients records. </a:t>
            </a:r>
          </a:p>
          <a:p>
            <a:endParaRPr lang="en-US" baseline="0"/>
          </a:p>
          <a:p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590A-3792-BF46-B0E6-64F25D942C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75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Currently, Temple Health, Penn Medicine, Jefferson Hospital are hosted and support by Epic. </a:t>
            </a:r>
          </a:p>
          <a:p>
            <a:r>
              <a:rPr lang="en-US"/>
              <a:t>54% of these Hospitals patients are maintained on Epics software. *Epic Website.</a:t>
            </a:r>
          </a:p>
          <a:p>
            <a:r>
              <a:rPr lang="en-US"/>
              <a:t>DocuMed allows Patients to rate medical experience.  Epic provides transcribes information documented by doctor, hospital and specialist. Inconsistency.  </a:t>
            </a:r>
          </a:p>
          <a:p>
            <a:r>
              <a:rPr lang="en-US"/>
              <a:t>DocuMed the Patient is engaged in their medical treatment, gains an understanding,  is included in the decisions </a:t>
            </a:r>
          </a:p>
          <a:p>
            <a:r>
              <a:rPr lang="en-US"/>
              <a:t>DocuMed the Patient will confirm each medical transaction after the doctor, hospital and/or specialist performs the task.</a:t>
            </a:r>
          </a:p>
          <a:p>
            <a:r>
              <a:rPr lang="en-US"/>
              <a:t>The </a:t>
            </a:r>
            <a:r>
              <a:rPr lang="en-US" err="1"/>
              <a:t>blockchain</a:t>
            </a:r>
            <a:r>
              <a:rPr lang="en-US"/>
              <a:t> provides a trusted location for information to be retrieved and not transferred. </a:t>
            </a:r>
          </a:p>
          <a:p>
            <a:r>
              <a:rPr lang="en-US"/>
              <a:t>The Patient does not have to retake test, redo registration, list medication or transcribe medical condition. 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Develop the application with an initial cost at 800,000 with maintenance costs after year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blockchain will be hosted by IBM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database will hold the hashes that will connect the other entities databases 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3rd party vendor to maintain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37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an example of how Temple Hospital will be integrated</a:t>
            </a:r>
          </a:p>
          <a:p>
            <a:r>
              <a:rPr lang="en-US"/>
              <a:t>Integrate Temple Hospital's database in order for the hash to verify the information to write code into the </a:t>
            </a:r>
            <a:r>
              <a:rPr lang="en-US" err="1"/>
              <a:t>blockchain</a:t>
            </a:r>
            <a:r>
              <a:rPr lang="en-US"/>
              <a:t>.</a:t>
            </a:r>
          </a:p>
          <a:p>
            <a:r>
              <a:rPr lang="en-US"/>
              <a:t>Then connect the application with the </a:t>
            </a:r>
            <a:r>
              <a:rPr lang="en-US" err="1"/>
              <a:t>blockchain</a:t>
            </a:r>
            <a:r>
              <a:rPr lang="en-US"/>
              <a:t> so its features can be enabled.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Finally notify patients of the new application, so they may start using all of its features.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7F33-DC76-4D47-8BA9-E6B62AEFB66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9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5C5A-0D9B-4D89-9261-EB1381EA123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DDBC-BFEB-4BE5-889A-9D187340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5C5A-0D9B-4D89-9261-EB1381EA123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DDBC-BFEB-4BE5-889A-9D187340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5C5A-0D9B-4D89-9261-EB1381EA123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DDBC-BFEB-4BE5-889A-9D187340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6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5C5A-0D9B-4D89-9261-EB1381EA123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DDBC-BFEB-4BE5-889A-9D187340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7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5C5A-0D9B-4D89-9261-EB1381EA123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DDBC-BFEB-4BE5-889A-9D187340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2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5C5A-0D9B-4D89-9261-EB1381EA123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DDBC-BFEB-4BE5-889A-9D187340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5C5A-0D9B-4D89-9261-EB1381EA123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DDBC-BFEB-4BE5-889A-9D187340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4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5C5A-0D9B-4D89-9261-EB1381EA123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DDBC-BFEB-4BE5-889A-9D187340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0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5C5A-0D9B-4D89-9261-EB1381EA123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DDBC-BFEB-4BE5-889A-9D187340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5C5A-0D9B-4D89-9261-EB1381EA123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DDBC-BFEB-4BE5-889A-9D187340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5C5A-0D9B-4D89-9261-EB1381EA123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DDBC-BFEB-4BE5-889A-9D187340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0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505C5A-0D9B-4D89-9261-EB1381EA123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B6BDDBC-BFEB-4BE5-889A-9D187340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1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wealthfund.org/publications/in-the-literature/2014/sep/hospital-administrative-costs" TargetMode="External"/><Relationship Id="rId2" Type="http://schemas.openxmlformats.org/officeDocument/2006/relationships/hyperlink" Target="https://getreferralmd.com/2016/08/30-healthcare-statistics-keep-hospital-executives-nigh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ecd.org/els/health-systems/Tackling-Wasteful-Spending-on-Health-Highlights-revised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26" Type="http://schemas.openxmlformats.org/officeDocument/2006/relationships/diagramQuickStyle" Target="../diagrams/quickStyle9.xml"/><Relationship Id="rId3" Type="http://schemas.openxmlformats.org/officeDocument/2006/relationships/image" Target="../media/image1.png"/><Relationship Id="rId21" Type="http://schemas.openxmlformats.org/officeDocument/2006/relationships/diagramQuickStyle" Target="../diagrams/quickStyle8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5" Type="http://schemas.openxmlformats.org/officeDocument/2006/relationships/diagramLayout" Target="../diagrams/layout9.xml"/><Relationship Id="rId2" Type="http://schemas.openxmlformats.org/officeDocument/2006/relationships/notesSlide" Target="../notesSlides/notesSlide12.xml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24" Type="http://schemas.openxmlformats.org/officeDocument/2006/relationships/diagramData" Target="../diagrams/data9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28" Type="http://schemas.microsoft.com/office/2007/relationships/diagramDrawing" Target="../diagrams/drawing9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Relationship Id="rId27" Type="http://schemas.openxmlformats.org/officeDocument/2006/relationships/diagramColors" Target="../diagrams/colors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bin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bin"/><Relationship Id="rId5" Type="http://schemas.openxmlformats.org/officeDocument/2006/relationships/image" Target="../media/image9.png"/><Relationship Id="rId4" Type="http://schemas.openxmlformats.org/officeDocument/2006/relationships/image" Target="../media/image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588" y="762000"/>
            <a:ext cx="2910314" cy="110807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b="1">
                <a:solidFill>
                  <a:srgbClr val="40BAD2"/>
                </a:solidFill>
              </a:rPr>
              <a:t>DocuMed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7930" y="2597786"/>
            <a:ext cx="2916625" cy="164623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solidFill>
                  <a:srgbClr val="40BAD2"/>
                </a:solidFill>
                <a:latin typeface="Calibri"/>
              </a:rPr>
              <a:t>Alan Kim</a:t>
            </a:r>
          </a:p>
          <a:p>
            <a:pPr algn="l"/>
            <a:r>
              <a:rPr lang="en-US" sz="2000">
                <a:solidFill>
                  <a:srgbClr val="40BAD2"/>
                </a:solidFill>
                <a:latin typeface="Calibri"/>
              </a:rPr>
              <a:t>George J Raymond</a:t>
            </a:r>
            <a:endParaRPr lang="en-US" sz="2000">
              <a:solidFill>
                <a:schemeClr val="tx1"/>
              </a:solidFill>
              <a:latin typeface="Calibri"/>
            </a:endParaRPr>
          </a:p>
          <a:p>
            <a:pPr algn="l"/>
            <a:r>
              <a:rPr lang="en-US" sz="2000">
                <a:solidFill>
                  <a:srgbClr val="40BAD2"/>
                </a:solidFill>
                <a:latin typeface="Calibri"/>
              </a:rPr>
              <a:t>Jeremy A. John</a:t>
            </a:r>
          </a:p>
          <a:p>
            <a:pPr algn="l"/>
            <a:r>
              <a:rPr lang="en-US" sz="2000">
                <a:solidFill>
                  <a:srgbClr val="40BAD2"/>
                </a:solidFill>
                <a:latin typeface="Calibri"/>
              </a:rPr>
              <a:t>Johnathan Holland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197" y="6072188"/>
            <a:ext cx="873803" cy="671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7889133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Solution</a:t>
            </a:r>
            <a:endParaRPr lang="en-US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494" y="346597"/>
            <a:ext cx="3363300" cy="1554480"/>
          </a:xfrm>
        </p:spPr>
        <p:txBody>
          <a:bodyPr/>
          <a:lstStyle/>
          <a:p>
            <a:pPr marL="502920" lvl="1" indent="0">
              <a:buNone/>
            </a:pPr>
            <a:endParaRPr lang="en-US">
              <a:solidFill>
                <a:srgbClr val="000000"/>
              </a:solidFill>
              <a:latin typeface="Century Gothic"/>
            </a:endParaRPr>
          </a:p>
          <a:p>
            <a:endParaRPr lang="en-US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981" y="6067245"/>
            <a:ext cx="873803" cy="671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1050" y="1676400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b="1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9380" y="1522500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b="1">
              <a:latin typeface="Arial"/>
              <a:cs typeface="Arial"/>
            </a:endParaRPr>
          </a:p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87813" y="4000500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b="1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b="1">
              <a:latin typeface="Arial"/>
              <a:cs typeface="Arial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89047051"/>
              </p:ext>
            </p:extLst>
          </p:nvPr>
        </p:nvGraphicFramePr>
        <p:xfrm>
          <a:off x="3585701" y="581848"/>
          <a:ext cx="7445465" cy="5143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6" y="2398608"/>
            <a:ext cx="360000" cy="3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364" y="3697242"/>
            <a:ext cx="360000" cy="3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74" y="504209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981" y="6067245"/>
            <a:ext cx="873803" cy="6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7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26182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https://getreferralmd.com/2016/08/30-healthcare-statistics-keep-hospital-executives-night/</a:t>
            </a:r>
            <a:endParaRPr lang="en-US"/>
          </a:p>
          <a:p>
            <a:r>
              <a:rPr lang="en-US">
                <a:hlinkClick r:id="rId3"/>
              </a:rPr>
              <a:t>http://www.commonwealthfund.org/publications/in-the-literature/2014/sep/hospital-administrative-costs</a:t>
            </a:r>
            <a:endParaRPr lang="en-US"/>
          </a:p>
          <a:p>
            <a:r>
              <a:rPr lang="en-US" u="sng">
                <a:hlinkClick r:id="rId4"/>
              </a:rPr>
              <a:t>https://www.oecd.org/els/health-systems/Tackling-Wasteful-Spending-on-Health-Highlights-revised.pdf</a:t>
            </a:r>
            <a:endParaRPr lang="en-US"/>
          </a:p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2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457" y="6076950"/>
            <a:ext cx="873803" cy="671512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3907848" y="2890123"/>
            <a:ext cx="2305906" cy="6207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40BAD2"/>
                </a:solidFill>
                <a:latin typeface="Arial Black"/>
              </a:rPr>
              <a:t>PATIENT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orbel"/>
              </a:rPr>
              <a:t>Application Benefits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83702912"/>
              </p:ext>
            </p:extLst>
          </p:nvPr>
        </p:nvGraphicFramePr>
        <p:xfrm>
          <a:off x="7186929" y="-209550"/>
          <a:ext cx="3459331" cy="240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07200662"/>
              </p:ext>
            </p:extLst>
          </p:nvPr>
        </p:nvGraphicFramePr>
        <p:xfrm>
          <a:off x="7186929" y="871538"/>
          <a:ext cx="3459331" cy="240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4599993"/>
              </p:ext>
            </p:extLst>
          </p:nvPr>
        </p:nvGraphicFramePr>
        <p:xfrm>
          <a:off x="7186929" y="4295775"/>
          <a:ext cx="3459331" cy="240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160734"/>
              </p:ext>
            </p:extLst>
          </p:nvPr>
        </p:nvGraphicFramePr>
        <p:xfrm>
          <a:off x="7186929" y="2012256"/>
          <a:ext cx="3459331" cy="240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600561828"/>
              </p:ext>
            </p:extLst>
          </p:nvPr>
        </p:nvGraphicFramePr>
        <p:xfrm>
          <a:off x="7186929" y="3157738"/>
          <a:ext cx="3459331" cy="240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8" name="Rectangle 17"/>
          <p:cNvSpPr/>
          <p:nvPr/>
        </p:nvSpPr>
        <p:spPr>
          <a:xfrm>
            <a:off x="6672263" y="871538"/>
            <a:ext cx="66269" cy="4689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/>
          <p:cNvSpPr/>
          <p:nvPr/>
        </p:nvSpPr>
        <p:spPr>
          <a:xfrm>
            <a:off x="6672264" y="749608"/>
            <a:ext cx="414068" cy="374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/>
          <p:cNvSpPr/>
          <p:nvPr/>
        </p:nvSpPr>
        <p:spPr>
          <a:xfrm>
            <a:off x="6672264" y="1880417"/>
            <a:ext cx="414068" cy="374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/>
          <p:cNvSpPr/>
          <p:nvPr/>
        </p:nvSpPr>
        <p:spPr>
          <a:xfrm>
            <a:off x="6672264" y="3025215"/>
            <a:ext cx="414068" cy="374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/>
          <p:cNvSpPr/>
          <p:nvPr/>
        </p:nvSpPr>
        <p:spPr>
          <a:xfrm>
            <a:off x="6672264" y="4170696"/>
            <a:ext cx="414068" cy="374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/>
          <p:cNvSpPr/>
          <p:nvPr/>
        </p:nvSpPr>
        <p:spPr>
          <a:xfrm>
            <a:off x="6672264" y="5304170"/>
            <a:ext cx="414068" cy="374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6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Patients can leave reviews of doctors which insurance companies can use (correct diagnosis, correct drug prescription, drug cost, drug effectiveness, and side effects)</a:t>
            </a:r>
          </a:p>
          <a:p>
            <a:r>
              <a:rPr lang="en-US"/>
              <a:t>Add gym memberships to application where it will track gym attendance when scanned</a:t>
            </a:r>
          </a:p>
          <a:p>
            <a:r>
              <a:rPr lang="en-US"/>
              <a:t>Reduction in lost referrals which is 46%</a:t>
            </a:r>
          </a:p>
          <a:p>
            <a:r>
              <a:rPr lang="en-US"/>
              <a:t>110 million information security breaches in 2015</a:t>
            </a:r>
          </a:p>
          <a:p>
            <a:r>
              <a:rPr lang="en-US"/>
              <a:t>17,000 patient records are breached today</a:t>
            </a:r>
          </a:p>
          <a:p>
            <a:r>
              <a:rPr lang="en-US"/>
              <a:t>Multiple points of encryption to prevent breaches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412" y="6105525"/>
            <a:ext cx="873803" cy="6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4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alibri Light"/>
              </a:rPr>
              <a:t>DocuMed</a:t>
            </a:r>
            <a:r>
              <a:rPr lang="en-US">
                <a:latin typeface="Calibri Light"/>
              </a:rPr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412" y="6105525"/>
            <a:ext cx="873803" cy="671512"/>
          </a:xfrm>
          <a:prstGeom prst="rect">
            <a:avLst/>
          </a:prstGeom>
        </p:spPr>
      </p:pic>
      <p:pic>
        <p:nvPicPr>
          <p:cNvPr id="5" name="Picture 4" descr="Documed_Data Mod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228600"/>
            <a:ext cx="6894483" cy="59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1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Tracking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Become a healthier YOU! </a:t>
            </a:r>
          </a:p>
          <a:p>
            <a:r>
              <a:rPr lang="en-US"/>
              <a:t>Track health indicators </a:t>
            </a:r>
          </a:p>
          <a:p>
            <a:r>
              <a:rPr lang="en-US"/>
              <a:t>Track gym member participation to get premium discounts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981" y="6067245"/>
            <a:ext cx="873803" cy="6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95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45452"/>
            <a:ext cx="3913632" cy="818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704" y="-104775"/>
            <a:ext cx="4434840" cy="6962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933" y="0"/>
            <a:ext cx="4407980" cy="74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0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-233363"/>
            <a:ext cx="4400550" cy="73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1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8" y="178688"/>
            <a:ext cx="2947482" cy="4601183"/>
          </a:xfrm>
        </p:spPr>
        <p:txBody>
          <a:bodyPr/>
          <a:lstStyle/>
          <a:p>
            <a:pPr algn="ctr"/>
            <a:r>
              <a:rPr lang="en-US"/>
              <a:t>Industry Issues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981" y="6067245"/>
            <a:ext cx="873803" cy="67151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42984899"/>
              </p:ext>
            </p:extLst>
          </p:nvPr>
        </p:nvGraphicFramePr>
        <p:xfrm>
          <a:off x="3623882" y="443103"/>
          <a:ext cx="8128000" cy="577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813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3" y="-352425"/>
            <a:ext cx="4238625" cy="7210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008" y="-428626"/>
            <a:ext cx="4867275" cy="73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15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088" y="-114300"/>
            <a:ext cx="3948112" cy="6986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5" y="-85725"/>
            <a:ext cx="4219575" cy="6916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7428"/>
            <a:ext cx="3765550" cy="67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12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171450"/>
            <a:ext cx="45339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7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18 at 5.34.3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809625"/>
            <a:ext cx="9953625" cy="4849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209675"/>
            <a:ext cx="8631237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 Black"/>
                <a:cs typeface="Arial"/>
              </a:rPr>
              <a:t>Have you ever struggled to go get answers to your medical information, only to find yourself left in the dark ?</a:t>
            </a:r>
          </a:p>
        </p:txBody>
      </p:sp>
    </p:spTree>
    <p:extLst>
      <p:ext uri="{BB962C8B-B14F-4D97-AF65-F5344CB8AC3E}">
        <p14:creationId xmlns:p14="http://schemas.microsoft.com/office/powerpoint/2010/main" val="259255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Solution</a:t>
            </a:r>
            <a:endParaRPr lang="en-US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494" y="346597"/>
            <a:ext cx="3363300" cy="1554480"/>
          </a:xfrm>
        </p:spPr>
        <p:txBody>
          <a:bodyPr/>
          <a:lstStyle/>
          <a:p>
            <a:pPr marL="502920" lvl="1" indent="0">
              <a:buNone/>
            </a:pPr>
            <a:endParaRPr lang="en-US">
              <a:solidFill>
                <a:srgbClr val="000000"/>
              </a:solidFill>
              <a:latin typeface="Century Gothic"/>
            </a:endParaRPr>
          </a:p>
          <a:p>
            <a:endParaRPr lang="en-US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981" y="6067245"/>
            <a:ext cx="873803" cy="671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1050" y="1676400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b="1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9380" y="1522500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b="1">
              <a:latin typeface="Arial"/>
              <a:cs typeface="Arial"/>
            </a:endParaRPr>
          </a:p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87813" y="4000500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b="1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b="1">
              <a:latin typeface="Arial"/>
              <a:cs typeface="Arial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72230224"/>
              </p:ext>
            </p:extLst>
          </p:nvPr>
        </p:nvGraphicFramePr>
        <p:xfrm>
          <a:off x="3585701" y="581848"/>
          <a:ext cx="7445465" cy="5143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445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679450" y="110903"/>
            <a:ext cx="10771549" cy="1252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9645497"/>
              </p:ext>
            </p:extLst>
          </p:nvPr>
        </p:nvGraphicFramePr>
        <p:xfrm>
          <a:off x="0" y="1351107"/>
          <a:ext cx="12172156" cy="534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24400" y="319321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7057" y="24639"/>
            <a:ext cx="9953029" cy="132343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Medical entities don’t have integrated access to valuable real-time data  </a:t>
            </a:r>
            <a:endParaRPr lang="en-US" sz="4000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4981" y="6067245"/>
            <a:ext cx="873803" cy="671512"/>
          </a:xfrm>
          <a:prstGeom prst="rect">
            <a:avLst/>
          </a:prstGeom>
        </p:spPr>
      </p:pic>
      <p:sp>
        <p:nvSpPr>
          <p:cNvPr id="2" name="Flowchart: Magnetic Disk 1"/>
          <p:cNvSpPr/>
          <p:nvPr/>
        </p:nvSpPr>
        <p:spPr>
          <a:xfrm>
            <a:off x="733614" y="2686050"/>
            <a:ext cx="1635715" cy="1871059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3530600" y="1550721"/>
            <a:ext cx="1220400" cy="1546492"/>
          </a:xfrm>
          <a:prstGeom prst="flowChartMagneticDisk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/>
          <p:cNvSpPr/>
          <p:nvPr/>
        </p:nvSpPr>
        <p:spPr>
          <a:xfrm rot="4343860" flipV="1">
            <a:off x="4629733" y="3894589"/>
            <a:ext cx="4127058" cy="2839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4931665" y="2605049"/>
            <a:ext cx="2474976" cy="2011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17798355">
            <a:off x="3809834" y="3282551"/>
            <a:ext cx="2474976" cy="2602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3791241">
            <a:off x="5930400" y="3135414"/>
            <a:ext cx="2474976" cy="2011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6834566">
            <a:off x="3541199" y="3851351"/>
            <a:ext cx="3989120" cy="3332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4430269" y="4606579"/>
            <a:ext cx="3477768" cy="2915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8937936" flipV="1">
            <a:off x="4380690" y="3567337"/>
            <a:ext cx="3332752" cy="314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12637421" flipV="1">
            <a:off x="4712121" y="3582729"/>
            <a:ext cx="3459591" cy="314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rot="18376855" flipV="1">
            <a:off x="4709770" y="4338935"/>
            <a:ext cx="3697906" cy="314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16579631">
            <a:off x="6089696" y="4341855"/>
            <a:ext cx="3139082" cy="2902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 rot="13881955" flipV="1">
            <a:off x="5744585" y="3100933"/>
            <a:ext cx="2819993" cy="3199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19973819" flipV="1">
            <a:off x="5596254" y="5390439"/>
            <a:ext cx="2507426" cy="3425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 rot="3191098" flipV="1">
            <a:off x="4067409" y="4310909"/>
            <a:ext cx="3786946" cy="3258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 rot="1624017" flipV="1">
            <a:off x="4316954" y="5332061"/>
            <a:ext cx="2507426" cy="3425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16200000" flipV="1">
            <a:off x="3236692" y="4350534"/>
            <a:ext cx="2973328" cy="3072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gnetic Disk 28"/>
          <p:cNvSpPr/>
          <p:nvPr/>
        </p:nvSpPr>
        <p:spPr>
          <a:xfrm>
            <a:off x="3058108" y="3683217"/>
            <a:ext cx="1188172" cy="1524942"/>
          </a:xfrm>
          <a:prstGeom prst="flowChartMagneticDisk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Magnetic Disk 29"/>
          <p:cNvSpPr/>
          <p:nvPr/>
        </p:nvSpPr>
        <p:spPr>
          <a:xfrm>
            <a:off x="4409234" y="5331386"/>
            <a:ext cx="1188172" cy="1524942"/>
          </a:xfrm>
          <a:prstGeom prst="flowChartMagneticDisk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agnetic Disk 30"/>
          <p:cNvSpPr/>
          <p:nvPr/>
        </p:nvSpPr>
        <p:spPr>
          <a:xfrm>
            <a:off x="7410269" y="1571633"/>
            <a:ext cx="1239721" cy="1534452"/>
          </a:xfrm>
          <a:prstGeom prst="flowChartMagneticDisk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Magnetic Disk 31"/>
          <p:cNvSpPr/>
          <p:nvPr/>
        </p:nvSpPr>
        <p:spPr>
          <a:xfrm>
            <a:off x="7912867" y="3718953"/>
            <a:ext cx="1188172" cy="1524942"/>
          </a:xfrm>
          <a:prstGeom prst="flowChartMagneticDisk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Magnetic Disk 32"/>
          <p:cNvSpPr/>
          <p:nvPr/>
        </p:nvSpPr>
        <p:spPr>
          <a:xfrm>
            <a:off x="6547438" y="5319938"/>
            <a:ext cx="1229267" cy="1536039"/>
          </a:xfrm>
          <a:prstGeom prst="flowChartMagneticDisk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9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-1285875"/>
            <a:ext cx="10515600" cy="1325563"/>
          </a:xfrm>
        </p:spPr>
        <p:txBody>
          <a:bodyPr/>
          <a:lstStyle/>
          <a:p>
            <a:pPr algn="ctr"/>
            <a:endParaRPr lang="en-US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" name="Content Placeholder 3" descr="prototo_screen_cap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2575" y="1085850"/>
            <a:ext cx="2640935" cy="5189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981" y="6067245"/>
            <a:ext cx="873803" cy="6715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0902" y="112069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Prototype</a:t>
            </a:r>
            <a:endParaRPr lang="en-US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791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>
            <a:off x="3681064" y="2180476"/>
            <a:ext cx="0" cy="171135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292" y="997858"/>
            <a:ext cx="1470739" cy="1190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432" y="980880"/>
            <a:ext cx="1131265" cy="1045414"/>
          </a:xfrm>
          <a:prstGeom prst="rect">
            <a:avLst/>
          </a:prstGeom>
        </p:spPr>
      </p:pic>
      <p:sp>
        <p:nvSpPr>
          <p:cNvPr id="5" name="AutoShape 2" descr="data:image/png;base64,%20iVBORw0KGgoAAAANSUhEUgAAALcAAAFpCAYAAAGpKoniAAAAAXNSR0IArs4c6QAAAARnQU1BAACxjwv8YQUAAAAJcEhZcwAADsMAAA7DAcdvqGQAAPMcSURBVHhe7H0HYFxXlfY3fUa9V6vZsuTee0scp/eEQEhoCRACCSywwMKyLIFlYRd+lhYIEBKSQHovTuwUx733IqtYvXdpetf859z33mhGGsmyLMdKMp999d68ct+9555z7jm3qvr6+gKQMTAwAJvNJv8aH+Li4qBWq8V5MPKu7m7k5uSIi+eDQCCA+oZ6iisX4hPbduxGTna2uHm+UKlUKCosws7de6XIS0umiYuRwClRYDAYRBjp2VBMm1ooRa7RaMBRRAoUU/Dc5XaLMEAfDH0mUtBqNVLkDL1OhwH/AJ5+6ins33cAGrUWahU9EBKefupp9FDZDL3Ooa62Dn/9y1/xkwceQE11jfiCKNDOri7kTcmXPzMxaGpqGIw8Mz1Xvjwx6OhsHiTLhcAHH3mXRz4JQZyeeYAKSfwFKjukV7c3asRxKJiFI0aeZSRWond0FDTyE26fFC1/gq/PzR5gLsWGQr+4Pgx0L2LkxJHw0TteCnzO8MpHBl/30G+WL1/I9TDQvYiRTwgo5WGsmJgUI985P5j7HWjraBqeco9HKk2f1wuvHMYDLqFhkev1enHUkjrQyWG8EGTp6OxCVsbESmg7SagUOdE8awjN9+3fg5S8GXCYrVgws0C+OjYwzds7GoeT5ZlnnhHHFctXoSQn5ZwjDoKEQIo8pEK444475LPzA0cZlnLOzq5du8RRCS+8vQ979hxBb78LO158BFYi06H9h9HaNfjM0MDgKkYu0E4q0CniIqvKnOwC+P2SWDPtRkNWJpNtMOcK2jqDNJf0BiOTPqJEzFCp1CIc3r0H5oAe244cR2XF8eD1kaAKqIanfCg4J6MhMyOP/kZIOUloMPLszByU7doEo94AU6wRbreLqYaOtk6svO5T8isSGo7tgt5ohNNpR8Dvg9vlgsViE5/wePxoauvGhltvkyJv7+gk82I6ZVOFB+69GzOLs5GapEdecTFa6pvR0dyJO//zNyLi2kO74Oiog9ZowoE9e+AkdVFX1wwPqYm8kjn49s9+KZ6rqKwcTHnJdClyBS1Ht0KlNcHa047yQwcxZ/4cFF9xB7oP7YbDYYWRJNrncWLPtk247V8ekN8aREVlxXAhYnjINtEZ46FXGRBw+WCzWOFxevHm//0ITiKX1+2Awa8iAykWy5evk98ajoiRd5/aDX1AA7e1D13trThwugoHOmzwkDo4QmWwrbEPFRUnoAmoyaDS4+jrT8hvhkMrH8PgstvQ19qJ2soybC5rwPpP3ImlS5YgISFBWFt9fb04fKICrZteQnZGKqlS+cUhiJhyQ2w8mhoaYPdoccnll8H+j6eRP3UqkjOnYOOhV9H1xq+hPvQkTjtUiDEZkJIawTpWxD/U2GRoBwJoqK/Doy++hCn5+Ug2mfDV3+3C5/54GNlZWWiYtx7J8TGYkpuDQ3v3QqvWwGG3ym9L4BhF5EOtVpfDhXkzS5CVOwXf+s4P8OO6epjddjLqSerojcLsQuJtO3TqAeRPmwafw4sYyu1QRCSLKZFSdHAfqk6fgosEhNHXZ4bbYYHT4UbAp4HV6UR5VS3ampox4PaJZ4ZCjjycLKd3v4yFK9bgu1+4FevWrcPn09NQpO9DS0sDGmobkB6bipqWLribqzCtZCbaHX3ymyEgUss0Fz+DuPT+/xK0Xbh0KebGkQpYdTX+7WtfwJ+/fj10vlI0dblgK7wJX7rlZng9dlz6ma/Ibw6Co5TFv4PEv2QY7dt2bkZfZysaGpvR4w5g8559SIsxomRKJi69ZB10ZJefamrCLV/7rvzGIE6Xl48eeV9LI/qP7yflFIDV1odU0oDsIPg8LhzcvxuzZi3E3Ds+Lz8djtMV5ZELVEFybj6Krv0kLKYYuJxuHN2/Hdu3vAW/J4Dbf/ZbJC9cKD85HAFi52DKMzIy5MsTg7a2NqVAA8LBHS2M5ZnQwEUqIm9rb+fDqAgtDQ1J5NnQ1tYuRa7VaElHmMTFkcAK6+WXXsF9991PZvVgHRsJMTFURi63RHO+8PwLL2LturVISU4WDyhgckhcRL5nUB5Cz8PRQeW3h1j2zjtuH4z8QiAscrPFEkbbcwblMCF+UIGJyDduehu33nSDfGlkMHmGqueh4GdefvV1XHfNVVLk8fQ1N9WbEwUu0P7+fqgHSJJGi/jTd9wpjuwUcIuF4hyMBrvdLlS1qqurK2CiL00kmHQWs5n5XEVq00O8roOaqpl333kXd99197BWiccfe4xesIlWjaH3OLA17nQ48ZV77sG+vfvER1QnTp4K5E3JpSyPLkTngt27d5HGnAlVd3d3gJ2qwEBEK2Nc2LN3B+bPnwf1WThr/KB41T09PfKviYXN4RhUuaHQkeF+onm45nuybJB0HR2jaMbAgJB0skQiQBvAwny/aLnQyA9wS8UX5/lYwqGn88zMUTQjPeQk00OdnTO8PVFpreCWC6o+g9fIrhfakI9nQ1paKtTtpNQvCCgRqqrKqkB6ZgZVFrEk2ufPjuwq7t67HQvmz4c6JoaERy7Qx0gKGfzLzyYEuSLjYlX5JbWBHCcFd999tzhyGWo0atFywQU4XpDi6g5oRNPo2bXdWLFrzzYsnL9gMPLYmLggzbfs2g2TVg2LLYCUmACWrVotro8FTHMR+QIlciJBLNnXE1agu7diwYKFLKGDJWa1hnsH5wUqK6HPOXqnw0PcocK2bduDrQ/vvv4MOVb1sFndqCIPjo/mfidVYc7gM0MDI8BcQJEKsqiJLBryOU+dOoF08s4y5SaptvYGUeGOhqzM4a3XCs2F4lL4cs6cecGIGUrLBAeXrR+11cfwm/fKwq5HhMLnoTQfDab4FEybvgjfuWKufOUsCJKFdOPmF55FaRGlWhWA0aCFm7QTazYfjFi4boP8Bt1Wq9FwdCd9LB4WcnadVNM7yfsjaxIuj48MKxtSimdj3py5HHkXRa5GSkoKnv7Lg3C21SM1WY/k1DQkpsSjv8eM3o4+3Pq9X4jIq7a9Rh83oqO1Hjt2HRDNIRy6e83402vviWfefvsdzJ07R0q5ilKeSpEreOYvD2HDpUuFm95ScwYt1dXIz8tDVk4m+aIGqGJToI5PhK2nGdPXXCu/NYi3336bIp8rF+gQLF84jaijhV5thMfqgI5kKzEpDYG4LNjIntTpdYg1xCAuKRP7X5GUXSiUUhSRh1ZzzZVHkBifCq/XB2tPJ06Vn8ZpTwyO9DlwvKkFHYm5eI7sdGdfH/QDauRm56HmxEH57RBQlMPk3UIRqo0m7HhzE9VCA0iYuRCXiRaLRMTFx8FBFa+7rRBPEF1znR1Yse4S7Nu5FdPmLZVjkCFJ6BD4/Qi4vWglN7HSZ8K+p55B9f/+Gg1WDRLTcvDs209DVf4OSoqmoI1yo49NhIHpFgr2iSjlwyLvqq2ApbcDb+46SFkmZzY5jSrjTDy2ux+/fmkjZi+YSfTWwnngOZysb8DJ/buQlxPesic6AyKlPDa7mFgxD5csmI+HH/07/tzTi03lFYin6v9waya0WrbO/MIv8vo8mDd/HY4dOyW/HY5hkS+58iYS9V7k5GbA7/Mhr6gYvVQGvf2duGdpB+w2BxzeASSvvwdrVq1DH8nFl//r/+S3QxAki/AbJfS3NeGPD/2RKth5+ML167F6bjHmUgrh6sbCqQtRRbmo7+zB3v0HsLRkGh5+/klotENozsynkGUwaiCJWGvR4vnIzMpCrkGF+Cnzcc3jL+LyKU6cbrQiKWYJ1Ku+hYyAnypGP1ZccbX85nAI8WcfMyM9Xb4k4fTr/0RCTAKOHz+KE1VV8OliUdfaiRVzZmAZS9+AnTwIN1Z+8V/kNwbx1lubJNOCkx8Js278HFxuF8zd7bjr9s/h09deixvmT8fKWdOh9vtISlNw7FSZ/PRwMGXU4u8IKL7udtz5P3+BzdyL1zZvgt2QAJMpCcePHUZd9XF87Td/lZ+MBHKOu7q7KHpyOuQe79EwFleRwc+4SF0LmovCPUt1xi0RnADleDZwk63aSBZXelqafGlkKBGOJWJuPxD9/z4SlMozZ8aU3YaGxrPmkOOpqKiQcsgXMokNn3/hBdFVxl0Kw4NPHHNzc4JdapECO7YvvPgicuTBCR9cqwWjvKJStH5OycsWZTG0VSj4cJCM0hiAIMSPkGvKCVFTNKrJP4Nv8wkZBdIP6cDgU7/fi87ObvT09iGeynA2+bYKggnnngXWAiXFxVKbwFnKbSxYtHgZjh09JMr2fMFtGmWny+DzDWBqUchIi/5+M0qnTxeNI+eSaGa8zOzwzk4x3EOvx8kTR0Xc7PyPRTpGA6drRukMqsG5oZ0UIlOcpai3txdTpkTu4posYCI1tzQjIT5BSbgfvWRQ5lDN09raKj92/hirBh0r0kiLdHd3Iy42Tkp4dU0tGVPxopbbs2cv+UkLSCi6UFiYTx7MNtGYfMcdn8Ef//gHfOc735OjGRl/+tODxIs+cv3T0dHRLkrzv/9bMpDPhqNHD6O0dBbVkhtJNvz49a9/jSqqYbdseV/IXn5+nlC2IuENjY1UcZnIWckgnjTIUUw+7Nmzg4hZKCguJIZHcjG4aP0ktZM2+AdITRLrke6QRX3i+PCDAI/rEwnvJeuY8eFIvmRaCR7v7OgUtM/MyKTURx7FMv/vJsRREaWl+bGcdHNSPtXzVK9012jRFDMAR48GNy334P+9b8CTN7gxL9uPvVYVGXs6/O8hDX5/uRezMvz45otGxOV6cbRGh38pDOAZSwBv3Ta2Fvs9e7dj6tSpJIdaKeGs3M1ms3B4Rkr4ZIBI+LSpiI2JlVilnxJNkiluTnoQPzOriIQrHsVk53GRPpnAEo93dYkfXAGpyCszxehFwx+zENsdFxtKU9zuPdswjYxAthQFxVOSB1tuQvHEE0/g4Ycfln8BlWTy1tXWoqGxCY0tXagjL8HucKG1ywZX6DjACw0ivaC4YqsoFI+J1ZNFd/5NrROFMIpPmwbuOxQUZzD/KDw+gXbRhCKYLDoJJlxATjGPQeDqdbKEICh9Q6r8cIgmaApHjx7Bpk1viXMOr727Ay8/8yTqyg/hZE0DnnphY/DehQwKWJ+o+C+nXeJxyZFIJx5XqwxBrTJZoPD4zt1bMX06aZXY+EHh7OntEQnnxn4Fe/fuxpKl0ogSoyGeii28/+0Pv/kv9FuBonkrkabpgD1pFlZNzyJ7/K+49wvXIL94MRqrTqFw5mJs3fIq6q1GLJk9F7OnjW8qAXceFBeTcMaFJZwonpZKXv1g3xZjNC+mnUcfjlDjKu+Ju1y6kaMYcWRjJOwiihcLPR6iVUZ6+VxdL6WbVuodJOEiD9/LAkbnEwI5/nBWEe0o4RQfDSNR+1xwLoRhinPNySNOhiU8OTlZJOinX/sSCnPT6FqyaLFOSaJqVuUnX9KPhJRUMgWkcaY95Ju2t3QiNbsI1937r/InwrH/hYcQE5cozAcjCZbHZUVrYx06u/qE3JjNNnjcTlitTnIh9fB4fBig/Pj8AXR09eIPL20SaXr7nXfIdSsYLpxpqamiV2goJX9y/73QDLiQHGfElMJMLFt3JakpA9yU8L6uZrTVN2LA64JOo0Pm9AWYd8XgcJsTLz9Kzm089PGJlCAvNEYTtKZ4et6JrvYGvPjC6/C6Pejp68fMxSvw3f/+5YglyR1BBZTwhLiQ5gmRcKI4N1mO9OKhTU8iL79U9JNxCQ+43HBYe9Dd2oaWxlrwBJ7Z8xeI0QaJc9eSa9VCZAOsPS1Q6WJgTEiGLiZRTKJwO+xkxNlgM7ejZO2N0OnPbsxtooQXccJD21U44amU8NQREl7x3nNIyybvQ60nz4e0BQ9FtvSju7udWKUB9bU1JJlaaIglOm1OmF1+pKRnQ+tzI1k9gKysZJSWzhe9YbpYcgQo8y6Pm+LxwNrfhprqSlxx93fkr0XGZko4s0pYwrt7ugXFuY9vaMIPbvwHqa0cxMYmUhH7UXX8APFsMiz9fTh26jgqepxYumYVEinC3ClThNnJ0s+J81Pc3EnAfa8aYzz27tiGQqMW08kFU1Gx2ZxOJCWZ0NrRjF6LE9d96VvyV4cjmHBilYhV/lAkZhaQYKrgtFtRduQgGuvq8O5bb+Kfz78ITdFcXH3j9fC//AYKrDYxJpPdq5kzZmLm7NkizJs7DyXTS1D/zAMwVW9BE1mgv//bwzi4dxss3dxyFkAcCZzd2i99cCRw46mshMINgRHQdvqAGFc44PWJIdpHT1Sgzz2AGZffgBklRbA/+yKSDXrYjxyDQaXHvz9Th9+914AnX/knnnr7CfzwVz/Ao7/5PlJidchI1MN46lXi68txqKIaCYlxCJAKTqASNPIQnFHANYFIN5cmHwVGUacOq4OKVQ2tinjY54WB7JjmXnKu01Pwre/9CE82NIGcdRgo/OLFgwiQdqlt8+OdjsXIyc3Ctbdcg9JrryehDVAcfhgogenJ8ejo70dLSzP0A9xZGCCtlonulib5q6NjTKxy9X3/CXNHJ7QkmHYbqUCbFXHEp7/5/R+x6+BJXPbf+/Hr6ho8frochzsDYvB8H/Hurz6VIdrcef7ezCkLoCY16HDbkXv9N9DX24cE8rx0lASPg/S43Y+GLivSctkEOAuIQMGEj6QCGZbuDvpIIk7u3YSXNm3BXXfeiVULpovO9Wf+9jtk7PwPfDsnC5elp6JQ24049MPe342MlHR0tnegsaEBWWQHtbS3o7Pfg+rqahw5eRq3XH0dtHodTh7dQTq9End8Y3StEoowrcKVD9eeI2Vi9xO/FdTr6+5Fe3sbjEmp2FFWi7W33oO1qxbh+J53EZ9ALGAN4HBtF+68tBSapKloam6GylKDjs4eYo02+t2BVXlxWDxvMdXKTry5eTN++Lfn5K+MDO7nLCwqRFJiopJwHyW856wJZxx85kHkFc0kXmyA3dKH46drMWdGCd7buQtlZj+ptiRkJMeJMaAcDc8KsRF7dXf3YGFeJuYUT0VnawsKSR3Gk+lw6MAefP5nD8qxjw4l4YlKwrkDvKunlxKefNaEMzrrq2GvOCHsD7fTjCP7dpLtXQId6e3OXhvyC4th6++CcfYyDFSfQE9HF2UoDhqdHtu27cSGS9bDT6qhuakWV/3rj+RYzw5OeNHUQlEBCR6XFMooamUIMihhRVffisw1G2CPTcLJNguptXSkZhQiIzUJ773xMqm3RGz9y2/Im0pBXl4eJTyTMtAtDDaVMZZMXTc2fOPf5BjHDh7Eywih+NhYZTTwKJr+rnZkUcZC8d7vfioGvNz84whDFs4Bb731FhlZYTzuF9O+edTjuSaa8z/0jQEixM5du7Fq9Sps3boNl1++QVT/oYj03tnA73R2tFPCk6SEcz8kD+fnLuGhfuW5wkumKw8lGgqtRkP29fnFzURtIQ3FNpUgA1Pjnffeg3boAJFxgBPNhlUo2kmXn2+iGUZyRN7ftl3SWExx+Tp+9/sH8fnPf1Zq4qLMcEmMl98nAuzWcTr4SOnEk08+jW9/SxrHEpZwBZxYq82GEydOUtGQ7UAvZudOETypPDx4zn9FM40A/+JW3jBfks6NQyZ+RCKHFJMEPtcRB8yePZMImRAeH2HEhPPHnU62o+WLHzA4nSaTUfipkRzqsIRzsbz2xluYWlQgxnhI02P4tpR66UH58eBbEUZKKNeCvxn0Q/4dCCFr8O2wZ0kzBQbElIPWNnILW9tx4/XXhimOsIQfOHQEq1cunxT8HQqm+J69+7Fk8cJgmoLKdev2XWQorRCahR8830Rzxn/6Xz+Tf50/1l+6TqzaoUBQvJcMelLmxCJFYvTrZEVrW6to4uBlTATFDxGLTMnNFaM5zxXc1fLoI4/IvwaXJuGJPsrs//NZASAUhQWFOFVWLs5FwlXkUvHHxsMePNJi0eLF8i8WKklkOC6WFQ4ThdAKUk64SvDkeLBs2TIsDJncyJOYWJWGBh5pNlFQRpiLg4acWwbTajIHhk4rtXgJ4XyfjPubb7wONeQLRlL24wXHNJEKtaS0FK++vhGXrlujDMemaoAS3NrWgeXLlxLbMPsEUF5eiePHj1Fxe/CpT30KL7zwHNkyd0mvjAiV6Iapr68Xg3d6yJctJu9oLGB25SEd+/btFZbqnDlz8eUvf1F0YD366N/lpyQMSo5M6Z6ePtTW1sJud6KzswOXb7gCq1evEBbZXXd9UTwzGrgx/403Xsfvf/87sZDG3/8e/sGzweXiKYVOlBJ1a2tr8OKLL+Lll1+S7zKkdApW2bJ1B2664VoxHmvp0mXixmQDl0ZsrCnIKhLFiRGZVdxuHqMamJjgi3DtPIJKJXG1IoMi4dygyRfYe4k4Fmo8gTtXI10fZ+A5oowhtsrEaZIPCiLhAbIzJ1INfhAQCWfqfxgSzmlUkikSzgPEPyyQWVzh8Q8HqwyjOGO0hHtdKpQ3anCkS8ruSFPpQmGzqnG6WyZPCBptKhzuGdQMkScMR4JCXCmdY0gCYIwN4A+VWkzVqTHtIRMOndKhrVWLqx8zYmuVDuseMeHHW8j+1gTwzGYjPr1Jj/YOLWpbtPjdMQ1+9pIJL75rwPWv6/HTdwz4t616fO4ZI16s0kI75oRLlZACUXO+u2Urrr36Smzftouq97XyrcjgPkyqDwQkoSY7mbLPlAud3KzwIj9PajgM3NXDt/ndsQ7l4p5srdaPNza/g/VrV0sUjz2HVQaURDMU7uKEDZ2Rzfc4DE00Q5nJfa7jz/hzvBgVQyRcq5Mc5MmOYTxusdrEj8mOYQnnrrrJT28l4RJEwhVM9sSzIx5MI2uVF156JWCxWgMbN24O9PfZKWOTBw6HW6TJ6fDTuSPw8qtvBDjNgxSPIJydnZ3y2eQA5SO8yh9plZZXXnlFPmOwQe+nl6XVGLw+vxhv5fP6xAyUDwKCVWT6ioSLVtAhFH/11Vcpd3L2GHS/s60Fjv4Ocmgt6GupR0NbO+yUkdraOvmhC4uQ1CjCSYkOTSTh5ptvxle+ErKoFxko2VPyEZucjaTkVGQUTMPU3BwkUmmVlEyXH7rAGMoq7Eh8KCBSLXFGsEHo8g2XYueOPVhzFlvlYoFtFe+AE1u2bCMvf7WkDl965fWA2WIZtzpsbmuUzyYeoerQSir7ldfC1OFwVTgUfq8b1aeOoru9FhUnjuLdXYdw8sgBlPc4UdMoTVX4IKCkVE44IUSrKOO2QwPUOhTNnI/k9EJMnz0fl61chFnzl6AkyYDVixdEfOfsgecVR7o+GIjocqoIfC7/lBMeLpzKuO0DB/bjzJmq4O+JD5oI18JDqErmdVbCtMpgAYTj6NGjwcol4Pfgn0+/jJ1vPIOqytN4bUuERS0+SDCjv/zqawGz2RwmnMeOHRPHi41Q4WR7Kkw4Q1gniPnz58tnkw1SSoUe37p9By5bfyl27dwbpsfff/8dpGekw6CPodqxVL6qQIXE+AFYzB7w9HNHf5cYxpSUO02MUnbZrFD5HMhMiYcpMRNOK69YP4CM/MEp6ucCocd9dmzZuj2ktXaIcCrYcPllmDGjFHX1Z+Qrg+DFdsoazDh9YBNef/YvaLN78NyLz+LJjVux/dWncaa2Es89+zy2Vlix9dUnUNPVj5dffFp+e3yQaB1G8Z1E8UuGUbyh8QyMvFgMlcgnPymt+xeKsy3tfDZw31N62tjmSzDFPUzx97dh/SVrFVtF+ROOgvzpyMrMi5hoRuhiS0pQqzXycfi14SFySY+GsGbm0d4nwZbPxgIVXtz4HsqrKnD0ZBVe3vg+NMRS//nQs+i1D2m/OE8MUnxCEMDV61djRskMzJpRjFtv2EDORgAP3PtJJMeOPuD3XCELJ3k30sl5IzbGKERdz81bMkU0zDbi7Pyg9FozgmbtZevXYfeufedk1o6HR4dirKzIwun22rB12w6hDuWEsx6/RCR86eKFOL7jbSQmxEGn1QjdHJ8QS9n1gwcrigkaWi28Xo88m8SDtTfdGdYgORRNp49iwOOgZ/yIT06G2+WAy+kCM4/T5aSofRQCcPBCOEwLcmw85MuyADtdbpitNlx3x10wxJiCCRddWaGUy8jKwKJLrsRTv/05cjJTxLxOe6wBep0agQEvdMYYMXxaE/DB7etFf1sHNv3xR7jt338bkR0aTx1GwNwCNSc6KQkqZx/85Le2NjSKhe5svBaUwwmrxSrNr6MCcHv9pCo16DPbcektn8atX75fxMWr1ioI8ngoUjMz8S//+wccOFaBltYutLZ3obu7H729/WLEpo8cZLVOI1g4KS0FMXHx2PiH/xTe/1D0Vh8Xa4nGxiZQxlXo7+lGe1sXzlS1oK29GxarA+2dPbBwhzB9o76lEy10vPX+f8cv/vESrrzlk3JMUioV1pK1iiqM8RX86olnseHOL+PIqQbUNXagmTIxde4CpOfNQEpGMbJIz6vUWioVPax9Vux+InwIam9zPeLjkslkMFGxUompdEjNLsaMxZfgultvhIsMz2bKRG+/FY1tPbjnx7/C71/cjAeffxPTZgw3DULlISLFQ1E6Zy5+89Rz+PZvHkZWQSFi4jPFfB8v8aRaq0daZi790go24ek4p175u+Bllgdfex3iiNI6HnRD9k5MfArxaaIY+a/Tx+Kqqy/DVbffhT++/Db++c4OTCU1enZIDCkSPlbtsGjJEnqWW+UN9HGdGIKh5qXy6f0AeSt2qx3xick4/vTv0L77deiNSeROeeBze+lzamg1ejGBg5d501NG4uOS4O+ukWMfK8JYRcnHyDiy8VEYY1PpYR9RnJNBRe/2wWmzwMVDokhw/QM+0jLE55Qxty6e+NcCu8sLp52FikqISkKUDmVYb4qjjMWiaOp0nCAtNhZwGodU+SOzCqP1zEmk50yFUUOUokT5KTF+Uldul408JFKL/WZYHHaUnWnA2/v248X9J/HMpm14evN72ESG2wHypHggGE/q85Mq5I+rqMS0GpOQAW9fCyw9Y3W4QxIuhHMUPWytP0lqkIqd3mEh9vnc8Nj6idp2dLR2oLqpBYc73NDkTUdSYQkWrFiJ2XNnYOacWSheugyFl96IzUfLsW//PvK4esWkPDX3sZBgc9eIKSYeZVtflr92NkjplIVzdPhI0FQ+nliqgq2vG91NtWhvbULtmUrs3H8ImsK5YuOFrKws4Tnx6ko802p6yXRk8hq5pJ4/d9cXoC8sxaZ330ZrTRV6KY7OyhNwERvxvDmeHDU2hFBcYfiR4Ce+9jr6YOtuRUPVaRzYsxvdbc3Yse8AMpZcgqkFOYihzC1atEjMX+Dl+3Jyc8T4QF4tJzs7C9bebhg0fsQUleLt9zajiiqm7p42WHo7iXW0cHnPbXHxQYoLppdyMxQ8T18bkwQzVUA9Pb1UGfXiZFkFMpeuR2FOOhr+8gg0J8uEPk9JTREzUxISk5BINSxPX+BFkJwV22DZ9jiy06nWLZiJPYcOQ0/2B49F4cmpehLYsXTNK6pcTnjkBCtgL4h0iBi87idhJPMCuoQMMXVMS5ZfEtkQ3uYWnPyfXyGGEry/ulfM33RTKTy79SkY4xNhrz5Ewh1A9ebHERsXC0NmPtkhVmEGqPVGUd0ffn+z/MWzI8gqI9ObLDNdLAklV/M6EiYf/KSF2n0BFBdMQdsTTyKDKBpD9zRkDnzxl+/ij1vaxHvf+eG9JH9q/PrP/yU2FzHo1cgweJCbmYqWtgbU1reL0qSoySSIQ335SfHeWHBW4eQZK2pSg36XB23kNNdW12Fv2QkkpKSJpZ/0RHEDWZF6shgTU8iIis8QNvlnHjyIG++4QcwPXbRiIRcbtMSOOsqIkeow3mOEtwXZvfVddNZWUabi4LaY5a+eHSLho9WcvEQoTxPjyRnTimfDRaps2dyZYtlQHmv+QnsHvn+qTEQ0QGZpDNWMMeQEJ3cfx/MH8snKI1uGqvgA8fCAXzLCfE4bTAlJmLdwEdZcsgG5hRSvzSaJ2VmgPCMSHsG+CkKrN6CztZHUIe9Ro0HBlCyirh47d+3Ci69StZ6dg1hyhr9fVo5HDPPgJLXG/UROTSKmpFoFi6UmpMFIutpHNavPQyYACSHvS+Z2ky1OFmOA3qmuqsL89cNX2h0JQR4fDXt374fGmEB2sgeWfqriibK8IwCPm73h+2/gtU1vk6kbwCca3xcOhtNDFVTyFKwp7hcVjEavQmrBAiIXOSYeF7FNPAKkpVggPXYblYQfTa2dmLtq5L2HhuKsPM649qbPEFVcVOGcRGtPP/LzskRNy711tW//FFdffaWoURc//ghV6w4x/y0vjnW/ZHidOHqK5KMcVt5fYUCD3p4e9HS0IS0lFV2dzWSEuUh1ZspfGxvOyuMMvUkHW2cNKsrLsGD+QsybOxtz0+PEjKqlc4txX14uHphRChWxAm/0Y+tpx03LChBPpdRPun/AFUBfVzvMNhe8CVPQ2NyGaWmJmFpUjCPHjqOzqQKpyeGzVs4GmceJVQSjR2aZxrJteO/tjfBrYjFt+lR4iXKppDl4Tf2aukZ0mvvRR8LaQb9tll4yunoowew1kZPQ20t8TaxQV4lectNc8VNQTe9kEjHohlgg4M09e3DFl74uf21khJJX84Mf/OAndfUNKCjIR0tzK9kX4RPsGHkL1yKlYDpS9QNkwtpQU9uAnj4LViycg/2nz+DSb/wUAar2WSen6V24bHY6clJM5AIuhMphxcpLbkO/JhXOuCmYs+YW2Mr3Yd60IiRQLTtA5vBVX/4mktPPzios0JzWQkrrIMXPgoIZc0Q1XlBcjPVXrMddn7kVNWVlyIcDr7zwJAzEAscP7cLlG66CmxJbWd0EN30op2Q9qVCyybVp0KdMg44qsEuXL0DB1Kkwd3egp7sTuQVT5a+MDmlEqmQdCi9/NJNWAS/bYCXnIE7Y7mqR+3yqAefMnYf29na8+pefwk+aorX5x2RoxZLK1KHh9GHYycng3VRsfX34xPrVcB6qgIZ0vYc0iY+8+bTZK6QPjAGcBmU+55gpzlh29Y3o7DOLtaszs6fiig1XwOsyk2AlYeX0Alw1bzqKU5PR29KMk8dOoLO5HUkBP+ZkpuDLt1yN0pmzyWEOIDcvD1rS362tbbj0xtvk2McAkfAQe5z16Nk0i4LFN38ePZ1si2hgiotHYlIKDhw6hvXr10Lvd2LtooX42u2fxMKcFNy0fBauXr0GCVRBZRCbtdbWIIvsmgGvFjazBVbyiM4FnFhl9pVIOI+COJfZIwtu/yoa6yvgITvGR35na0MD4mJSsWLFahzet4Osv3jccPVVKJm1FAOkOVYsXQkduWntjU2kt8gYo8+abVZ89ke/kmMcG5jHlZ2bpISTNjjXaS8r7voXxM1eiOx1V2PZqmXkAOvI41eRx0Pag6xEm9UqlCsvJmNMSBAOdfmZatHRqzHq4XBayAw4xz1+mFUoreKU/zD5OTfniuTMXOQUTcenf/J/RPVKqiXNlGAb3t38Gra8/y5pmW0kgGSbkAnMK6B+/bcPQU3eUW31cVz3rz+RYxk7mJ3ZzhHgRs+/PfpYgKQ/8ObGzSSn40dTxSn5bBAd1eWB9//wi8CBTS/LV8YPj9dLaf276C4UrbXPv/ASvvC5z8A+gfPcFGGn74njRIC3Vnz074/j9k9+QmIVniWuJkeAVc1EhB/84N/RT3qbtzb65f/+b8RnxhOYGOzYMETC9QaS83MUzpHw75ToX/zi54gn6rDT/L1/+zc0kTaZCHAZ6nhgLkGkltuoJSPr/PGL/xm+lHFe/hiWHhkjrDZJ94uE80hP3qZmIviRV765EOC08awsZhmGSPgVZFfzWnC8Ttb5YigB+Hzf3v3yr/GD09bR2YHVq1aK3yLhU6bk4rXX3xBLlfDUsPNBTGwMamvqUF5egT1kZ7/+2utYsXK5fHd84EnfTNiNb27GzBlSG7pQh3ziJWl9861NuP66sTusFxJcUqxFWCA5gRs3volryIzgCbOMYMIVPPjgQ1h3yVoUFRUGHxo7QllEPiGIobxhXxkLAmJdgJqaauzbfxDfuP8++bqEYQln6HU6nDhVhrKTJ0WvG/cOp49xZ0+mFHv/oeA1I0KtT/7gaAaGSBDFw6uP8DpFkWbgRkz4hwFjSjhTsZ58vdMVVUQ5XlrBJJomuC8ylJKMIT8FpJGk0mdC7zM7RXqeMXhPcte4s1bEwdFE/Ab9oet8S3kk9FFxHukGg38rUO4z6JyljFldSY/4Dv1hV4C9QGZn7qybUTJdiBfTJFSrDsWIBGdCvvPeFpJPE7Iy04XG5IUdFctAEfqPM5T8s4vQZ+4TTMk7i1mtFlx1xeUR6TOM4PzQ9u07YTCaUFIyTexzwNP4uaJld2OyEPnll1/FsuVLxfoNkwHMgCz1TKPm5mbUEvH7+8y46soNYRwfRnAm5htUp3IzETcO8no8PqpOJ3IZg4kCVxSs2hSLa7KAics2E49pOXDoINraO3AtVfdKOsMIvnffAXIo9Fi4YL5YkJSXKxlNH00UQqXmg/jehYZCdF45Ze++/WQDerFqxQpxPUhwzvTb727BzNLpmD17tuBqpcHoQoK/O2vWHJjVM7CwyIs3N74exrV8fsXll4uWDXqY/9M1aVZPKPg5lsb/+I//wCc/+clJUXAsgceOH0NVdR0uX3+JZGQoBOf+XF7va96cOWLFB95Q+oPU1/ytjwJ3K+C8xMbGorKqUtjYa1auFAUgmRwCKioBvdz4/MGvMfVRInYoeM0JHkKl5C9I8KH55Z/RcH6BIc08VX4RWysqhZsNd+7eLTapmzZ1qmgWeemllzFv3gK6y49E4vjBiIaCh4qzQxD5vfEg/FuUbjEEJlwyJl4qB50u8Us+DkIaEi+dc1JYO3DftMNhw9VXXy32FztdcQbLliwMX56Rh/ju3rs3jOBlZadx5ZVX4Gc/+5nY5e2+++4TG5LxjmoxMbHYv/8A1lNlkJCQhAce+E98+tN3YOrUaRTbAG677TZ8/vOfo+PtHP15QkVxfQYPPfQQ3n//fbEa0a9+9Wt0dLSJynTTpk1irNI///nPIQVwfmC1KjaiWLJMbO528uQJsQ4sWx/Hjh3Dvfd+lRhyDhF1cObI3/72N3zhC18kX2ar6G9nHV5eUT2c4E3NLag6U4O5c2aKFey4VZGXlRxpBSQuefY6eS4X948YyJz0etnNlYp7oitBo9FAxJU2JeKtI9lS4QEwEtjrZdvcK747kejtlZaUZaNI+jb7JT55aUJp/K2STz6wJcJcvnfvHkFwicMrieCLBcFDKk2CktYxEIrFjB/jrSY5w+yIKMRmTCSxGUxsBn+Hv8kZZdNVCjxYhwfHTyyxGSkpaSJfHDe3nSi9kkxUbiNiOrBa4cDEPhsEwTkyHpERpDcFjtRmdcDj9kfDOQax2UOYd06UlflPEJy5cfasWXQmkXyiufPjDMlKIbrK3ByiUlgPyoSOEnzCMNiJIiGE4HxD5nDxN4rzBet5RqjGCOrwI0ePibYIRlSlTAyUSpzrw3p5b/SgDi/Iz6ML4r74HSX5+UOhI5vQGRnp4neISoliwiE0BdvpEtEZQYJLzC3rcOkJcX4uiFGr8PXtOuT9NgZt7Rq8UK9GWbMGLnIafvKGCTpjAEdaJFe4mo68/tuZDjWsFjW4o73RooKBbr5dx4P5AL0mgLw/xohU7mnQwCD7OdXVejxP8X7xWRNq7UAtfYsHwvHtgxRvT59axH2sW43/2GTEJzbqcf1jMfjcO3q4nSocaiOHjeI83anGLS8aoJ9wtmM6ylpC/OGqU6LtkE9JRBYEHwcc5IzEtmpx+hsOLHldjy8VD+A7u3S44yXKFFHD2aPBza8Y0GlT46Y3DLj7PT2e3q+HX6/C9w5r8ePXDfj5ZgPeq9ChmQjDflRRAtDWqMU3iVh/PCpRnFQivk3PniYPd06cCje+qsfVL9N7p/T4xEsUn0uDoj/HYE+rGns6gL/MCeDPn3Kiu0eNb71mxO936FHfqMMtrxlgiryo1oRA0JHywAym6HPh2vOPvXv3w+Z0YN6c2cjNyREVKE+zPtsSjVEMB89d37rtbWy4/HKxrXBldS1UZLGsU5b14JJYtWoFEuLixQvj5fAowsE7KzCH87DwxYsXCroKgjOH7z9wEH39Z9mxLopzwiDjSuqEEeRwNgvH0vgSxTlC0HxQYwQrTaUWZURVyvlDMgIJRNZQcgYJHgZSMfxMlOzjB7OvwrjCQJGJGeyA6OrswvFTZWIAUHZ2NngYQugqNpNtD/HJBKfTA497cBY7Wynvb92MSy+9VGwqWV5ehWVLFw12QHClWd9QH7QVRcmcRa38+c9/Fl1ek3lvo8kA4WEOauvBSnPRIt7qStIwIfcjgp/nXX54r3RlcGcofG4nerwDOHb4EKpqG/HOK6/jZNkp1NXXYNeBMpTtehed7W04Wn4M3d0WNJL9/97uk6irrkK3+cOx9vZYwHSSaDpI0SG99nswe9YMZGdlSSpl9/5hKoUjYc4OlYa7775biMvHFSOplEsuuUQM7Cyv5F77EJWigIl3NjCh77//ftGDz4HPP87EPitkxlQQxuE7djGHl4r1WoZyuFQWZy+QjyMUaVcQyuGi0iQOXx6Jw/k9fpltyKGk5RU6hy51O9FBqz378rqTMQwlOIPpx4EN7NC7Qzh8t9heVNHheyLo8LHA53HieH070gwadHfUIys1EQ5NGtqrT2LBojmwmy0UYQL6unph9enh0WqhJWtHrfdj2QIe6fXhQiQdvoU5fN06sfW80OGLF4u5cmMmuFZH3BfBIokEXlTRCR3itEPl5OwYQzUyZkgcduEhLfgU9C3DCN7c0oLyClIpoXb4IGQHn3M9JOc8m9Zo0g0LDY21cLpsYddi4kxIjdPCYNSdcwiN53yDKcK1CxFYrQwD0Y+LgOkpRkPI5Bz2ZDiZR8frr7+Obdu24aWXXhLt51EMQhBaOiUMng2vNMcg0+Xl5Xj88cdx+eWX495778WXv/xlMdYuigggmgpzW6b5uDh85syZuOuuu6L29xghjBiZsMM8zVkzZyAzK1P0UuzdcyBYaarZBAqrNANipR0Vb3cmQ4ynG0OJcQJqamvFgpQ8oVRZCuWsoPeaa6uRO7VYmuR6VvBDg+m7UGADQ1myiCEqzfc3Yd3atWhtbxOVpuJpitWv+CF+obGpCenpqYiPixNi0NzUgvz8AhEJ/+aRRErYvXsXppdMBa/YNjDAy9H5sWnTm5g2tUQUXuizQwOvFVl1YidOHTqC6QuW42cP/C9aW+pQW3camQY7bEjAscY2vPv+FrgDBpxq6cKWx/+Bru5OaBy1iM2YiveOnsTJQ/vENnZ1Hf3ISE7C/h3vICHGjQ5nHE41NuPVtzahs7sPxflT6JuR0zIRYagWZvXK7UZ5BQVikmx3Ty9yyZnU6YlBh5mFs2aIJU651EI5fCh279mJBQvmhk2s37VrF265+VPi3bNBOAtj4tILB+nzE58IxSxcyxze2ooKYYcTh0e0w2fNRFZmhkTwvQdHJDi3ElZUlMNmswZ/z549l8zHse2+3t7RJBH9IoIH9Kel8hYPE0t0QfAtm7B23Vq0tZFKCSH4ECuFCTC2j7Mo8c4iixYtEWHBgkVjJva5oL+zFRvf2w2r3QZHQI2jhw9jx8FTaGuogkpvxKnaerH61eYyUiFbDsDT3wy7e4x1woUEk5LpqfCUfAwjuNRaqDwxCaBSY19ZKz5902U43WaGw2GB3ZCC4hgb+h1WqCyt2HygRuTrRHMvOgNxePKf5BMMN74uPmQ+HqJSpPbwsaiU88VHXqWQlbKWXPs20uEjqBT+qBQm9vORwSYmTxo9lyDm00xwmGhih4I1xtDYh3H4rFmlxOGyHR7C4TxDWXp7IhMYyuE8yvT84h5JYpRYz02ezlH65Mf5oNcb8N6Wt7CGrBSuNIWVItvhQxyf3eRFskoZJPi1114pMtLV0Y5HfvEActOTEBcXC6NRB71OK/Sn28XbuKiQlBwPHdmgPg+ZijylTsRLf6mweP0VPb3DRBUr6dgdsJitMPeZ6dxFjswAZq26EqtuHNww5FxQuWcLepvKxXfYYuJJubw+PK9VqVVrxDqVTtL7bFU5bQ55TT6V2OaUt4Xx8gw1eocdKnbgzDY7SYBKpEta5YfyQra8j7d65uvMf3Rqc7koTifsHh+Wb7gat3/xK8IhfPudd7BixQrJSqmowvKl0rTBIQRnT7MUmREIrsDS348Hf/IDXpeMHKQYJMbHUEQGsSSRnlsUybincqDUMMdKW8YYSXcZeRV0rZGuDcDusFOm3EKkOWpyHeC2udBLTkpMrJHi0uCGb/wY2jFYPT7yAw69/DfEJqeKxbrcLqc46pjwlHFmOWYA3nWDd9XgBf87u3rpu0QxCkxINxHN4ZAcODsxAu/PE2M0iLTzA05RGNwhTJEFVHDQ807PAFZediVuv+drYn+UoRgDwX1E8L2C4GJFMSb4vsNE8CvCCB6Kvu4u/P6n/wm7xYxE4voEIrzRoCXCqqDV8HYhXsQlxCI5Kwf55IHqjVRpaPRiswA3mXlOuxX9PT2w0fu8BnkcFUxXWydlXIVYKsyEtFxc8tmvyl+LjMOvPk7EkVZp4DWbjaZYaIizvR6vGO484GPpI+IRM/Dq8Q6HmSqyDhw6fFIwlcmgh9PNa1c5KQ0+YSywycvndodTLFe7cv2VuOy6mzBr4SLpo2PA25vfxjIiOM+W5pnISnt4RA5ngvPIz30ROHw0WM39ePmJx1F59CBMehVxmgq3fOpmxCamEbdKa9v5iQoBylTA7xJL77uJ83j5cbuFgs0GDxWClc5TUpKQm59LRAnAF9Bg8a13S/WIDLfTgebtr8JEcdMDpDKIQ3neu5bEn6VerYLaGEvBRAzAM4jJDfeRVJE0uVz0TSd9x2zGCy+9CQd9NzYuDutv+hQWrFyNzOycMed5JLz9tkzwdtbh1ZE8TeZwqfFqvAQPha2/B41HtiA5k/coYNGmzxAhuKGKe0h4+XPWm7xajttJxO4lO9vaJ63CTyrHQKopr7AQKWlpXJ3CabXCT4Sbd8Pn0HTgPegpPr0hkeIhbnRb4XDyeBZSAbzJgz4eap2eOJ0KmY68Sj/pAgToWzw9nQvHR+c+jx39vd1In74QRbMXinRPFEIJLjicK81ws5Dnxkvz48+vbIHOxlrUHdyMxORsaCmzKiYwcalKQ6Kt0sFAQa8xUtBDTUQf4EqLdC8vxOykwOqAE+YlXel1eqENGBAbnwy9z4XNf/gZTFo9tEYiNqXXR4nl+e8BLjw375NGnK3yi4qTJ64YKBhJF5soaMh60BuoPomJpzolhuzlWKSmZKCvrgw7XnhcSvwEgblYoaPgV/lHCMEZgtnPCyffew7mxpNIyyggiyGOMk81KHMYN19STU4KUlgDTFSPywGH3U4cTYRl7iPCucXQOTpXD8BCFViXpQ+Nne2obmjCyco61DW34mhVPY6VncHxqkpUVNegpqEVLZ19YrXUXgpsdfAi0rwIgp8rPLI6AqSaeGswHak2XhBcqzURwROoIFOQnp6LjJR4vP/E71F36qiUkYmGTNqw5tmGxiYxvc0UGys4XWxWMH3amFQKVzQn3nocSYkppFezYdDKjkqAglpLHMhcTmJNz/lcHngcNqG7ubLiVby7iFCdHZ3o6TejhayIpk4LqnssaLR5YVMZYKWC88YkQJ+WBSsVlp2kxupXoZvibbV7cLqlHafO1IktsvooDg/Fy5YTsxfvyibsOOJ65rAA1wV03UvZ0tEtDVtLGjVpHxWsnU2oPr4PuaULRR/AeFFdU4MpU6aIVTlE82xutmhrCqs0lYFAaaw3iTj79x0asw4/9vYzYtObxKQsaGISKSMDlAm2DAJCXThILwsdStzHlgBbJXaqMDuJe5tbmtHU3gULCUBs3nTMmTFN2MBsFvKSGWxSxlINz/vc0A2hLhjMJGxvc1rpP7JzcqGnQuG9EsorKuDqaoOJKsqpBQXIzMhCfCzZ5KTTVRpeuJ4qUa+TLCUnYuLjKE0e2Bz9VHn3kiBSQZkSseqGT4vvjAebSYezWdguKs2a4eulSASX2sPHRfD3XoLWT4knYhtM8cIqUQ24yeqww0q6tfLIUWEJaIhTWbv09/ehq7cXVbUN8FAhFUwn+z8tgWx4HVUuscK5Yg7hzbB4R0Y1EZudKt4nkwnOKeLdYdi0EyqKzDhlOQ9lTRML6X/R2VFehkBbA/KpQLLSk2Eka4b35WHrJJm+EW8iTU+F6yLLxcxWEzFGd68Vn/yX/5QyNw6EE3zQSgmTGaYrE3oQZye0AlNCCulNIowgBlVmpJ/72jvR2NiG2lOV5F36UX6qAj1dXTBb+kkHl+FEUydKr7gZS1cuQ152Giw1daj4y9/Q+8JLmOL2IikpWSwKnZySgtTUVLExIzMDq700sqT4yBZVRnqG8I4zM7OQlZ2Fvr3Po/G136HpjT+gt/YYklLToM4rxrGmFuzZvwenq8pEW74h1gRrT7dw5jivvKmjkb7HxoOXveXzAXMV0zKUnIQwgvN9QeIxcPRQcGWkpspRR1aAzkCJJvPPaiX3nbjYRmLbR+bXgWNlaGojvdxugSprOnLnLiaLYwAJJNLpmRloI7OUOTuOuDy2qAhx8fFE7GSyyZPFyvWxCWRd0H2dKYZUB4XYOLT1d+BAxUEYSHr42dS0dCy543vkRJFbr9fCcuYIZhYXihbQ1IJp8KQX4dW3d6CNnDav10EqS0MSaST9TRYM2exswZjIc2SPubejXc7deMDElOgYSvOIlSaLNFO/tbltzJVm5Z43xdpXrE54F05uu+C9IO0WC3G3HZVVNVS6ZCeQGu6ibyVk5yIvMw1JyYmoe+oZ2HfuQTqpjzRu/yD10bv/AFrfeBMFV1+Lf/njFrxy3IKHtpL6If26aGomtu59G29ufQV97m7Y3GYcrTiM45XHcPqtJ+E7/AZ5uT4yO0nyVB50ntoNe1MZkkqWklvugTEhDkZKc4xRjZycPMQmpYjODD+v7ENp83pc6O3pR1NdDWYuHvv+N6E4U10t1seyktrq6ekLVprDqmFWKefK3/yOixwTnZaywQ4F6UeuLNlI8BDhHRYr+swOIU+VDQ2IIds3lkS3eNpUUhVpiCH1kZiQSOcpMFKiTDot2fDJSKCw7XgL1F47Eojr8mINSCVL4lhVG3G3BtNnTkM8SUd8bDyZdmnIzEmHmyQsNs4k2nU4xJHa0NF3DXAjPSkGCYnxsHW2oJc81Y5eO6m4dnQ1NcFOqo6EjTjeRJKVRKorGb2kf8eLcE1CEcsYRvDxqBNuHBJ2LnmUajWZPszhxN1+tx1tTc04RZ5WDGfcpIOWnQ5SFbyBdFJyEux2G6rJ3q4iSWC1pxXDMchOpmAy6rHxRB98GbPh15lgikvAptMu/P69NvxlZzpxj1o0hbLeNZFaMOlikLFgKVxUMYtRq1SZsp/P1p1WmKYuxFGccSmp6CGPNoacqda2HlHJJiSkQkPOGRNKQ+lPiEtEHFWmbfXnusftcIj10+USGEbwcyc36W9SAza7ixwYM6kSD1krfhgNpFPjUzGrpATFBdmINRDnko6kh4Xtzcvf3XbnFyizA1h/75cQTw5KZVc3flxTSxkPwG3uw5tzbiALwsdNJfBRyhxEPy/d+9aV2fB11uGFk4Uw26UF0hXJ5ALgVsKAn1QaufDcKsktlDzSjx0ttYoYg9SHizjcSwWSkppIlW0e+QvkoA2o4CJpbGtsFLtSud0eZBfysoATAJmwIQSXmx/HiVW33Y3yk6dg6+1HQEtmIbnuvIG2lywX3jqUnR8DueQxpFjfe/c9PPzoY2Kvgh898N+YeckNyLzvW3iOKlgm27fLyvFUfSMydm/CiR7eateHWPI8E7XMtT78ZlMDikqLcM/qeiTFDghpiCFXfe60RViXX4Tk1AJoTUlEeIN41062fzMyoI1NpoImydPHSaYpqRNuXmCLhL1S+gM1OVM1NfVU51Tj8z/6Xzl354dQsoYQXLpKjDIupFLlU7xgPVkS5PhQtH7yIrt7W9BC+rGTOJf3NKsh/e0mV533rWQwV06btQgHWhPRqFmMvPx8cY2hSUzEhm/dhYCtj1STE/12C7psVjjcLhSkGnDNrDbiXr9oy3ZSsNvsON1wHO+erIQ6Jgluj48qSIewqQfINl981W2iAuvo7iFptIshHblT8sjL7YO5rxMuu1k0LTAdbF41vv6/D4p0jB+k1LgSG4IwDmeMl8nZlY4nU81g0sNPHltPSy1qK8vIsamGw6fBskULcfut1yE3KxU5pL+XLFki9lS5Zt0iqKufQsLmn+Ba4rJ701Px/ZJiXEmWUm5JEXJi3OglQqcYfXD1tMJHquD6RZlYu+A6pMZkkXpywWa2wWy2oPlMO2668ha0NVTAbLXAYqcK2zUAly4ePb09aO/ooMLvgZeIPGNaCTlCOfScA00NNeik9Lp6yds1dyEnM51s8vMdN0nSKHvEoYjA4UR4DqJ0xs7ulvZG8iqbYO6oQn3VfuzauQXv7jpE1kYWrrn6cmRPyUFiTCwWzihGnkkFjceBru5e1Ld0CI/PNK0ITuJGPyeSvs+eKO/QwxaKitvL6RmbtR82mxlu5kbi/P6+Hph7pW2xusnKCBDHd5M0dbQ0w0wFYabKuMdqhz9zJtpIJ5+payY10oHFRbnIJ5M0KysfpTNmoaa5A/uPHiWP8DDaW6qRlZ9+XupVgPIg4hD0lK8RwoqA7433M2lFpchdfg2SF16KJqcKiVk5uOfLd2PNuuXENX2oO1ONE8dPoaujm8xHDdbMKUZuLI/Bq8ex02fQQfq+MT4RnQ4nGom4VrI62ptbYPQ70N3XhbbOTljo2EuBWwXb6XdbRycVSj85VX3o6uyBKqBDfV0tmlvqUd/jRJfHAHPqApj1eThRWQtnZyumx6lBbhn8VHA2Sw+cDjtKS4vhpLohdvZSXPu9/8HqT35RztX5gPxtpdD4IBN9WFuK6PFJT6f6w49DB47gmnF0QNj6enHs1b+TE5UtTNCAmts8SCXYXMJS4PaKnfuOo4i4upkIVdXRi8vv/AZOHjsEgyaAm277DBX+ALo7yPEqnSEcMiMZ0zwwcybp3gbyLFNzp0On0cLq8JINfQZFVBfwDl/HD++H1phAOnoG3nz1RSxbtQZFBfl49Oc/JN0fg1mlJeRJUoWuUovKki2ZfksXdu07hh898qzoAJ4IvPWWNNStieowroCX89qz4W0p7KgMV/LjQVxyCmKnLURrCzkt5MTEkVOTlJWN9LxcpOVkI4eOV1yyFPXVNZiRl4FPrJqPeDLj7vz0Z7By7RV45A//jUN792J6cTH279qO6lOHMSV3CllAxOU9nYhNzqfC6EZnZy/K9r6FaaXzsfn5R4jz+1F2dD8KyMOrr29FT10VcjNzUFnZjPQYI+aSo5REThK3DmqoAJ3cv9nRglPlZ/Aff5s4YgchM6owSxVmD+1ie3/bTsybO+u8OTwUe994EclwCKeFpx6C7G4/eZZsH3O/ZF9fP1Vs5AVmZJFF4SP7twk76btZU/LR4w6gmdSFh5wq3hKRVZGBvEetPCadm2Y53dxlp6M0JpMaiifzcfq0QqoQ88irTMAAWThdpL8tVInmZOcgPpHMRXrWQo5WTx+pOqowv/LLv8B03pVkOJjDL7lkHUlnI06XV2LlimWiiTlIcB6n8e7727Fg/hxSBRkiIxNBcAbHvf/JB5FNROBuLbVaL8Z7cOui22VFT3cLKkiP91ud5O4XCGfoRHkVSslaySCnRGs0iiZaK5mUTfV12LXnkGgrn0W6t5RUILfhcB9lK6kePXFufm6+mNjFhekmMzIlJVF4kipSOWpynvwBH3q7u1BFEnDJ5+9D0YzZckonDkzw9esvFXXUyVPlWLNqBWLDVArRVFrRniXh/Ag8FNyGvequb8OXlI1OEmGX3UqqnSwV5lqdUXilPMyivakVU4tKMHf+Enzm9tsxs2Q67L1tULvtoi173sy5uPqKa/DNr3wWd97+KXzq5lsxr3Q2MolrB8gOX7pgNoVFoplWrzeJ7rp+MgeNam7jIU/SESAP0yNW129sbkb27IUXhNhByHSU6CrVmkGCs7/PaoSh9KhMNKYvW40Fn/oyCq66CV1uG5mPJ9DaUIfqigps2b0fObk5xLlG4tJYIhg3SiVjSh7p6/YWVJ04LtLHwx9iTAnoIFXA7TKcBZfTgmnTpiI+nnfVMsHvGRCtlJUkyn6vjypt4myqS9TkIwRI5bCjlEp2+FWf+bKUsAsEpiNbfgpdGRErzQtFcAUsQfOuuBkrvvRdLP/St3DLj3+D37+1E3PWX07qpR0+7vglq2aAVBEniT3Tvft3orG6Aj1tLWioqUZTcxucdht6qRLlDo/AgJqeU9HzAdjt5Hh1d8BtMGLR9beit6tVmKaWvg6qyM+gZMOVuOLz98ipuXBg/uY5mqEED6s0X3/jTbGcHrfj8j4+E6XDzxXVh/egZttbMJpiYCa93Uu6/a6f/xGtddXoa29F4ZwFiI1PwJmjB4Rq6j20iyyhdNGI5iDbup0cn8JLr8CslevkGD94sA6/4orLUXXmDPYdOEiq8HKxr88gwYmjXn3lDaxesxKFhYWi3WHd6tVin+APmuDjAXvIPBxCQ6qDm4cVnXkxwGl54Cc/wdVXXUU2eBX27N0ntl+NCye4Hy+9+LLYdpV3OeERUJON0Dy4squ7G9t37EQD1f5pZL5efdWVwqrizuTJhqTkZFRS/bRj117ccP01gsPDlLWPFCYTmQfLB+g4WQKn696v3SeOKampuPnmm/DNb30Tn/nMnYLovMHwK6++GvHdixmImHSUtIeCQYKTGOj1UmM+PzhZuJubOLe89z7+/OeHpN+cvhDwb67kb77lFnKmvKKimgzgdHFa+MhdfQo9gwTnzTd51Co3d/KAedY3F08LDoJt9auvuWpMDMDjwscypvyDAHuVrKZ5k6V+s0XQlxEkOJcED0coO32aHjCLEU8m8vAuNsRYbY93GGcPBd/v6uohj3RQfC8WuHeeR1n19/ejpqYO6alpgp6MMILfSrqxob4Bx44dRyf3YhN3JSUmnjWzFxo8xq+mukb06kRKS2NjI370o58gPUMa2nyxwGlLIKuOt3Hkyv3w4cOor2/ErbfeHLTFg1aKAhbdvz78iNgOa8OGy0RJ8Zg+Jr6HdOTFJj6ngwdItre1IT09Qwz+YRV4sWEglcHjFbke4c6SLe9vRUdHJ+6/76thNBtGcAU8h/7Pf/0bUlNSsGLFMuTk5ATFIopwMJPyDoMNDY1itxjudfrKPV8WjVVDMSLBQ8EctHHjW2hqaREiy6XJ+p0nlvK47sCAXwy21PPI1LDKTdTTnCJxkP8QIlWAkjIYvKOcSe+zLhfLioZFwX+kC9IcTvmdwcuE8Fgjgb8smgfoPPiq/GP4m/Q0j84iFeF2ueEixuRneL3eG66/Voz0HQ1jIngUE4cxE5w5l3URt7lwECVL10bnnY8mWCXzdpaieZmCQpuz4azEZoeCG/FPk3va0dElKlDe11IMShS9LuHkliRa+jifK2mQro8R/I4cDxmF9JuOclzD4+ELJOLie8NuDkKJMxi3DDl9EqSbwUfkP0pe+AbfY9XGFgePyrLZbUgn44InovG29KN1UY5KbB6GtnvPPvqAiiJKEgMmExLihTPEjkVomsMxmGgJ0u9gaoMIfyL4jILgqXQiCk75aMhjg5AeEMSRLkigH+Jx5X35Xekg/whFhEsM5XnW3R6vNIu638rTHT2wkEXCzcncyhobEyueHIqIxGYO4Vq2rLxCDFnOyc4SC0ay98YDWsYiMh8HKOqDrbim5iYxtqa7uwclxdMwdWrRMDpFJDYTuooci4L8KSgqKhKzDqTeijGI6weEserJCw1OgzT3PgAHmYK8b3R3Tx8KC/LE1sahCGsZZPAYu7LySrHDSWlJiVhcjPWzkrHJQOje3j48/cyzk6bQFY8xMT4RCxcsIG2QipraBpjNZnFdQRix+cVt23ciNydb9AUKb5JqW/aSJhNeePFF/L//93+iTpkMUKSM9Xh8fDzmzJpNjmESdu/dH8YQYWqkpbWNSqQec2bPQN6UKYLQk3EfB1Zp7MIzM0w2cNrY666uqcaZ6lpkpKeheJo0jjzI2VwCp06VISkpEWmpqUJ1TBbOGQo2ryYjoRmsUpjL86bkibqutq5BWuaDECQ2P8SuN7M/PyS5yR9MBcSJYY74KICZlps5mLt5tQvOF3e2M4I57OzsEv59AukctqFDF3a8kOCEzJs3D4uXLIXVKq1tGAouCE64EriBngNLXqQwGcCMy0RPT0sXjMsTDRhBYrN9yJlg8WSOHs0TmkicOHEC3a4kdFqNpMZOyVclcIL//NBDWLJoEZYuWYKlS5di+bJl4nwRXePtavg4f/58UWArViyntMsvX2QwwbkjWKvTwmKROtlFBcknR44cFS1aK5YtFQ+xvubrFxps6fzrv/6rGBD6wx/+UFTKoWDOVnTeaOlRGITbbSYDWMqY4Nt37gQvHbVs6ZJBYh88dFiMVlq1YoUQ1w/S3FOI+EHVER8EmGk4P9t3bCcHX0VMvGxQjXCbAWeZM/5BZ5q/91EiNENRw5wrRR5DrJEBsXRcFBMDRVoNehN4CT3+PcjZMmPxIRomJggIiZUIP0jsKC4MBJ0l0gcryH37D8FoMmDxwgWiJuWxEDzl7uPZF3N+YD+FO8uZrnv37YfD4cSa1StDiH3gIDk1JiL2fGFvf/3rX8d9932DrJLQYQORCB8UGBn8jDRkTKokJqKwwr/BSzBxpzNbTeGYaMZQmpRZASjqIDwtilnKkCp64Kmn/oFf/vKX4jePduWFyniayKBRK+KgP7Ji58Enc+bMohck5e7i9WA1vNCXNCCcF5A5deqk2Hvn+uuvR2JiMn3kSfzbv30fjz76iNhOgDclNZnOvw2DPcuTJ09QemaTp9uJ3bt3EiPcj23btoouuzVr1ooBM0Nt9PMFDyvjPC5fvgJbt76P7OwsMWmW88TMlJWVTfn9HtFC+m5ycgp++9vfYd++YkFohqQZpPOgzo5keh05ckTsOcBqxeWyo6qqEjU1NaKdlt35l19+CUlJKaioqCSxycb69etFwfDwNua+4Zw3PvAaTzt37sAzzzyDd999l75XIbjtj3/8o9io4x//eEIwwESDmUtpsmEvkAudmzQOHToo8saq9oUXnsfTTz8twhtvvE73DkkvKAgRtiCxefFYUQAhRGdX+NFHH8XGjW8SgW0oKuI27jjx7IED+7Fq1Soxftps7sfzzz9HakPqxbn++huF+6xWD4rY+YA3mGCvllQeSVCicNs7Ojpw1VVXiibgpqbGiMxyvuDvKdRKTk4W3unixUtRUFCA2toakT9mRKW9hsOSJYvF84MYTFdQZ7/x5ltiOghXkPzS9773PfzmN78bcagXqyq2zcXScfRbaSVkgvORddlEta9w+hT3l6HVqildklvOQwp4Wh+v/sDPTTR4Kb709MygV815Zm7nFeF4ICiPz+ZRBlJZS/sPPfLI33DPPdKkqr379sHhdJHOXjl+00/Kt1qMJpVWDR4QhGZwpieK0AwuPC50JjYHt1sag8jBRZUPryF+IQjNyMjIEnHz9/l7yvAN0ZxBp1xPMIdLbTjD64xQeQsn9sRL4sceZE8EESQ2j4UIVeZcE/Pih9FwjoGXvCYpVyBoLRNcEJvPbTapN0EBN7EO8IskotEw9sArZfBR0Wqh6k0Qm39ybzpD0YVRTBQGNcagGonS94JALGcnUzukgoxS+8KA6SrRNoTYUVwIhDbkhRCbLw/eiGKCwCQVqmSIGokqkomFMDaYqrKxHSS2ZKFIlshEen8fd7C26O/rF3QVxGaH5viJk+JWFBMPnuLIjVgSZxONc7Nz6ERi9yjJzx+hKpnbubn9O6hGQtdeHbhAjTofJ7DfIhGcG69YTQd716PEvXAYbAENcnYUFwDM3uIgHQWxB/laHg01DmuENc/mGp5bApyxqnC0mc7liAN+YG/7uZeraKQf8hp/59VKLZ6r4PmH8sURwP1Ez5dLzz1P72iHPN/ap4b5goyyk2koEznMzhaX+Ld8czwN8fzqu4f06GjT4oG9Wvy/LXokUW7fqSWi+1R4+DT9cKlQ26cS218dbFOLDSeO96hwpleFeioMHf0+0aIRq8wz9p3S4ZfHtPA7VGjol9LESfvBVj1KYoDLXjQgTgvsauIp1UBHrxp2rxR3S7cafrca/7VZj+Y+DX71Lq9TAuyslRr47WZiiCYNWi7UeH9OqExHhZyDfMN0li+OF99Y7MPPd+qR06GFIdeLDY+ZsKdeg4crNDDogUWPmtBq1mDRw0b0dWjwfoMGX91swOeeMuFgixb/PKLDT49qUPpXk7TzBxEnxRTAulcMeHyXEQ45tZz4tYU+1FhUuOoJE4xeNR47rsXntupg9qjwDSLs2/sNaOlS4bvrvbjzWQN+MGcAzxzU4Zl6FZY/acSC54040yltbHQhMOivBMQahowhQioh0mrpY0HpdB822QO4evYArpo6gOVpATg8alydR/HR/+VZA/jCdi0+nR3ADw5oMTd9AFNSB7CIuHRtjh+xcQG4iKIrMwZ4J0SkEaGzeCSEU4XXO4AkJbXEGCkPmvDXDR6sThvAN97T4doZfrSTdLzWpEKsX4OftwCdJEk5mX6YEgZQWhCAwRhAH8V/W7EfqSTam1ovbAOFoiGkWRVEdO7wZZbeyB2++XmYP3eO6PC999578be/Pg73Oe6AxDqWN53gz3DnD3Mo7yOnpet++q2hG3xfR0ferpefZ5XGnRv8DqeLrVB+VkgiXaNToSaUDhCOk9UWv6/85m/IeRLP83fkLlHpXTrnuHgHES5IQQd+Vn5+IvHoow/ja/fdK5h2/6HDYqLBhvWXyjqbcserwYivKgpmnGACcAaUjDIRGJxBvs5H/o5CKD766BnlHT5nwjCUa3wM6WkScSrvM5RvsEAqz/N3+FzESedKXF7lW8qz0qsXBErcLS2t4FU7BbGZ3Xksmmgw4ZREMWFg1i0tmS60hSA2IzUlNUhnxS6MYiIgtaaGeJAERXucpxqJYghC+FZWIwE88+zzVMHINU8U5w2hHTgQ7yrsK1eQKrH6gliLKYoJg2Bboq3SLRNUI1FCXygMagpJjfA/1tWD16OYKLAOkekawtn0R9ygk2gled5gcipBUdpBYiv0DdBJ8KEozgtDTeggsZm6TO8oT08cmIEFPWWaS4Ph6dKbmzYjd0quaBvRkrfz1XvvxSNK2wi9kZg4Odf3mAzo77NLdZ4Mbhu596v3iFa/Q4ePBCcwDXI2g0pAFMIQ9o9ifGCTT5SBTE9BbMUODOoQvikqSvl3BNTX18tnUYwElbCx+UQipERsImyvmKzDhD87KisrsXnzZrzwwgvylSiGgmnKO8dKBJWoKojNjdszSqaLC1wGozC0AC8AwzqK5x5GAs8gY33F8194no3PxxsCSQPFeY8xdqD4Gjc78twU6b5frEf9UQGTd0RrhNt2xwqeC5iVlSX2vomE6ooTqKuuQmVVJXrMPWhoqMOerTsQ8FlFO3Svy4WqE4ewbf9JdJ8+gN72amx/dyuOHA1fSefDDIlpZWdRZt8gsYOlIHT1yLzN0z9YffA8xO3bt6O8vFy+M4jM7Bz4NAbExsZRXLFEYBUKSkqgpms8kVPn98KQmIyi3CzEZk6BKS4V8+aXiH1pPmoQ9aFM2yCxQ02X0aCs48Siz2Hfvn3idygSUzJROq0IBfn5SE8yYcb0YuTl5UCjM0GvlTaqnzatFFMLspGQVYD4pHSkZuWjIC9LjuGjAWGNBIiuMmmHc/ZZwLtV33fffcFw9913y3eiCAPTU5B0kK5BYkcxwSBNIbRFiMYYVCOC18fG3VGMDZK+ln8Qhi3uMm/O7OBQhkf+9kRwMcWxqpmPI4bWd+yuf+XeL5Mp6xc7fTgdLtGhPkyNMEkjWbscYTREDpEg0ZDuC40hPROiRkYHT5C/sIHX9oh0ffKHSJCushqhIM+pCaqR/aRGDKRG5oaokUcVNUJvXuhWP7+zHw5dEuIndjGcDwSRWv3uITXCXvHRI8fhcEprRA2afqGa/Dxx8sg+nDh+Es1N9Xjtnd149c1tqK+pwuFTZ/D+7uN4d+cuvLf5PdTVVaPq6BbUV1ejvqEB3olLwqTEBTH9AgE/eLBVY2sbAm4XMlJi0GX2wNZVj5nZwOLpOVi+ahHaOrqg0+rJ9U9BZ08fcYccwUcJsgphhFgjB8kaMUZWIwSDYezLJff2diEtNX1UWRGqTCZu8JyOo70zKUHpdrvCR9QH1YifrZHjYmmliNaIQITWN94lVTfGkJmVRa65BtpRAj837Dwkjosa5DQND+rh1+jZYVYxM46gYfiNEGKTkTISW9HLvE8jNyKFBrvdJlZEG3r9Qx+0Ea6JwEsTDb8eUR6FqEqGn/RniOnHbSbnAl5ejZta33//fflKFMMgCCudjruC5N00GG+88YZY4iiKERDC9EFin4vpx02rvKAhdyJwG/Q111wj35FwZPtbOHn8IBrqq7H9WB1efms7nnzuDbz07JN484UnUXVsO7o+huUT1jZiijFgzmyyRrRa3Pu1r0V0arh76x//+IfYb4AXShzJXf04YZhT83eyRu75kqDV0WOyUxO+rh/xNlerw6rWcPAzM2fOFJs6RAl9doSSM6SCZMLJxBuFiFwjL1++XP4VxdkgSCkTPKLO5rMoz44fTD8lhGKINTI4qDLsQfrhsHvCg8MDrzcQDG6Xf/gzI4T+PgtOl1Wgo8dGv93D7o8UuF24obkz4r0PJkRO61B1GvwldAgF+f4QYkskjsTVvN6qEnj8x/59+7Bn707s379HhI1vvgaPhxegHXxupKAn7+n1XSfx4M//G76AGof276J0edHWWA2zzY5TZ5rgddlxvLIeXc0NOHboINrqK+HTGFFXewptZjfs1j7UNnWiqb4W1a298Ho8aK6rQUd3P46V18Lv9eDA0VMYIMspUhrGF/wRrkXYF0fhVCayTG/GoM5WbowBOq0Obo8Dy5YuxaJFvAvSQtxww/VobGyQnxgd/Bm3uRnTV14GlbUejW0dOHysCvtruvHYpiNo2vUPbH39CRzb9R4q972K/KJMxKRk4e0tJ+AZ0GLfkz/D33/3J+zY9i5eeet1ZCTGQqsOYMvBamzafRC9e5/C0a3PoLbsECzeSKzzwWCQztLfQZ3Nv8eaLnqOl+fnfcHYoVHCWGG2mNHVY8f8RCveOm7Dnh07kJsVi/aOLrSd2I1TtR2YPnsRunyxaGjtQV3ZfuzbdwxtPW2oKTuOxKWfx/JV02FMy4e5tRFaqrRdNoqzvwNVRw/gdLMVU2atwekWCxIMQ4T3AwSTUzCxTNdhrX5zZs8SrX5f/epXw1r9QsH339j4slg0XAGvb93bY0FBQeRRUkMhtxpcVExkG34ouNXvy1+R7eyQVr9hHb5jITYT9rnnnsSatWuE3c3gJekT4lOQLdaaGh024kKbPXzL1Q8eAaSl5k74PgmMMGIfO0bEHrZYORFNKWhuHhyl0Hkw5DXX3IiW5vZgMOhjkZOTKz8xOrhwec+Cix0uHEhqBQ0DkgTLtAz54qBuGQt4t4+FCxeLPQA4FBYO3/p6IiAKRjqT/rIOFEdxGIZzyMKFAycimMBBmgSJPd5EMoEvBJEZ3HO9Z89eHC6rQWXFcVjNvXjzne3oI3v3pfeOwNrVBKsXcFq60dJQA7/WiONkNo5UEBcHlBg5PYOcPXht0kCjHkBLpwXauCR093SQ3V2N1fOmoq2jHwebO1Df0QuXn5wqhxVuso7eeP0ddJHDNBkq3yBCGDFIbMGh8vlkQcDjxMq1a2Ev2wL4ffCQqZmaX4xXtpzGlGmzsGfLNrL5KQuUdq9vALdeMQ9HznTJb08SsJjJhB1UI5NL9gR86likx6qx7JpPYeWaK3H5hstg7uvDf957Ge5dlY97/+UbSNQGkJBVhJLSWRjQJ+M7d6zDwAVSa+NDRM7mP9L55EEAeoNBLEHEK0bwlJHYGN45O0AeI11kq4IfI0YRzEKZkNZjmkwYZOKQlBGlOb10NrxvPYpzBdNQ6l+PwNlBEHdIKuXCsTnHz5sIX9ygkVNzIcD2tcTTg3xN50PH+s2eNVN4kF9jD/KRf0T0ICcCk6GOuFAmK3eLfenLXxQe5LHjJyR3PdSDHO2zg16XpBsnIsgxS4F+K/b6+YRI4Ksj5S1SugbDoKd51kD1BAeuL/gYioicrTREDeVsr9eJfTu2wUl2blJSHAw6regaExFTTLzbEA/65g3VTDFGaQ4kmWkMntfIcyF53Rg1vcMrN/p9frF4t8flEVLj8w6IfbtW3/DJ89qw2eNyovHEPugo7Zwu5ipGHM/VpG/7PW76npO+R+mhguFuEjU9yN/mjeC4rJgOPPKU08RNEjxfky0bHojDRJN2WaI80TVWRXzP7/PB5fFS3B7YHS7kTitBS3c/7vjMp0Uajh8/DofDjTWrV4xO7Ef+9g8ioKTbnn7o9+htqkFGaiK56kboiejciMMTRz2U2LhYIxIS4gWhB3h3VCpgqSCkbVb1RgMdtfAR8Z1OBxwWO/r7zbD22xEQhaPFHT/4BWISEsX3zgUelwsHXnoYxlgTMYGWPk0fJZ1sjI+HwWiEijLtdttgt1lht9rpebcgBBOcNxV1UaEzcVVk5fA/q523+qI08eRQFVs+nO4BkfYBP3E9m0cENxHZRgTuN9uQNqUQN37uLsxfvAyPP/44brn1VpnYJyL1ro+OO+/7JuIy80S3VFt7D3rIU7NTJNx74fEGKEIPbJQRp4OuUcKYYzxU2izCvJucTm8UI1YNdIyPTUB8UgLS0lORkZlChRxDJp0eL//2R+isr5U+OEYwlx554zHEJiZQPCZiAh0ROBbxicQUdCQZlJY7JcJxr42TCGm2WCnY0C8H/s0E6+23oK2zi7zVfioYF3mlxEhuP8xWJyw2J2x2Nzx+r1hloafPik7iYOhj8Z9/fBT/+buHBKEjQtZjIcQO1S6Rcde3vocZy1ajpasPLe29aGvrhZWIy9sUOuxSCdvp6KDSdhLxpW0FiUMCPvgE8b30nAN9vb1wO93kjquRmJKE7LwsGMl+NsXEYM+Lf0XF/h3yF8+O8m1vis6DmJgEYkIWd2nvSLVaJ8Tcy5JEKsZmtcFG0sTb0HI6bZxOJ3O1l8TfI9JssTmI4HZiIJ94j7neRiqAOd1K913E/X1mO5rau+GCDl/8wU/x0z8/hrSsbDk1oyOE2CNVI+G44c7P44vf/SEcHh8a6KMNTR0wE0dYKaEcWG/ZbXbRiyM2VnBTIfTbKPE+YgI94pPjkErczPqd93GUdCN5gSkJxIFMHKBy9yac3r1V/uLI4Pf6W+tJL6ewkibO9ZP0kBQZeI9dUnGkp51WC1yUHjfVEb19ZvT2kvoigvURZ/LmdV6uQ0gdOKjwmdiS6hsQ+WDp7SJV10fc39PbB+eABsuuuBG/e24jfvn3pzBz/kI5JRFAaRtK0SCxQ/n6bKsMFxRPxwN/+huWb7gS7cTlDcTl3b1WWK3Etf0kopRoLgDWkVa7E3nTS5CVPw2J6YVISC0kEZ9CHJ2NpNR0kgrSuaQzXcRpcUmxxPEuSqeaCL4Zlu5O+YuR0dNUh9jYGNK1lGaq/Hg3UoMpTqSfCciFp9OZkJSRg+z8qZi9cCEWLZ+PlLQ0Ug02kV4bpdVGabSR3vew2qD3LHS9u9eC1q4eqA1xuPJTX8Av/v48fvXYs7iZ9PJYOhyYEYbSMaIakUrk7Grlpjs+i1888gQWrb4EzZ29qG/tEWLW1+8gLnGTLnSiePZsxCYkQ2uMJ91tII7TE+eRbjXFwxSbiMRk4kqqHDUaEn0issGoh5d0Ylp6OvY+8xci/sh9my1HdlNlHS9WfNfpjPRunGQlUB415N7zN01xSVRxpkIfl0aVbxYyc4uwbMUSLF2+GH1EcOZ2O6lCrl9YMju6+6AmlXTDF+7BQy++hd/88wVcf/udSKYCOiewSUQhlLvDKkhBXioR8eAYwXr21ru+SIl6Fp/7+r+izzlAXEMcbnYif+o0JCRnkhVihIasgwESUWGS0Te4rVpFetUUE4uU9Axo6BkvmVySOeYVgzanFE7BkRcfRlf9Gflrg2g+sgspyYlkASXDoCVLh9QGW1V+sha0dNRSRaynuPXxKdBQ4RL5RQWt1caIws4vyMXCBXNFBcl1ybTZi3D/A/+LR9/cgt/843lcd9uniRGSpY+dB0LJHSS2ZPSMH2x7z168GL94+O/45v/8DnayUKbPngEdcZeKiMHlJ+xY+shAgJNABCFx1OgMxJVELHqfLTbJBlYJq8GgN5HIp6N+zyY0nzosfwnorj4NtaNfrOagJYlQacnm0JNoU0GKAes6IiipDy0dJbdcah6g0hXf1ZB0MQNMLSpAftFU/PrpV/D1H/8M85YsJenggrkwCOfssTP0qEhKTcPn7voUmXsJknqgDHJGOfA/yrpQGSoijJru84dZ7Hl2AxOcD26qWNlBMuh1SExKQdvRrXD098HroQq44ZTEsRpyYOhhv9ctnKUABYpMxMlBQ/Gyh8emp4adHXm0v5be01MBx8TFY/GCUiK8Xly/IAjh4DBiswY5H+5WYOntgt9pEYTmzKu4smDi8i7OpD4o60JtcDWjIoKq2X+gI1covLU2N6EyWVidIKARnmViUiqqd76FjsPbEZPCqomkhUxHIQksMTwyibmFguBf9vroe3oqUB09xyvQsxfLW3WryDTUkErR6w1ISUrEsR1vc7InDEzDIB1FmqTTEGLLVwiDZ+cOznzFztfIxMuQOIz3TaEvCy4WLobUhqAhDuY9gpkbPR6y1amCYuKy/lSRm8y6WxCQnlFTsahJFXXXVVEhOok1DUL/+yluv6SXqIB8xN30Lpsm9K6Grqk5UG7YnlepWN3wjh4m6JjrqbLWUjxxcQkwN1ej/yyWz7mCaSjRkckunYVx9mBxjB/lZCMnJCSRex5P+kBLWkGqItSsHoiIvKIxSzO3p7Bd7CUV4CObnRev8hLBxaY2PJNKTQSkgnMTEV103UXORb/ZCrc/QJ4rORtkI/MoLBeZii63T5iMHlIxA2y30/v0NrcXCGlhiWXuZ+0t2nRIKtSkOriuMJI1k5aRiSObnidbnApywsGElggbQmxOkXw6Tlh6OjBg74GJ9KmB1ARra1IYdIfMMcr4AFkb3Ljjp6Of3F4vOR0+D3OnXwzW5HYVbtjhfc6cxOFmmw3dln60dnehoa0dtS1tqG5uRU1dI6obGlHX0oqmtjZ0klfY3dcLs9ks2iF40S/eN4HjGSBu50JVkySoWNJIh2uJ4zUqbtshc5EskziyzeMT4rDjuUcka2miIdF6CGfLkO+dE/idhgPvIJbsWoMxRurK4sqJTDItHSWLjyswOhI3B5jQRHB25/nIE6KYUOwS95gdaG7rxpmGJpRV1uBweSX2VzegdcCIg2eacKCyGgcrarD3RBkOnz6DsqpqVDW0oL65BR1dnbAQ0V0O8g7pG1x4AZYiSo+wgUiPU4UhjmqSPFYlOnKGYsmjjTFqceDN50UaJw7MxBIXhxFbYezxELvp1AHhwZlikoSuFsqDMslVHdOYOYv1B+tobkvxkX5mbvd5PWTm2YhAFrJ5rURoKzlIfahu78GZPvJEdXGImzIV+TNmY+7SJSgoykdOThZy6Zg9bTpi84tgT8pCjSOAsqYOnKw8gzN1dWhrayVP0EJeoYfcdlJP9F3WLGq5QqVE0k9OIzehSo6W8EbdFlQfG77u1Xgh0VL6G1ZBBol8jqLET3dVHxEtemqq5dWslEWHrIasDQ98pH+Jh0VF6LWbidtc8PrccJMtbbNZ0N1F7n5/Pzr6LGjus8OTnodpS1agdM5cZGZmIj42FgnxcRQSkETWQ3JSAl2LQWKMHlmp8Vgwdyauu/FmLL3yRthi01FJquZ0VRUa6uvQ29NNep1UC3M5WzqkXwZ8ZI8LjicniJuDRYXMTbOSmdhAjDNR6oR9BoWwQWIrXD0eOM299JfNO7IgWEyZe0QLHGWM2xuIWz2WPvGc1WIRjVR2cpVZx7a1tonx2S2dPTAbk1Gy8lIsnD8bcbFxJNpE5ARuik0TAzYzMzOQTm48u/Jpaank8KRSAcRTJgaofvBg0by5uP76GzBz+Tp4EtJwprEJVdWV6GhvgZVsdDd922OzwutywEfBzdeo8iUBFAxCykYQWUgdN9pMAASdh6qRIFePA2zusavt5wqJdC6xLsXHrjNVggNedLbWo6ulAQ67FXbiZEtvN3qp0mtpbUZdcxtVgH1AbgkWLFqIVOJabiKNI05mwhYWFCInN5e4OZG4OomOyUhOTkJKSgrZyClISk5BPBFcQ2Zdc2MdEd0n9oVZsHgJjFOmoYHiLq8sR3s7qZW+LljJB3D2tItjd2sDmZoO4RQNkKQpvUxsIXEHw0RAkJnNIUIIZ4+f3DpyDnyUWO4C85Izw46Jz0ummJ242d5PJpUFjfW16OnsEIQ2E0e1kXXR0tqBxg6yXqbNwbxZJYgxUSVF6iEhIRFZpD5404uYGO4Q0NNRUiMJiYlIpPv8TEJiAp1ToGvxVDgmetZB+t/c3U6moBX5+XlIKZqOBlJT5Wcq0NzUQIXcit6OFjRWV8BLKs7tspONbyMik9ogKfT6eK6Qj5iiX87d+WKQrhPC2aynfWQPiwJjogfYOXHATmLb005cTJm1mO3oam+Dy0UqhfRlD+noivpGZC9YgRnFhcItV7qwtG43pk6dSvqTvUc9THQ9JpYrsFhyQjhQpcnnFGLpPJ7cbuZuDjF0zdXVBK+llwraIrzGhIJpqG/vQFNLE7pIolpbGslmJ2kK+OAgSfOS2hCOluK2k9j3kSRMBARdZR0dUkHKkFn+XMjPDUpesovZldAaqEYnfe0l08tmc4ptsJVJPhayNlQk6K2tLaiqa8C0VZdhSk4OTERonU6L/X95GC1/fwL6mlr2ekTjFLf+ccsid53xMGURuFeHJIClgBfh5fsxpN+5MGKMerTveBpdO55B3ZZnYOKlNSh9iUUzcfpMFTrJU+zu66P340VFyc4St6sww+gMRmgpLWyDs9k4bjDpJFuX8huhggyClbms0McM8TxFS5UjN2dqKHMeygjrPTdXRsTJ7J01tbajprZOOCXalCwkJqciPkYnOprdNXXII5MxntQC97YwsQ1GA6kWichGMit5KBp7fay2OHCbiYGCia7H0DOxRPT4xGQYqeB0mgCyjB7o7G2kZhLEshaJxfNw5NhJtBKXG4zcWKUSTb0aPbfVSOYfE1pPBO+dKM4WzCvRcxTOHjs4KtarPB6PgyqgoUrHB6eTiE0iyo5FJRHTYvFCF5OKpKwipE4tJYuLfhNhmZg64so20qFEI7JaLDBQRckduNyTz9ytI8KLljsiJLEqVBQGSPR3HtuO2rYmcd9IxDbQM4VrboKectZhV4kOioxkistIcSUkwaWLwbGKOnRR/aHVqSndRGgy94QaocIWzb5UAF2tjVLmzhPCppcRQmz54rlyNcHtcolxI8zRQmTIi+GhvByVjrjHR7W7w+bGAjLN9MzFFLQaNVkT8cShOhx9dwuqNr6JElMsdFTYNuL+3fd/E1ZyUDREJLNrAK/vqYXZQS632kAf4NZEHfYc346WvkbsPb0N72zfgvZj23Dw919F56G3oNeqkBs3gO79r+Hkzs3E3fGcMBTMX4xly5dRnWGj3KuQQNYNt20H2BFjj5Ikhz0HK7n/EwLBuxIDhxCbLwwSWro9NjitvSTSPGaDbGyiMHtmrFJ0Bh2pLqni7LVaSX2cwenykwjwUAOq2GKJc9mzNJ46jRxu8iTzTU8cpqM4dKSvO7bvxPHKFnz7kSN4dn8Xrv2/nWQtkMSQanr85QfR0F5DqoC4k1TC6bqjeOnkEcH1Wi3paSpkPTfnqvxIc9TC4LEISbE7HHCSjubedO6jZAbh1kBuP+H8c48PqM5hz5Zd/vFC8ByfMEllBh6iRiQSnytv2/t7KIMGioyiY1ubCDhAuo/tbI7LSw5CTlY21KRn/URUFtWEOJMw2wJUgSaQ+POgH67gdMRdrFpSsrKEvb15Z5nwIJOoUowj/ewme95DlVd3VxdOHSgXYtpLtrTD4kR7YxsCxJk8nJhVAY9k4nhZFfl7m6hwuQ2dLCGrGRaqGMWILB4RxV36BCa0gb5pMhmEdXQ+rYBhzCqr5iHE5uthj40JrJ9Z7zFhB8i+ptTTiZ+4W03mF1kl5C2yKmklT67fQZUWZSieTDg22wbIi+SBNVwA3HHLhGKu5sqPhw6kk7UCS5sg3opsHfaVtQjunr1gFi69do3wNAsK8rFw5TwsWLmA1I5RPCs1glFcek5XAH5bH+KI2PFJacIWj02MQ2dnF/rJ7u+jdPmdLnqH6htiBrbp9Xoj2uqqpQyeL2TuHUbs8cBu6adanHU0R6cRNnZvewMaa2vIVe7C0dPVqGhpRW17J9X63GivJVtZMtu8VBmKnnAqGE4TV1QcWBVU9/mxrYZs4bhceNU6NNoNeHxfL777TDUVJFs/xLlsNlKlKHpdMjLQHJcliEu3xVHpGhtw26kAqRDJuvF5XGhqbMGJkxU4U0mh4iQazpSRnm4XEs/D7xLJZq89eVTk77wQwrzDiB1ae44VDiK2aJRnzqD3taS/k1KzRJdTD9m0SYlJWDRjGkqn5QsCMSFZVbBJ2NTZiVM2G3rY1qW42C7lMXcikcThBrIYjFTZGuk8hlSCkd4dUBnwzslsKiSpcNj50ZLaYludzBJBMCHIVFFLp3ROzpaWC5W+y6qusLgY8xcsJvtah+Wr1qNk1hLEJ2fTo/QG6WyWLIfVwm+fP2R6hxBbIvJ41Ai3nnE/I7fycUK1avb64pCZno3igjxRUZmIW0xkWXDzKn/LSg7Ot77773j15GmUkSr5R2sb/t7cIkSf43KTLo/R+UlOfKL/kCnIgpOgpWv9bWTWxaKyhXcVIUlgqSKii44B4nDOHFfMPCKVK+sAn1M9wgUpMYVKqCJu1yspnU4Fb6L3yRrh5gaqFHkMCetzfv68wSUvRxMktnC1+SixxTkhp2Q2eYpd8JOoqrgfkOLSkK3NuplNLl7tkuMVYp+aIrq7Xnn9TRRPm4o//OHXWJeajG9kZaCbMnmS9LuaiLTPHYPYDVfBxl1eVH+5iNud3CRNnJgVaARXadW9POLVJ3p6OIgsMOG5/U7umOBWPLY6lGdETxER3kfZ9PndRGhp7SuVPyBa+2zEBN3k0veR6VeyaHBu/vhBiZJIO0hsdizHi7QpBejo6BYVD48U5f5zjo2bLXmYcHwMV1rkmVHl46WK6Llnn8XxsnKUlVfgvm//G3aQCvhtWwfsVAhPkm7//ukKFLu68LO3aildAVIRA4glb4f7MLk3p8Ewi3SxD+tL2qngJI5nK6IwZxriSfxVWgpkN4vx1dwoRsTmHnsxXpzUFVtJ3GnAQ5UFlxPx+VlWX9zh3EaeLg+8nLPqUimD5wFB56GcHST/OCBmdBkT0E8cEVCRJ0lmYIBUio90JnfIim9R9FyJ2ohjuHWQr7HOTiSv7u8vbIKHCUHE5lQ46X6cy4qUAA/RpWt0kW1v7mpz+tUI6E24a7mPVBMPW+ChCjqkJqchSZ+E+SmJ0MemkOeYQISWNiTqdpOHWLCIrCYe7uuEIb2AKsNOMa6bSgEB2XriniTuC+XOjHlrN4xLykdDCLHPD/qULPT09ENLulokccADO1V8PPi8nyoai90q2klYhyr41jf/BTf+6G28d8KB/3vpBBYuXCDfIbVBRJrbeUpwpIts4X6XG05SMzzq9HMrUkn3UsFSKYidm6hwbE47aprPIGXZrfQNsj6osHmoAzf3Fs1bitzS+aKLjMePcwWZO6WQ6hADPCQpfjJXpY5mkhJiiO7eHsxfs15OyflB6H05yyHEPr9SXLxuA0rnrOMRCKBcwUWE7e3phNVmIQ8vRowQbW1row8OEvuf/3wSNRWnYFD78I+H/4qKigpxnYk4/Rv3QTujmOKjSos4zxiwwe3ziMpuXmEsqQbunfcKArLo83d6bb1oa64naeIx1i4K3C5DUqSLEZsZCe+Rjl4iMDtQLBcOh1lqLPPzWk9ULzjdWHn1jaKd5XwhGRsUZNJOiBpheC0WmMjU4wT7fQ7Y+rvR092OPnM/OS1GLF00hzyzGNRVVYhEcOju6cHOv92Fw5v+hKObHoSdVA5bCMypxvgE6MjWZW/Rxf2HHifpWB4G7EdVTRm0XvJGiWu9Lm7w95IX2UseZjL6zT2ijZoL10tqxM06WkMOEhHYSlLmIglhkzQhjnt3tDCbyfu09sNH6iVA3yX1jby8fClT5wlWQ6IulEk7RI2Mn7s9pCa0ZA9z352bznu6iND9/WjpdSArIxXZ2dlYu2IhEox6zJo1G5deegm+8Nk78O3778WCaZm4Oy0F9+dk4VtTcvC9KVPIs+vFVcuKiUh2Uh9ulKZRHcCeKqmn9SvWY9Wiy+meS6yIxmaauc+CBaULUZybC4fLLk3RIDXs9pA1Q3rdQZ5sP1k6LiJqfk42UpJTRPdaS1sXLERwu6UPboeFKtsBsreT5FxNBCJwtlQZjJ+73RYzBlw9pAN70dvVSDV6ExrbupGRkoKCoqlITkpBRnoKFs2aCr3XITiMp07wF3UGPaWHK0D6S7qTO3CtxPXslGhYvEllkLgQB/PsMg/paW7wdwrV4GTVQFzLgSdO2cy9JAnkdVJBeIlLea6P20fxUf3R328V41UyuD8zOVVaUJ3s+raONrrH403aSHKsYn7ORCGyzhb6hQ90lHsZzgVuWytc1i70dzWjqaEGVXWNsNq9WLpkgeiu4i/y2Lus1CTkJcbAbneI2WI9vWbiXBd8ei1clHG2RDykKixdXaSvicDkWvN0DZ4m4iaCMmfyeD82IVm/OqjC43k6PLWECd7T1iwsIBtxMnO32xcgXe2mSq8fFuLsTKMayfGxiCVT0RgTj7ycXBwtr0Freyu6OtspD+Txpp/vHmekPIh+EkMTHYdytkJa+XrIydjgdNrQ3nAGZ6jCO376DGyeAK69ZgMySGS54NykDtgG15FIZ5JaSYvREbH70cpDGMwW+InbmDjM617yAm39feJ5F6kEnsrH7RkOqsjsdM4FxQulu5irZWI7bA5YiHPb6yvIMnGKqRo878elMaGfpK6dzLmA24ZYNUuLl3S0DRa6Hhsbj/y8bLxz8Bi8piTMvuITMFF9cX4g4kUwGwfVyLlSdwgW3vIVzLj+Lqz50r8hKSMLV11+KaaQ7nVRZdXS3ITqqjOorWsWPTc6KtnZhTkk9m7hqbV0kMoonYUmuudk80xDVgIJl58H+LipsuV5k0RYLjC2cqw2nnxEZqVDmn3GKslB51wZ9/f1wEomojVggMU4Bbritej3mMgEtSINHiTGxIlNL8SYblZJZAampqUiOSUZN33j+5i+ZI2co/OHpJopyJwcwtnSFf7LFsG5giNOTM9EavYUZGbxQJoM0qtu0WlrMnGzZazoL4yPi0FtTR1l2oSZGcmwms3o7DbjS9/+Ia77yW9w3Z+fwZRPfxIJS5eTGnLhP24owW3zk3HV0mLcPDsed6/KEpOk+m0+3P+Fn2Dp3KtQkFKM73/n/9BhCUCfvxj5130PmatuR9L0pehxBHDlNTchlyQpJzMNWZkpSM/IJO7lOT0mJNM1nVYz4XtRCouLj/xD5uNBnT2BiEvJAG9IkUw1PldE+dMKMWP2LMydU4o5s2agtCgHrfWNiNeqkD5AJhlxZFd3H9557XGYdGp0mb0onLkEqTnTqfaMx2duuwkOVSIuW7UUxVnJiEmfjj7S9cfL65CdPwspmXPx9tZDZNrZUDT3EgRicuA3ZOO6T92LVeuvhVEDZCXFYN6MGZg2tRhxRGgvSQt7kCxdNrKeSucvklM/MeB2IAGu+yQ+Die2ZISfPwrmLRc6FdCK8R4mUywSkhKQmpmBzOwszJ07E61NjWR9BJBDFWaujocM+1Bb34xY4nwbedGHjxzBwf0H0OfSob6xDeYm0qlUUfaTJHAFznrYoPEh1qDCrJkl0Pr60Gdxil4Zm92C5tZm0QC15ck/kdSpkUAWTzpZRiadgWqNANnWVlEfiEqawjV3Xsh9LSW6DqoRUQITQ+zSJSvI8WgiK8OGAGVUQ+pDRx4Zj81g4eL6YeGc6bD29WPW9AIsKJlKrnMsvvvD/4e//PkR1FUew9zZ87Fo8XL01uxDLNnmeTMuwenjRzB/8Ro0tnTDQcTu77Nh7669OESVG6sjp7kLZSdPYNG8+Rggk6+ltgZf+PZ/CRs8JzMVvD2LhseFkHNljDdRxWsXLXzLr70NPGvtwkBq22EEFwrYu2+/0KmzZ88UDexf//r9ePRv/6REkAyOA9zj/u7D/4sZpaWIjU8mZiRbt7+XTEQbeWke9PX0YfvuI7jk0jWIpczzYMva+nrsO1EGpzEBA9wmTno9gQfiGHWi9547B7ifk8d6cBuLGO7GzgtViNwJzJ24HAp4K9uiQmST1cPmZn93N+ITYmCgyjEphXQ05dPpsKODzMSjJ0/h+395WhoZMEF47LHHcfMtNwvmPSpWZXBh3ZpVoWqEXUviuggmy3jAQ8ku++J30dLSQiYa6UafRwwbSyZHIikhHbm5Bbj52ssE8ekmEpOSMLWoCMvmzKDKTIM5U9JJCfnRSoQ609KBSlIllY2tqGlpRXVzC2qapFDb3Izmzg5hY6eZdJiZlYjVyxejZEapqAi5Td1DhcJCbCJiawIqOEii2L23mK2Yu3bDhBI6DERLSTUPVSPiArP8xKgSRgwRd9Etd5NH2Uqen584krhTH0vORALdS0RCcjpZLinoIVG29PaQExNAElVeGq8X+alxWE+Ev27hHKyelofCOOJucqfdZCpa2tpgIq+QnerCGANWTC3EkqICZFD9MK+kGKkUd7wxTgwx446LnJwM5OblgZfo4O4ubhIOUOF39XRj/U23S4mdYDDTcghVz4OcTRfYcWRMFHcz4skaSZg6S7SscTMm91OK2bcGEmuqOE1iHLYOew8cRgd5cEnJiZg7owTtrW3kVseiZOpULJs/D1esXI4rly1AlnoAfrKlk8jlnzMlA5esWI5ZROxsspM1lIc4cojU5G3a+zpRXVYmHKe0tExoyLlRBXQIcPs4ZZQXdDElJyOOJOpCIEhBojP3TDFCiM1BujiR3M2YvvxSsovt5OVZSceyI0GJ0fB8de6k5XEk5DqTqRjP3lxhPpYsWYjVS+aLgfImTQBpCeTik1s9e8ZsXLNhNT593zexasMGLFm4ANmpaWRpUGVH5uPCmTPEgHkePsyVMc8o85CHqfKTjneTxePhZS3I1LPYxRSQuWs2yCm8AJAZlmmpkDNMjXDXEGMiOVvB4tu+KEZFucgs4x4T/h73Z6l5fiJ365I7zjNwjVQ5xsQmIjunEDPJUmmorab7PhhJ/LlZtKBoOpIdPaTXDUhOTBOmHPc3pqUmC0Ib9TFUiHqSUj95jRYy95KJtbT0KdLLpHrYxHSQV9pvtWPxpVfJqbuw4NqQMUhsuQQuBKEZzMErP/NVuInjujpq4RUuM7vjblG59fVbiOT0HLeeqA3QkymYRMSMJ6I2Nkh9kTxxVauhewE3EjOyhUkppt9RBTslZwq0alIVpKbYvnbbHOju7BaFOcCj4njcAx15QJGZJCx9asmFqxgZREwmLinnCJwtGvouHGcrmHPtJ1Cw/kacqTyCjtYGtDU3obKyEl3kkCQkJ8nqRZqvyOMFechwbVUlvGRKcq8Lm5BeD0/noxxQcnmJjIT4WLJ+4sQwBs6C2y41ubaSlcKdGTwgXk2E5QUFOMc+qhyv/+LX5BRdGAgakhcp6DqMs/kfFQE/JB6US+NCIDlrCtbd8+9IW7gS2SvX47J7v0emYDaxNXeaEafylGjuMuE0EIHiyQHppELhiUdel1M0QvEKPeQgiE5invjPQ4g5cO64OdZM5l0zcTYvncQ7ffCcR4oU3gE3ipetJsm5cKsvMDjpIjBby6wdmdjytQsJXhGtcN5SlC5djZkLFuFbv/ur6NXm/kOeESAG2FB6WOy5r3H//r2wkFPU39uJurpGMb6DlySy2/qEczNApqWYmcb9kh47usiU/OEfH0YvVZw8PI4nL/WRtWMh83HhlTfKqbhwUOjINB1ujZCeE6XAYM7+gMELvGz42nfQ0FRDbnwXeXhUmcpdYqwyGru60FB3BlVVFdCmZaCmrhzl5QfJtOslWSCJILXD40N4II7T7kbSlClYuGIlSdC3YPc5SGVVI0B29pVf/QGpqA8uf0I1K2RV3PVt23cIN33lyhXi+FXew/eR8bvr4wXb4lse/hUMRDg2E1vbWrH8k3dj2sKlqDq8HyZyWIpmz4WZHKGmqjL4rWb4OtoQE59GEuFCf1cnGtqbcMdPf3sxeEaA3fXbbvuEON+xcyeZmx5ccfllIWqEuPpicrYCthCuvO+HmH3L51F67Sdx649+RapmlbDFZy1fIwjNSExLFyOW5pFKcA140dpchdbGGjR3NeOW7//sYmZhEJyIELoGOfv9rdspo2qsWb1atCc88OMf45133hHDej8MYN1OhjrlYey7aF8o8ODNLe+/Lyynbdu2ixUxr7ri8lBibyOTi4i9Zo1QI2z8T1ZwehlBSZyEYIZlbCW68lCLq668YlCN8DAv+h/sFeYBK5MqEJfw+NSDBw7iz3/+C/7w+wexY8dOUdlFfP4iByKooKX4JzPFoDXCN7jm5O4czsAkCpyeXbt342c//4VYpeELn/8cvnzPl8g2z8HPf/4/Yo1qzk6kdy96IA4eRuyA0OXSRUlIJwc4Ta+//gZ4MPt//Me/Y0reFNFWzmub8Nz2H/z798HrhJw5M0HzXyYQkrojmkpkHSQ294TwVfGAeGhywGq1orGxEWvXrRUVzlBwYUwrLkZsXGzE+xcLgxQMiBX3GSFqhBMuJZ5XC5ss2Lt3P+677z75V2Qwg/BYQtbrkwU8z4dpKbQFB0KQqpKbK0195tlX4qFJgOXLlo1JrzHBeVq2krGLCaYdzzhji87j9YvV2xiC2HzTaDSIoVy8DLO0Dt7FVyWcroyMsS84K1I8SVQgm8/cCOZ2uRFHdQrnJcjZ2dlZsPOKYdywTzd4jY8PG3hi0mQAV94MHmXLo2d51Z8wYufn5Ymb0hg6h/Ac+YGLDe7G4rbts4HbunmU6sUG04wXneGhGTyOkceFT8mV9skM5kJYI0RbXg+EG975JV7s6mISnFUZz+Tt6hp9czZ+7rHH/ylGU11s8JonPPSMZ7U1NTULtZYsLw0dJDaL4LJlS1FfVy+4m4d5cY3Ka31cbILzCminT5ePWE8+8MB/4eqrr7zoksh6modJ8CKO3KtfV9+AWTNmiPZ2hmgbEWcyfv/gnzB/3lzR1Mo1Kutubki52G0l/P3Nm94RYz+KphaKAe87du7APjINH/zjHwRTXCxwITOhFVrxPKBdu3ajvKISX7/va0EmGEbs5pZWvPraa9iw/lLhLHALlp4i4qpnMjROsbS1tbWJmp49SE7TxeRo/jY3OjGdOE38+/Tp09i774Cg4fTpxfKTEYjNYrt9x06cKivDpZesE6uQcakp95SM8ZF/fxyh0IDzL5aept98jT3YiorT2H/gsFiP8MorwselDCM2g0tp27YdOH7iBGbMmI5FixaLeTF8PYrhYEJ3d3eL3ZbYwJhRMh1XXHH5sOaDiMRmcKm1t7fjqWeeE0Z5YVEhSqZPF0RnT43F+cKBk8RSoySNzpl75F9BhD5CJ8xwLGx8vJBg4rL6cpBfwhVhPVWETc0tYhGbT3ziFhTk54tnhmJEYitgbj558hR2790rZmTxsF2ujNhw5wi5n5CNGl5khYeTSblXqMDHUCifUq6HPqsgwjt0iVv9wjIQ9hgvUyRL3dDoRkDol4e+Iv3mdn1Sm/JvBXyd0+Im/SyWyqAjr3W1nCy5hYsWjtoYdlZiK2BO5oiaqQS7SGTa21pFixxzEnc8sCQkJiaJFSMjJ344zvac8pt7OvgkAm8L8Lf5H/sK/ESk7ynX+Hg2KIQORVi8dBIXE4v09DTkksPCtFHMu9EwZmJHcf6I1ngfICaMs4UoU2BVw3pMNMJQhcG71PE62dwEwAvechPu4PN8Fl7efI1Vc+hRQvBE6G524yWZHoSi06V3lfiHQLkmIucT+UJYXMoPuse35XgZUrz8Lt0IXg55XoHyXthzIVAe5Xsh5yJv9I7ymohGOdJJ2HU+UcAXBg9hEO/xUfop4lAQjFM+BkG/JbUdTkflm8o7yrmCSPcZ3OUqqhs65wV/uI7lNXSTEhKQlJwkmoa45ZltAbYTmA5hdfQ4cF7MzYXA6O3l7SE70NrWThaRA7wSs2K06PU8MFVappXnoDJTcuJFAYq3CZwC/jE0JeKBSDfCCcePiKdC42EGZAx/VUB5dCjC6Rn6VHhEQ6Pl94T5Imgi3yVBGP7kcIgnhj0mX5DpJApbuhKSbr4y+EtBMA/KLeWC+B3yfHhmRwc9yqaWZKLJoKg4NuVK8DPyJ4LRyycSw7JNJQ3l5B+81RA3zfGQTlaILrdLtHxkZmUgOzMTaWlpgl9GM/RGwriYmz/W0dmJqqpq9PKK1GRt8jruYlVrI5/HiHUpxRrC3HpATM2SqjD1xwWRczrk6tnIwaXzESCZqJHoH4sonzOzstHMLiK3LHH3FTsUvBQEd2O53V44XLwUhFM0QZYUT0N2dibFNNhwdDaMmbmZKTnS2ro6VFZWicF17MPz8H9ueOZdIPg3t16Fjs1V3mMox48Tg0cxHKHMOZQX+B4zfb+5Xyyay7PRxHbgNl4OySWaU4unFglrIDSeSBgTc3MCOjo6cPTYCTHnhTfpSRFbmSTTMVloZ34mVDOzZCpVSZSZJTAduOC4UFgJnK1wPk5QaCGZsJLNzfzDWryjs4P4r5P8NjesYvUkBxbMn4tcXo16FJyVuXmFzVOnTqOxqQkpqbwvTxIyMtJFbz1vNyA0NSVGPCtXM4woQ4eDC+vJp57B7//woKicP3nbbfj2t78p2tLY0YpiEEwr5h9WmkqbH2ttnpTCStbhcKOv3yz2jVqyeGGwr2soRmVuZtT9Bw6JERqpxNjpaanIysoUC+orH2awdPGzUYYeHY0NjXj5lVfEOLSrr7oK8+fPi2rvUcC0YcWptKCwbd7b14uGhgaYeZK8xSIWoVq6dIkYVDKUliMyN0vLwUOHyfaxCsbOSE9FdlaW2NyLxz0oVaxo7Y9izFBqufF4/x9XMNMyz7FC5eFwZosZtbW16DNbxNqFvFHd4kULRSuLMhGVEbFTgQuguoZeJtXPW0ix+k9PSxOOo8LYLEVcVURxbgj1RaIYGxR+YwtBQ5qa+TC/IB9xsSbwMihsWVRX14YxNmMYc3NE3CTT0tIq2qp5hAMzN0fI1UPoh/j8ww7WCsxsnOcDBw5g48Y3xJE7nqImw+QC8xxbC2wO83ahPM+N93XilQd5D+2ent5gzcgYZpbwi5VnzqCmpk4wdGZmOnKys5GWmioMd/4Ah48KWEDLyspw9xe/iDP1PVDrE6D29WHVsvn4r5/+BAsXLRIEjQR+lwWgvr4e9XV10nMs8LJQiL90LgSIAt+XHG6F5Py+8orkRIUeeaTOzJmzUFBQIAqNr32cwflnOrCSZfDwqeqaM2SHW+jcjKlimFlxkH5hmpsv8tr3vEk69ySK4VEUEQdmetZwXDgfJSJzXliIefpASjLv4pyKacUzMGPGDLGh8GgmBL+rVIVMcKkzK0ZsqhbLfQAUr9iUmHeCTk4WO0Rnkd/CW3Fz4POcnGwxFS4nh7fnzhQr9HJLFPs2vMkllwnjo0Tz8UJhWi4TPhdj3k0xQunycD2eDhKqeMM0N7/gI+1y7Phx0aXOrSL5+fmi4HlFSmZssVWUTPCPAphYCsHE+BcyuZhR2SRjLRFazUVx8cFlxY4lMzbzYl19HRoaGsnutorxKfPmzg3OGRtWcjyZlm8wmIm5t3GoxHyUIPJIDMzSzz2sqWR+sSCHtt9HMbmg8CdDGnlDQebTUEQsPcH1alL13DguP8/XlBBFFJMFzNDcgsJbCg5lzQjMrQJvTSde4sVOFe4m8LWh0hFFFBcVxI683S3Xsn6x3LTEu4wIzK2wPz0g87FyhY/cbsDHaIiGixkGMcinw+4MdSh5j4cjR47B5nCQ/ZmM7KxM4cnHmEzCE2WnMupoRXExwCax0s7NDj87lNwVz/MI+s0W0XS6YN5c4TMJ/3BMzJ2dLZq5mLG5NeGJJ55AY2OTaOqSVuoOig6Bo+Pf4VI0HMozoe+OhNGeO9t3PkiMnhcuDG5q5eXe2eMfHZMpXyMhNL+h6VWuK9dGo4tStkPzG/4OL9lgs1nx6U/fgYULFwZbSyTmbhPDRMbH3KS5ud+epYZn2jzwwAO4/fZPY9WqlcTwg+vTDzXHOT6WNsUGUsDXeA3Toc8roHRRzSD/IPA3OA6NRoXeXrN4Lzk5UbKxhnoRFxFKGhlesceMWvzmJHLgPHHelFYnvscjAnl3JL7P53yN8/thAOeP5+ozk3FHE+eLwVvlDgXnj8uNy4zzy7NvuOx4CAdPL+e9zEKh8I0y4YXjfuSRv2H69OlYu3aNaK4NY+5+mbnnTwBzf+ITtwkJ+u53v4Ply5dj3rx5+NOf/oS77rpbdEx0dXWjqGgqafgGSohedGDU1dXRvVxMnVqEf/7zn2L44hVXXIHnn3+BJPJ2nDlzBj09PVi6dJkYv9vZ2YE1a9aKzo6yslN49tlnsHIlC5QPJ0+exHXXXY/Fi5eIdF1scGGUlZ3ECy88LzpseBWM/fv3i7TxEiR1dbXIzMwiJijENddcQ/f24Te/+Q2+8pWv4Omnnxa0LCkpwa9+9Su8/PKrQjNNdnR0tKO6+oxIa0FBkSin7u5ObNq0STSlzp07V5Q5lxffq66uEZ1kublT6N58lJeX4447bhf7ZTDvhYLpyWvRPP7441ixYiVpbh8ee+xR0bk2lLlbWiXNzZtHhWruYSLGM22aW1voLMjzEcFS29raio0bN+L1118XXdgvvvgi9uzZLdYb4AFXfX09oveNxIaEwknnWaSZNKJrnxveufCZCMz46emZgrk5Th7nwVOK8vKmBNfC4g2x77vvfiH9LOX33PMVYohFgnCTBRaLVeSTFcSCBQtEbyMXcGdnJ+X1gGhD5yVneVPuEydOCuHmRXt4nuDevXtIeJ9FaelMSesMKezJCN763ufjyRcQE1g43bGxcUIxiQ1euroEE15yySXIzy8QQlBTU4udO3eiqalR5JHnUzIj87uhga9x2fJW/gcPHhRaeSRIPEGJYJYNYdthmruxqVmswcMbyfJQV8XmZgOePxqquVetWh2WMGZUTpDibPI1PudnOEimiArHjh0VBc2BGZzN9uXLV+Dd994Ry+SuWLFc3KMUCSnnaonf53etVgtJrEcwBF+bTOD1eP76178Ihr722uvQ3NxMWvglXH75BmJ4L9566y3ce6+0w05FRbmolXbt2imGb86aNVNc5ziuuOJKYZdPVih0Z4ZqamoSpsns2bOJZ+JETfX8888RL2hw2WWXCSXGZcvjb3gHT73eKGqt6667lkwSD9VaT1IcLZTfwQkHHD+baGx6fupTn8a0adME/R577O/DNHd9Qz3aWsmhJMWiJz4Rmjt+BLNEYu6Tgrl50y+enDASc69evUY4mOeOUKaMpKGU+8PvKUz+4cPIeRrEWJ6ZPBhkcnEgREp3aJ5YyfHzdM6XxePcd8LHyFDKm4VmROZu6whxKOeMbJZI4C9TQqQfFwCcGyVEwsj3PpyMzRgtvwrG8szkAZeFVB6jpTv0XkgnYPBxqVYfKYwJ4jklDGIE5pYfU55VPjTWj0URxQcEEpdBluaTEBYdZpYcPXoMp8srkUXOX6jNzdUAMzg33dx///2449OfxWXrL4fbE51mFsWFB/PfQw/9ETNnlWLDhvVkggxpCmSzZIjNPUxzl84oRUFhPjG6xOxRRDHpEZD4lLV4KIYxt06rg1as08pWiKTUFftH+R1FFJMPIeaJjBFsbpaAqNaO4sMCZmsKYoFS6QpjxNYS1tJRsySKDwWCbBrOryO2ljBCzZCoSRLF5MZQi/sszB3V21F8eDDA9oZ8LmFE5maLhAwT6QdrbQqTabPSKD7eCGvgEAdm5VHMEmbopuZmMdZBGpAkvcx/lRBFFJMOYpeNAZSfLsepsnJ4iXfZXwxjbjHYhI48NZ53QogiiskONkWk+TIqsUcmL2usJi5mrT7ELOHB4UYxm3ioM6n8jmrvKC4mmP/89IcVscSLg6YID6k1GPVQ5j0MY24RRuDgQLRpMIqLDJlDw5qpeegt615meIl3pXvhNrd8jCKKDxckzuVlHfifgjDmDlfY9CvENBEQkjHk2gUCC6ZJB8hTEqHXAjo5tQY614/gEvBzxknoLvD8jVjKjxI4/ROhTHQUD8enTFski1L8NtDxbCWloXeMRC/2xyY/OJGcI4kvhZbmQL+lfNI1+baCMOZmKPkUPEw/FHubwwfVY8k2k79XjTl/MuGJGjW8HjXu+FMMfnhQC7VDjTufNOGH+7TgBbGYSbiAuKB8ThX+9fkY3LhJB42OHApKLt9XhILzw8zABS8cbLrEzMDP8PviOfmZ0DmuyjdCmUCtDsBpVeOJEzrU2XjZOb4mCd7Q+bF8vaJSD9MvYzDlLyYUPhiD5X834q1G3r6QPjkkXQr4nnKN41AEgtPK3zEG1PjpJiN0P4rBz4/yQqXAz583QffzGNz5vk4wOb+rKAMlao4rnq69ekiHNf8w4LiZ7g9J82SH4EWZH5VRJUNHl4yYJYmRQwaXf4Bg79eUOYB/LxnAU0f02HlSh8NkV5VVa/BMpQZd5FF8otiPl/fq8ckXjLj3NSO+uFkPO+XNpA8gXk/CYVfjZ5sNmE4CMucpI/pcKjy/3YAVD5uw5BET/m23Dh6fCv/zpgG3vmjETf8wYQ0997P39Jj7ZxNueUOPRqsKL+7X41N0n7/xlXd0sFPamCQmnxoPHtThW3TtS8RIZ5o1+OyzRiyj+C970oiNtRrBUAqYydJjgafvdKH56w78YIEfX3tbj82Narx6UI9Vf5Pe/ZL4hgpHa3S4jNJZ8CAJeLUWm3bqcf0LevSQAD/znhGfpfx296lQZ1Hh7gUB7Ditw+sHDNjsCODbhQPot6jR1q3G/2wy4M5XKY/PGfE40a6vR4PPPW1E8d9M+Eu5BskmEqIPvojPG8FGDum/KBQVSW0ou55dXjkCBaHnFxgeH/CJBT509qtwx14N/u8qN9YnqHEvMdLKmT4sIPX4UBlpK9MAslP9yI0LYFebWpgxPB1vd4UOL5zR4NfXu7Hlai9c3Rr8uFyN+y5345+XenG6QoOdrWpYientugE8/kkPisz0O34Am27wQNejxnuVOvyTBEoVM4As+kZGDLCrXS2Ywa0fwOdL/ChJBX6wxIedR3RoJjK/91kXbs8GHqW09ZAgKGaVANHP7QUqSRCeP6XDnGw/0qhW+hM9+/VLPdh4qwcnmrR44ogGL1AtlZDpx67PuvHJfD/8XhVq+tRoJGYu61bBQr+biLk7+oF1Cz34YnYA9x/Q4JuUt/UlAfTRc09QHp9rViM+NoD5uX60ES1f26fDAQfwzxvc+ExBAP2TZ371mCGYWgHRl0nMWpuXjAjl7rDJCvxIZ0cHDhw6DIPRKHYt48kKGenp0iIy9KLP68XXv/71D2SyAlefZXUa1FIBXD/Nj25ivm1tKizOG8D0+AB8HhXeJ61W7QRWTvFhDjHaESpMqzaAy/IH4DLT/SbSTsSwy3IH4Kfnd9do0E/311EcmVToO4l5+zQBXJobwP4qDQxpA5hLGnYfxVNEzFdsBDbTN+opmytyfZifIdl2nDYbacd3WlRYRHEXJgTQ1aHG+xSmpg5gOV1Tlh9hepsp7W81qeGkaylUu6yh+5mJvIMuPUDp2tWgQbMngGuKB5BooIIi7X2GhO+Ehb5Lecml/PZ0afA25b8gaQDr6FpVlxr7elQiL7lUW+1oVoln7VRr8fnSggEY3Sq8U6+Bj8y066i2SzEG0NSqQRkxeHHiAGrItFpCjJ9qIBP2g9Nd5wyDwYiHHvqDmKxw6aWXCn7k+btNzU3yHEozeI3umaXTkZYmTS4fwtxAa0srDh09Bt4RmJdcCGVuNlF4FvIHxdxRRKFgKHPzEiHMi80tzcTc7bDYHGhva8PUwkIsWDBP8Osws6SxuVlM3eH9Jy+GvR1FFGNBkDdJNfMYKJ4dz+vFmEgpM+Oz6TKMuVevWonPf+ZOpCQmkfcdXk+F2TpRRHEREeRFNrPFQYVp06aKfXGYuRnDmJtf8geUrs1BZo4ydhSTEsyWgjXJFyLtzR05CsKYm1U92y8nT5aJ/WGiZkkUHx5I+jsUYczN2pmZmrcd5o2fgogyeRSTCMynSgjlacGmIaw6zCwRBrlWG2KQEKImSRQfAgg2DWHVcLOE/vFYWH4qKBniRog4RBHFJIAY8sr8yWuWCD7lDoMQziYM09wKhIYXTD3I6FEWj2KygHlT8Gfocg6CaaVTxojMzZCek5+miAYosGwoIYooPmgo+pl3blY0tzgoTMlBxqjMrTwXIgxRRHFRofCiciQWF0dJi/OJ+CkQvhAm/eNdAA4ePgy9wRDsfucjLyzPo65Cx5ZsiND9rtVpxMLjUVxgsKriAp3UYNYaWxq5d9E/yl5ASvf7jFmlYqcG3tna5/eJnThaefH5CNuGjMDcR2TmTjs35qZ8mEx66HnGQBRRnAOcTg/cLq+kgSMgjLnXrRPPcZd7axsxd1s7zBF2MxvVLGFIdo0ceDS8cs6Y7Iojio8WmN8UHmTIR1bKAvxTvsUIY262Xzw+rxg0pVR5ki0zMVxss9nw/vvvi53MeHOjqqoqIWFRRDEmMOOG8KNYuVgwtMzR/DuEVYPMrVQH9fUNYls5P2/cNGRvwJD3zhlcA9TU1Ijdu7gX1Gw2Y9++feI8iijOBUrTtMTsdOAgmFwOMjQ/+MEPfiKfC+Tn5ZHNEg8P2dZ6gx7x8XFiSzbelYwFgDUt78rF+whOLZoq7J4g6CM6cih517Kh4HczMzOFPcSMzXb85ZdfLnYhHgt8bieqK09iIDENrbVn0EShgZyJmtp66OlaX81RHCmvI5+hGz2dHWioPAGr3Yv9h0/Q97pxproRaalxOHX0KCqrzsDssaOejvUNzaguP4mOnn60NNXCqYlFR9VRnKqsRZfZhcSkZOiHToqMYsLBW/6xQ6ko2aFgn+/gwf1IS08VG7ryc7x7NW/raLPayffziNGAWcRjzLfM/GGlxi/wR+w2BzFtyIeElISIxDjAXi2bItu2bUN/f7/Y4u25557Drl275KXbRocyP66juRW9/Wbo4jNQXJCPeI0HlWca0N7jwvTS6SguLkK8UY/U3DwUF2YgITkTM+fMR9pAP7r6etHR60JqUgwR0gOL34CS0lmYnh6DrNkzkJeTTOnqgWfAgBkzZ9D7OTAGZxdHMenB7BoiG8P2xOEmmcNHjsHhdCAlRdqqLyMtTUgOa+/gTJw7PocNl10u9iUJgiKO1FrCjPzmm2+K94eCJYw1+k033TQoTFF87DDm1pKZJVgX0lrS1t4uRrL29VtgGLI9dgS1NMRwOT+FLZCYmCiY94YbbhgWbrzxRqxYsSLcvIkiilGg2NyiA0dYFayY+Y/8gIwIzM0NK4NPTYQyZbuat8keKfC+4FwzRBHFWMBaWwTmU+ZPZmw+4QMHGRENSvFMyENRRDEZITS3gKyBBaNLp4wRbO6jks2dnEKaNRPpY7W5Cdz9rolgW0cRxWgQrSVinYvIGN3m5n0oLWKV15G734cydwpvsppBzC11v4+FuaOI4kIglLnXyszNcyZb29uEQ3kO3e+h+l06sgSwXEWtlSguJpj/lMDT2CVO5b/DOTOi5j5y9BhsdgdSU5PFwKk0Mkt46hmbG4rmvvMcmgI/dAgMwD8QgFqjkUU7iguNsTYFlipmCV3zD/jRTlqbB05JowLZLJlzFs1N7K58Q+H8i13IAcpIZ1sTzlRXo6W9CzabBS0trWhqakBDWzec9n7UNzSipbUdXT396GprQX1dA/p6OtDSbYXXaUVdUzsR0InulkZ0dbahuroGPWY7rL2tqG1oQGd3H9qb6lFZdhQHT55En1f+eBSTFCppfInCnHKzoIIPTWsJ9yj295uRPK0YAVs/6k4cg8PnIgd2AGUnKqiKUsOgVaG3t5ues1BNoyaG70WvR4f2siMoO3UMPlsLDlfVoKzFQgxtQ3HxNFSerkRz7Wl44jKhc/ej0RqD0qn5SI7RRluMJj3ILBHMytxNJ6GMThjB5hZvSKeTBZSBALGwzexCRkERZi1fjcKcKUhJzsFllyyF0WBCcmoGZpSWojA/G3EJKZhaMhuFmclYtHY1Zs5fieLSBVhcWoJLls1G3rQCuFwuLFu2ACULLkFxsgHJuYVYWJwIlzoehYWlSNHL345ikkLR3JHXjh+1+z1V7n5nm1tL9ifPfuBt0L7+jW9EtrkJ/A028CdcNES8EqIa9aMI7nWUTyNA2Nx/Jpu7dDrWrV0reJWHZreLpsAO9Fss0Ovk1pL4szQF2h3sUKYgKzNDmokzFuYm7ovOxIliPBiTQ6kwd0g7d3uHzNzczj2EuUfsbQl+ZISPnS9IqLB582Y89thj2LhxI7Zv3y6muEURxWhQuHFod48Y380IYdcIzC09dCGrfh7iyhMV6urqxDrKS5cuFeNPduzYEZ28EMWYEK5yQ2zuEL6NwNz8EA9MkX5NNHg1/P3796OlpUUkyG6345VXXsHx48cxc+ZMMmtM8pNDEYDX7YKTzCBua3c4XVQt+UgYHHB7/fC4nOQguuHzeuiaSwgQC4rX54eLji63l+65xXuTeQeBKM4RXJbCqxyOD6y1hJnt2LFjeOKJJ8Ti9hkZGVi5ciXuuusu3HPPPeI4e/Zs+enh4HbulrpKlFXWor2tGUePnUJfbw9OHjmCutZe1JUfw6mqOvR0NOPIiXJ0d3Xg1PEjaO3uRcXJIzhd04zu1jocOX4atmj79UcHki6OiBFbS+wOO1JTyKFUBk6dh0PJmpanprFNvWTJEnIKSsX+8lFEoWCsDuUMcih5bAmbFjy2RBo4Je2JY1AGTo3sUEpamz/C31Gx8a2EcYLt6uuuu05o5wULFkQZO4oJg5CFETT3iDa34Gc6C7K04PQRYhkDeFShsmlUFFFMJLhXJRJfjcnmVn5x88vZVhkJTgGalEFOZAgiPzcxgRdrVBDp/nkF8oojXv/QBplQoyCUB8U7ykXhUA6PIPKoQLK5baITJ1l04ogeypDx3N8YpYeSMXJCeSNMtWh8b2xsQA85hNLDktRxcjVqjZh2lpWVIyqKsWR6LOANOF12M9n+r6LDrsHi6Tmoa7di5Zq1yM9MFcTiPAYC0hIDPCJQeY/Tq6J0qSl97HOoVGoxSlIVGBA7UPA9Pldr6P0BH+dSvKdSDeDtp/4CU+lKrCZfQ+XzwMc9Z0QD8S16l3vZpG/R8/Rtn1/KsFojLaXB/9iZpgvk8wTEoH5+gvdc5A1c2VH/KLT+nK1CDx0VuJZ7KOka066jow2tbZ1i3JE0KnBwPHfYuiVMTL7Y2tYmmDjGZKIHY4WNzEyp3N+0aVPkdUtkcEIjBTZLKipO49jxw5gxczpmzChBfkEehSkiFBbmY8qUHDgcNuzYsQ3x8YlicjEzXqT4ziXQXxj1Gli7G7Dv5BlkJsejo9uOwqnTkJJowLHt2+HwObF362b0+hNReeQ9HKtpRV/dfrx/qhN6nw3vvPwckkpmw9pah4aubux6ZzNsMKL5wCs41u2GvaMKL7y+DXEGYOfu3bBrspDkq0d7vwVtTVV4+Y0dmFY6DS2nD6G7vxfbdu4lxtTgnTefQ2NLM1odRhRmJRPTenF41/t4f98pePsqsfVoBQnCALa88hRMU0oRsLWjvK4VVUf34FRNGwqLpwX3t4+U9w9DOBtYGYSuW8JgvrDb7IPrlrBiHGndklCID47ho+cCXsGqp6cHRqMBSUnJxMSOsMBt3tw2zUs98Kg+t3tiO3QCJJheqtNyps7G2iWz4LL2otdiR8DZjY3bD0Idn4nFq69EvskDGzGTKT4J82aVwq6KQ07+VGTGO9HS3oPKsn1otWqx4fL1mFKQA7/XgZjkHEydPgOJlI9pJaWI1+rR3dqJAbUWmXnFWLHuWsyMNaOpvRXb3z8AXdp0rFo8F/mpGpjdfhTNWopLF04T6eRWKT9VtRpdHGbNnQ21IRUZuUUoiLGjw9yPpsr9ON1sw6IVqzFvwQx4PsYb3XKlJRsoEr+G8OwoY0uc4zZLRgLPcdu27X04nFYxPoA7dCKBv7VlyxbMmb0AU0mzRqodxgdiGDIB2AFR1kPkCRgDVO1T3SDOWQDYVlaTFqAf4jpdxgAvUkTvsokQIMZjs4Hv816dwiwhS5DNAyk+eUEjioevsYnCmkT6zc+TWSM/JzQMmyV0LtIkp1OYJXQm7lNc4j1e3o6/ydfEN6V8iLg/4hhqljCYftLAKXmywtnXLWFIzYAXAvxRFghFU0cKfI+fCUrkBMHrdcNi6YPZ2g+b3QKbzQwz/bbaBs8tdOR7Fqt0brX10/V+WPma8izZ7nxusUrPWvlZPg/GR/fpG1Jc0jlf4zjsDmvYc+Jb8nf5nhQ4Tnpffo/TK8UZnj4lH4PvjT04nHZRFh8NyPw6hGkjaG6y90QnzuCowInS3By/y+XE/v37SNpaEJ8QJ+IMBXep2+0OFE8rFXY9a/uJ0kx2ZkRiDqFVP9Ygx12jQ1Iil6tO/J7sCB0VKDpxCNyJ09HZEdTcY5ggLBX8MAZgBmNJ5+M4mY2ZlBN5ySXrcfvtn8HVV92AKy6/Nixcc/VNuP1Tn8XixUuFA/pxqHKjGCO4yY/ZQeFDcU06RMKIZskgT0XScuen+RSGZa3NNnBo4Gt8/8PC1KKJkZxgM3nsfkEXsoOp9uHU8z0fOXsWiw1ubl4khcH2vdfP9jM38ZGdTba8klNetdRDv1nr+NjG52foGp9/OKhxgcHkFYH+yMqX6cJ+USSMwNxRnB0qGHUDePqRp1BW34OsjCQc27ETTV3d2LP7XfTYrXh3yw4cqulERmYaWssO4mhDN6qO78SXH/gjjjWQDd1SjvcOHUGXi9v3VbC21+N3W8pQcXw/vvyj39O7vfB0VeKdvafQa/cL4YgiHApJhDKUOD2ICMw95Imw8ygGEYDLp8UXv3onUvQuvLLxXVS1tKLL5hN2bFdzC/QmPdmIRehqqocNemzfWo5ATCJWXHEF1O0n8Mp7h6DS6QcLgUqKO2Z0scm45LJLoOoux2tbDyNA8UW10Agg9mT+juRHRaCZ8hC9Jfh6+EtRSFAH/KitbURDSwecfh0Wr16H0ox4csAzUVgyE0vmzETzyYPYdrgc/R49br9hAVISUzEzJw3L1l2KtUsXwDSggUnHphigj4nHvCnJSEhMRPGUTKxetx5L585EnJ6bUbl/NKpohkIyw2W6CC6XThmjDHlVut95gnBq2JDXb3zjX3DnnefeWnKxcaFaS5T4RvITxH32I5TfFEZiU+XeaM+cPz6srSUPUk1YLLVzE00HW0ukIa9D1wocobbjzFIQhSVlnFtEJz8JLg7O5gCL+/I5YzQ6KveitB4ZTBuFH5nsEq0kBROKiMwthuuwtqEgRUD+KMci/1aiiyKKDxYhtV+YMuFzZu5wBh/RLFG2DcnM4E4cMkvkThzeZFV04tz5+Q+dWcLNcB9Ur5xC7skLeSgCK7EPAUI7cdaEdL93dHSgvf2clnbgopF4/kOS9zGBx2OwjflBBF2Ea5MraD80jH02sD4PKvKQLJ1Vc3P3e2rqyJpbWYqBtSIPhGKnU7THUhhOu8ELobekBAymTtwb9m4EyK+EW7QM5WW+zueD9wdrs+DLQbD5pSHp57HaPBngYoHpxgO1Bvw8dpx+KFkYki3ZUqRT+Rm+FUy2fBJ+EBDlEnIhjH58KscVhmA8oTGNEWd5ZfA2nUn/g2ANzGURl5CARx79K0pnlGDNmjXBe6Np7lFGBUpjSzJ5bMkIzH3Z+sthipEG9XNv25ny09j25qvobqxDQowBiQmxiOEJw/RRHvkmWlzU0ug7HhlHyRM54eUXeMwK/+DxAQajHrFxMdDpmcmokHnVfZ+XzuXRgSpuOuNRdNLg/oCPnhGXVUIrieqWR9XRb+4B5AH9vOSDx+2B1+MlU8oDl9Mljj4vf5v7FgP0DR+0hjgsXn8t5l96BQwjLjNx4cBLVDQcP4COM8epPAag1WkFNzLtedFHLjRpRCOgNxoQExcHne7/t/em0XFe55ngA6D2QqGqABR2AiC4geImLqKozbIkS3JsybacWG07tpPI6RzHObHTZ/rHpKf79PhMMpOZk5yeM0kn0z3t2FY2J2nHidpWZFtWbG2WJVKkKIniCpDYgapCAVWF2gHM87xfFQlSoBabpKjlJS6r6quvvu8uz33v8773vffzVqMUFZvDOikXWCYtuC2wzEWrP1sVxN+Z4cu/ejnU+b7C9pYHTO1esTrmlwZ+zfs57sfaTKq2zijweuocFqnJc5wIRda7RTHWbDInilH1qawuso0W2V52YbYdTzfRNtG6t/Kg555q+40CFWQ+X0SRn8Otbdix7xbcePudGNy6Hd948EFbyKIHhEnOgVtPM6tGBb4+uN+Y5ha4fX4WylTBOZmZnMD3vvW3GDl6BAEBNeCBz+uA3O0RyN1870y3q7xy6dhjI1ghLla6AK5V9BraWUusMHUCZVNJDcsjfJF2syZg3mz6nq/qQA0COEFh09383dkGUmcguBX/rEa3xmJFFnIEOl+X2AgN1ugKgW1A98bt2H3XRxBt67ByXU5RvQ4fehqJoZesU3q8fqsL9lKrX63aUTVLSTS4WTcEdF1VaRi3VCisbIpF7d1SRJnlUwC/yqpOXCqwY7MTazSwalS9s26dzq/6rxhgVUdaiSTlobrXU8LUmUpWbzyHx9QxVM+1ZtcqJIXj8iu7pjqIznO8ROL2woidaW2hehaoBegi8VaQkuGx3g2bcf3778DaTYOItXdSyfns+jX5+te/js6urleBe5KaWw/ufQOPDXl1VOCbBXdNZuMzeOivHsRpglygEbh9BK7PS3BTK2tZkJ9J17WergwJVjzXzfupA5iCZw6tYdXled4SwSdrmX/2hYvXcPHaur6LDS8frkYGR0s5cRmOplecRpmVywZUQ5tm0TFWdJGpUDaaJU3i82lBs8uO+0PN2Pr+D2PN4DZrqEstce0xvv8xVIpZePwB+AIhlrXBQKrRSrVry8psVKJ+FLD42ZIuYGVjeaitl6h9NUoVSwWLeVGEpa1UIYCWVBfLzD9/VCV/BmgDN8sswBnAmQyYvKaBkMCuxbqoXdwuZwSuXUXn2ugoZaMqtyvzW7aBEzLggL0kDV1atE6n5XkNHh+27dmHOz/6cfQMDFgZX0suBm5pbiee24MdKzafvygtybFiflbNfaHoRi8+91P84B+/hXQybpWr67nZSF4CMhT0sZdK0zogV8W5Xc51Ndx5WJlOHWloc7SJpKattWpHeXMqp94A7mJBnUolb+WrsyBBPFaNxkZgZZuW4Vm6tDUT7yOKUyJlyWayto+Gru1lZ1QDLi3VYd3uW3HNTbdbZ7oUkhw7g+HnfohlUglfMAQXwc3SUFOLQpVseZl1XK+PYPCw7BztWD+Wd633ZMdUJ12saCcuUa+iddC8RiPSkmKxQEWV5ys7NQurelS9OvXljArS3vZbamYB2RQBr1nk+7JAzXzqd2oLJV3HAb86FeuY5zgdxymTtLU6hkZi0b66ehf8jWG0dHRi6+7rsPvGW9BGkL5ZeW1wUzGwnuzJCm+ac7MiDNwsdG2G8o2Ce6Wo8g/95CkcfOYpDB8/bsOkGk/aPCC+TY2ue0mzG0WguKwhpLn1iVxPGed7aX51DuKVmW9AY6QZ0dZmW/PpolbQkK28WWQdy7XIBlTn1Eb2JVKSfDZn3FsNI6ojzsm+YJxfd86kM8hl8taY/oCPeXQZfan3BLDz7o+j75rtytDPLMXcAo4//X3kklMIhprgJhUhbJlPAkz0gXl3uZyOKq2tChDYxV/VLQ1AbA+jGvyl6IzKoY5bYRlFLedT85idnUcypUUNRasDXdfrrkVkOtpSzgCHxkirajSjMuCrjX66rN2BVS/AikJK4wvceq1+9ni9tkd6rKsHm3bsRE//AAa37SBGLo3tYuBmB7l+3/VYliJk+eMzAveMaW4nnvt1NLdWvy/U/NxVcBu34/eqzC996cs/M7hXinzkQ8deweHnnsOL+3+KhfS88WwP6YA0t78KdlEBRc3pNvX10roVNLARdZ6HvKy9pxuda9ZwOG8iCMhF1WjUFtIY9iM29pLoCPMuAKvh1chl02x5ZAniAjuzjFaJKI+blEitucAhfWEhz2OOLRBoDNoIU+YwHxu4Bltv+yCC4aj97s2IAHz64E+QGn6Z+aZR6KFRqC9MA7KzkZY0sPO6OQqpJztaUhqyRiikIQU8jVoawUjvOPJYeZl/mdhqYOPg5N3lklPOsfFpnDo1gnQmDY/alB3GAazqRnREgBU90at+7wC8LIoiTU58CFitBFn/ho1Yu3Ez1g9uRu/AeoTC4WrOLo8YuDsF7n0quZUvMTNjnPtNeUscg7IF7W0xgrvZATcrQj30Sz+H5n4t0TAan5zEy8/vp2b/iRmmauwgjUs/taabILd7cThuqF9GpDmCzds2o5XGh8dLbe0+p60NmUxsF0tsJTaiY1CZESUNJU3ORi8R4PJS5KXZ2MC6vrSX+KtSkcZYnuAXlWqORhGONPFeLgJUnHQRzX2D6N21jyBvVjFeV/LpNMYPPony3Ay8oiLskBJpa4GL+DUt3cDyqCxmoLEQoldW/CrfliEthVNXJxuDHZmf9VtpdF2nXteSdifF0WhVFnVhOVXPU5NxHHrhRcTjs7qz/amipA3VxgVy4zLvG2hqwgaCV4uRN1ELN3KEkYfGnAFXWFYDt6O5Ce65quZesYbydTW3ce5mglsVKXBLc18mcF8oVgDeb3piHC8d2I9jLxzA1MiwNU7/2i7ceNN1aG7t4LDtZ/5IJajdrbEFbDUUW1qFNH4ohItzLAvccj+xEY2iOElGpY4LyAXSlRLvIYNOwJCHRfxbhmhTU8hGs8YwQUlNIa0nT0RxYQFL1Ghrdt2MzsHtpk0vFHWmmVcOoDh9xiIAXe4A6471p5FFeSAAxaOZYxoUjv2gckg7WxXzv+V6ApmjmzqaXnkRHpZhyfNURHVipjolcXNpYiujdr51QG4dlqNmen4eB194GS+9dIy0K0g+vBe33/NR9K3fyJHk6ntmymuCW7TkzWlucm7T3KQlbwG4V5P5VArPPvpPaGwooLtvgMBupBYjJ2VDqiCiFPIPC9hsVya9F8Ad15a04xJBbhqK50r7qsFNs5FqFElBpMXL5i50/MTS8ouiNbyEXJpNkTBaYzFWYogAki9YNKNi7rdCNoNFArvv+g+gbd2guplJenoC8cNPmi/WE4g49EngVZ6WCOwl3p+GoPKqa2ry2DxCGjFVPhnVEO0gDVFH5shRJ4AL1iqryq+OoMRfK7Mqs5WTYF7i9Y2vq/yLVT8485tKJuBubMWu2+9BsOny0oqfVy4ObmdTHu1XstIVaDTv1eJUmL27gsB9PZHmTI2fRNhdRFtbFwFNGiJufTaLTiMvQVxb9ESuKA7ves9jDcv6zNd6uR+dz+LuqoT6JX4nqmu/qY0AFAFMnYNshXCzpNFE/mNxUOHIxevLm+GnIRuKNtNWaMCZJ7+DsUPPsJKXET91BKmXn7Lh3BelcU6OXW8UynFZMjNU66JMzuigkWKxpA7IJhT4BV7lXf+oqeVnVj6Mg7AjiYq5mV8Pwa7RRFrdpVFMEOCfytJAja9OoeRy+WiMa4KtEa2tMVQWkjjw6D9iLnF1P9lCgF5N7PgqMF0V3KxKAuPcpfROv1XS+9rnKykyBIcOPoWZEwcQicbg9lFjq6EFTmVIwCQIDaBsdLnMxEMF4nq+dzNpuzM3AWU+YwLc4FsheAisCrWn+b2ZzOcrPs738vuXjFtL42mGVK5KjmBFDu15B+BLiwTSsuJWvBbgE2gMIRgMYPLwM3jlRw+jNDlE7hqFJxTlvQOWH6s/5n2Jb2QLEMm8rqiMeK/WYMq4FbUgoFmoeuZvmedrwkSgFmDlRXKzM7rNoBSg9ZlA5rE6ghhuP41SHymGnwY6Qa3ys85kfIozy2Xq8QU4MsfQUM7j2e98E2MnXnEa+CoVlv4s/moYtNdV8rwquGW6XAy+tW+uVPk1ymbnZvHio3+PhfgwIi0dNMJo0MnvK6PGgKIGlyHInAkgPC6YKOmY+inb24Bi+ZZGFFgJYgfQ1JqaxSMN0dMbxE3lY9awLb+vPCsiCurw4rEazXQdUwL6X9pVXgXDqDS7AObG7PQURg/9hB2E1KDeC77YrFxZT4Dg/dRx1IEq7GD8cyiSKJAZuupc6jglXpQ/FGB5b2l5dWh1BnIMS3VKanXmS/pa//iGeeCooo4g49NLu0QGqmY2BW4mN+mOj8D3k/9Hm1sQJd068cxj2P+9byO/kFFNXXUi7Cm9StTAF3yzuuZe9ddvjYwffwHHn/gWjYU6NEZi8DdG4PWFrGFsQoMFErFYrgJOQFNjG8jY9gKBcW6+im87/lkCihRAILL4C01NV8RHpTUJVN1YHYXvBX7+WJiyupP25Jnk64so8rscO0C2mMN8bgGpTAbJuTQS5H+TiVmmFOao3RPpBUzNzmMmOY9pHp+Kx/k5gZnZWSSYkqlZpGgQpXMFZMj5s9kF5LQ5EZN88cqffMriz1aOGrdmhzI6YzYEtb06mL5nVkm4ODpxhCI3N5rFsqi2XOz80uCuBh81tx8eTwB+0pMAFUaY4G5pbUExHcdT3/o6jj73hPH1q1+s5avpnKy6EaZ2q5dW8fucjTD1nBoNxbXvaxthrl1Lg46guxy8XBr01HM/RHbiJIf5MPysfJ9ATc2jYViUw8XeqiFY/6Sr5X8VP1WbSzNLq5mW4zHNTC5RMy6xXEsyIGUwEtjm7hPoCXRRkTI/F3jvAg3qIg08TWrICJMXQ7N1FV6rWFqkwU1Q54rI8Lw5gjExnzawTicSmJiewSQBfGZ8EimdU1oisOcwNZPEJNN0Im7nziQJbL7OzqYwO6edrbS7VB6puRRyhZzFXJTVUdlo1mz8j9VvXhmnp/GDAV1fOt1cYjRNbcJkdoc6qg7Zb/iGn20Q0KgnrS7KxvaVUW71pTuyIyXHTmP0+BGjVI2RN+/Lv9Six86EaMT39PTYZ3Vy7VCW1WQc68rZCLPNDEt9tzq4Jydt+AwEzoF7eQW4H7nM4BYNObP/h1jMphBgYeSmavCSini8BmiRC2sDNae0tzWio51Mc0vTqimVXyZBQxp7uawIuRLB7Ljd5P4rszzmGak4wVQLC1lk01kOy3nkCf68PCYEvTRqKqPXAl+zmGWKU9uOz2YwmkpjfD6HRK6CNA2/vDuAij+CQGcf/LEuVKghy+T6RVZ+ianIjpkjR8+Ul5Aid4/zmlPzWUym5hBnSioR9PO8R5Z5WMizs1F7l6ilRZdUFuuQrAPSfYpTZpEktZOwrLLrKyUzspkM16Rseq8Riqc4SovHBXb9RteoY++wWCAvbRp26qmho0inUmiKdbylLsKLgTtD5SIKqcm+lbu8vu70u3qCXIJnJ3GoEb98iWYoV5P5xCRGDj2OhkqBoA7T4GlEgy/IMYY8kbdxiV+rOQjyOgUBqVGlsZkHJwZaExgOyE2zyRXGJDAosKjC96Ik4rSanSzmNIkj8BBEWS0gdvYrVGhnjtxYAUdldoSFAq8h3hoMwUuDMRKNIhIOczTh8K5AIuWnVg8GFH42TahOpkPVPNfeW6IIXNKeTLIfKqI6zNP8PDU56Uo5l4VnuYImjwvBQACN1RRqCiPEfATY8X3eAEc0GotuGovsPPKoLMt1q3vbfcWwOHKxPurYvos8viiSzlGqnvXi1KHAohgT2RnaqzG3oiMtoVgu0ED1YcstH0Kk9fJHSa4mX6u6AlfGlsxUXYEp7c/Njvc6kzhOVODKwCkDNxvBwM3CXi5wFwt5DD//OBamh9AYCpNbB+H1N9EYClH7NMAto466RVqGqDCtbZpaNIONV6wj9MURaYQtG/1gw4inCthqQP7TxI0Bm5owz6E/T029kM8iQy2ZpibOkmYoBkPgLrD9iy7y0kgzYm0xdLXHCKTqbKJyIPCwTiw8QACtvSewBDKLW9c5qh/9VevJOp/6Hv9pBNJxq18qEIVtBglaxZkoik4xzmwjNuCEhXUuM38uAs3Pnh4KBhBpaqI2izA1Gnf2Mn/i1AqLNYWk++vmKrvuyLqok71hHYn1U85bPm2BBrW0GdOsv0Jhwaih+cUJlJI63QIVXt9GbL/lgzzfzPUrKq8F7jc4/V4DtzOJcyXBnU0lcOyp72CZmiPIBvNRa7vZYA3k2vKJiI4oYlDuPcu0aWTNwFHjEIyZ+VkCN8eK16wdm5PgVH7l2tMBeUeMipCCaEPOBXK1uXkafawYaex5aW1q6kXe0xVqQbS1FR2xZmpKv5XRQFgFr1yKmoK3xRUeRTXy1etjBXusYm1BgZPLs7+tyVlw65Xn1QxeadfacdV1U7iJI0QLgeplh6OxSYNVAJ+emUEmnUYlM49KOkUbZBkt4YgBPSw3JDWXtJiF/+repgioFlhf0gy6V6W4QJuDCsDloW3laH2NNJqskhGZJ+jzBLgUgYqhQKpMNgt3IIKbP/ppeDliXGm5GLideO5Xb4T5xmnJFQB3LjOHV5582Kz1cKSVYNFqHB/5tp9WvhP3rWQuPQGBGsb80gSsovumx0cxH5+m1vMiFI5ao1ocCRvLGpTnioKo4wrY8wTLHBssySEtW6zA1dIOfzSGWKwFrRHFfKhLKTKPowaBYjHmBI14p+wRPflBG+mr9AZMoYB/BifrhMqrPvEfKYmdWBOdz1HHgM33erVOwfp1XvWZxwlI1a9ohzp1hccqpGP6TYrcfHJyAgukMIX4FNykXS3NETRHqMlJnwIBdjbm2bwl6um6B/NndZBJk7rUIxhpIf3zw6vzWE753BU+Wyw5D63Vihj9Tt6aFDsWh1Hcfv8DCLHTXWl5Xc19AbgvYlBOGxBkSNYMSn2npEp95J8fuTwGJa8zH59EdnaKmiHA4dLjGErMC5vZvjfuKBpSyKC0kEE+p/28ZTHPYyE9Z4WcjSfY4Gk2Yt4ChcxgLLFBCeQ06YcMtTj57JnxcYwnUmho60FT73p09fRibW8XolriZkDWiiAfU8AmZfzBIKLRCNasWYP29g5qPAKbABZo5XOX9lMn8PE3WkWiJE6u5OW5ltgxah1Ehk/tVcc8NJjtO3UkXkv3Vz5qQUrSqMaJSaPkWckTfNLSTezIy74Acqyf+NQkZhPTrI+0jWYVlluhtTlqeY1s8ekJGqszHH3qzVC3aXvr/AKxiIuEx6pKQW5TG/2YBHbFirf19CPc0mZnXkm5qLcks8C6KJkSMm8J61Dfyae0imh4dIpZfbkiYrOKHO6liZUHZ9JEmkfVrY4ljVZi45Irk0Kk06QVsxkkpmYxMzZFAyxDTq0ezUZOJDGbTBH4WUf7kYcuEYgpjg7Hh07h6NAZFAMtWHfjHdi4bSfW9ROwLU2kG9TU1JICVGJkFIce+R4OfeNBHP+z/4rEQ99BmCNbEymA8kc9aLHn4uF+AlgdQRpdykDPE6olTcurc8ggDLKDNCpRaei9JYLs7Ptgo2kepSDPUfyK0sLwAZz81h8y/SecevhrOPPsYygkx1AhdchQC6uM/sYmNPVvRDkcw5mJCQydGcLE9CTis3GOTklMkc7MsF5kq8iAFacuUkHIn14kcEXvpNo1yogKibfLL26htGof/pPyy8wpkvAtEGFRgKyBsoZR4cTcZ9XjVVkF3LUTiCi+NaWsi+iNfZDonNr7SycWHGSVTiOGmkNDuq0XDMgNSHqiiDgel0bSIlJ5OHJKbCAt/pWGqVfQFBta9CqdzrBnFyyo5szp0zhy5ChODY0iU15G25Zd2H7zrWiNtaLR72GSZiX/JACXyGfP/PdvI/Pw99A9MY2uxWV09fVjYOsWVMjvKqQz8kh4qWmljaXZ9bsAXwVmR1vrlcO9QM9z7DO/8/IcjUo+/UbAt5FBqdYpeA11AqZGgl4g93tcKI4fhXu5BD9HykBdAdHcCBaP/ADZQ99HuKFkI4ruq04ZiLYiumkHErSID7/0Ek4ND2Gc5YjH46R6flI+nsuOJIOzUhb/1uobtig7f4PcrbQdFGnppc3j9QfNQBUl0hyDOrOCwy4E0hUT3fY8gF8ciRfR3FWp/eosqC+viN4oAEmAMarDyrbFvwR4PZM0u8rkcOeyLezNk2Lkybfll9cqG9GUZDJBrTWKZw+9jEMvHiegx9i4CSTncyi5g2jeuAPh1g4O02m46hYRFLBJDQxYBGGFHK5EEJsHhPkSbdCQkDx50lareAkOL7W7AOsA29HQAq8oibS4VqUY7WBS3qX9rCx8VaoXhxYFURiBQENQqYP4mBfxeAM7PyuFm1ux8bb7yXNb7allHipSV522fVhGaX4a9YUUYpFGxFrCNmyLyqjztW3aCnd7H46cHMH+w0cwPDFJvq6YGBqTTGJU2mDT7WV+VNc0li3J08Pf27wC86h60LpJLe5W55kePcO6v7QP43rjUgX1eZisvtdX1a8lq4C79qMVZ10h0UKB5UrBiW5j5dpqGisEhx0Oh7bKmtpZWXMMRfmw2chsbDOECMAMh9iTw+P8nRc37b0Z199wM9Zt3oG23nVo7h1AdMNm05xq2HCINgXf23pODcG8p03iuKnRWqMo8Namo2TczaXtnjlqvxPf+jayp05bh5DWlXZ2E5RuvncT8A3SoFqqRnAojsPirhvYQWhDnE11HgyNn8bf//Cb+Mt//ir+8pE/x9cf+ioe+sF3UCgv2lpKEjEkjzyDo//4pxh95mF4Q82OVuWItkijsrJEYFKzKpZ8gXw6yE4Ri4bMLSiXoChEhHZE5+at8DeFsZBfxqGXTuDM6BiW2KldBLXKIFqkFUbyrtRrdJTnxECuNZOyI9x8z9xYG9CQpfE6fuqYtdnVIaLRfBFUavClXNSg1LC+coZSQ5a+VwGdGcprL7lBmacRNHX8kFn2inUwTwlBYRMcamreWzEUFp8snyw1tfliaWDaA0t5fGo6jumZWbQ1ywvgIW3JG99MkqNXws28poxEasMQUyOHXmlXgnvq+UN48W++iez+5xEYGUMzy9vM+4fZsD5qK0Xc1dGYEi0pclSIP/00lktlNG/ZQpz6cODlEfx/Dx/F1/7lNB788RC+/qMhvDI2i42dUYSDWkMoDweQpQ2QJY2aTkzg2MhhZIrzZzl+PetyLpPEcweeRTQYwqkf/R1mnv0OljJxLC6ksJhL8ypOSIGLVU5sghYKKqkxZE8fwviLz6BAQzPS3a+zjKYpfMDFDtBEcLe1RKjdW0wTB4Nutm8jR4mgRQa61CndPtsLXHMKVCfO6E8ObraOjZaigzLMF+za/ddoUcYq+vEyiRmUpGlmUAqLzKAZlLIZzk6/v4HnUJqocDypZlxK9E7p0sD5fFlIzSATnyQAORxSg1jciHUcFkTmmy1C4EdpdBk6NP5sMxrliN9Jc2fJsaXdsqUCRmlMnR4bxdjUFHIWP+1QiSZ22GiYhpr4LDX3stZQHjiAHmqwnlibcWk/ualPtIHXtwXL1Ve3+HOIgKBmLCdmUcoW8Md//Rj+5JEhTOYIGHacEJOWvf14KIf/+tgJzGYKKh4SLN9D//LX+MGz38a3v//XOH7imBlsBmxeX+5A+bJdgXo8P7wfL5H3vhTZgGwdtSeLqX1M5LdWDIi8HbYanXUkTa71kLFIEA2pYSwnR2xDJIfHB5BNTmN6ahRTyThGRkcwNHQa4+MztGsc74i5K1mxFrNCBULNpqGR4FBYbR3v7XiBnIArZ3JqnteSMrrSotkDJeW79ioxiAorK4C5Crh1VjWtONGB2HmHLrnYShQO/aIjamxC13KtqXNbX0jjR4Xg4Ki653F+x0YRnamw52qDnVyhhEYZcQSoerK5s9g4WkWuFfVyF4WoSbUuNExtpiF5mQak4r0FZg81l3zK8lTIELQYaTawfqcZMIE3wlFBLj1/Izky77We2tk3dxr+pQIaeU6YlCTCEWJ7WwD37uxCc8jZXKY1EsOGzq2YODNlnhEtV3PizR0KsFxZtm00gqQVM+T9yaMn0BY/jfYwOXyAnZONJ7AJ4MqXlKa/kcYr6RB/zU4i4NMmycwg4HUjFJBr0Y2maDMq+SwKrENvJIzO3l4qgEZzmxbkLcmkkWMHL1HrL7Ie7TmbrA+jJBw55a6UUjB3qOgX66coDc7fvVVyPhbFHvgicAi6VVmFliyf5+cOsRFWezz29ktMS3TdxPgZpKdGEGqKVikJNZqhWTORArFmz4qokGoUOLzrGZFzqSQy5MNapR5PJjFBSqJIvcR8ChP8PJWah6+pBbE1PWxoH8HsR3us2SambFaO95h/5SgKExM0EtlwuifzotlG8XwFY+mYE+TvIl+nNgw2Ml8VHC0F8WdHyjiYJLSCbexELpQJijL5sLTh8lIdnj89j4eeHcejhydxcvQ0QTWKjp6YLW72EbCiRfLLeqkZRQMFbFHB1rZWtA/0I+5uIvUqI7xUrPr7JVXKIN2qTsF/sgfk/VAdocGLYM9GHq2zSEb+YWGWoyLrRGEFlUIOWhFfKRTJoSvmddJ36VTcuLu+h2wZtqvqR3cSJdQ9ecRmfNPsGJI1tGFU1ishoiUabUVLlLcaLanFAslQ7+ggLWF9XoSWqPqcKpRo2vZKiIKasrNxu7Wz1ItJ2aP2kO9bNSufbnY2gdn4OGYmOcyOjmJ8bJJD7ThGJyZx9Mw0tdMSrX83K4GcOtxoz463eAsC2UVD0YxAattoNGqGoKRCrWXxziyqFtaKDkk7SmzIVuJHVZbGE3kpVJGaul5WXLkmm9gx6rQYwDSeOoPz3SJZcZm0Yq5Uj+cm/Pjuy30YS9CgVMchMHUdcW4XNawzmcNXXsfr8iHA/MWo3fPBKMgoeXfBVQAzeDMpYJ2NyPw62ZXGJdhLBCc7gjwcHtIXUSibLpeSYMdrbuNo0tbJjhbExGQCx44eQzyRoFJpRkf3AL/rYQdupt3L+uH1lBxNrtgXdhx27iA75uz0OOYT07rxWyxVvJ4P3dXArcZzNINz8oqzL6MoFkMTMxo5jNcJ1ASIZVCNx/c+VniUFd/ZswHrNl6DwcHNWEeNLPqgrQi6Yy0Y6GzjK7VeK7V1a7NxTpvSVk8mTZFnRJNE2qXop88+i//nP/+/+KPHn8Sf0FD8g+HT+L1Tw/hjdpTv8vuEjBQ2qhN8pJqhECC8gGlR0aWAq0wgyrirh59g8hGo2k/Fx47kt+RCE7HsL2XQwKrMVXx4/NQaPDdMqlCpdWQHlLVke7QwCfyKVdG6R3EQAzDLYWs6NZuovFDDnm1VftYEjEPhivyJaAqvKV5PoKpDaEW/xM+RKRKNsC67sX3nDuzZsw/da9YhFGKdeUMcOf0csUiZdC9qao3kooKCjI3ibKcc7YMsNf1bL1Yxzos1kiOrgFv1V62sFSdebvGQ04XbupGem0OxkDX64cReMx9MDabpqMgFUGlGakO/J2D0Yl3fGqzpoKYhG9dmPtJYTlSeKAKHUTaS/OAaWtneePHlI/gPX/l9/PGf/Tcb5j79C3fjvs0b8JHmMH4p0oR9pAcnqM3/kGD/u+kpLHA00ASYPDKKIjwxk0Iq1oOBPVvYsept2zFbSc+k2I8i85unfVDke203JsDf2LOIxvGngbkp6ts6HJlpxmNH25HOaSxQfVuNn03qTgK4qJn8zeYx4vWdVTdOTLq9V8clqNVkAr1+rY4s41oXUnnVKXQdnSOQVngef0nKot2+aIM0hknRxNtZwRa3wlcCWSv6tR1blpQlk0rZlH5W0/hMJbZNa3sX2nsHeM+3VhynBwupilshq4C7OvSZmpDUXi+v6H5dGwYRomaeniSgMgR5foGapkDNUUBdmdY7QVNPHtuwyMSsOztRaS8/D5oUERcK8joavh2tZ5usE1h+8tjZ2Vm8fOQIfvijx/Hthx62+N/du3ZgTU8XFkhZlnv7MU1uO6pFAQTkFtoZ3RwR9hPkfzE+gUdn4vhpcpZcv4iFZS++Wl6PvxlrQDKdI5gX7eGotrOp3Z0A46sWFywQIEpzCzR4va0o+8PGgxsaKugIZ9hBS/Y7izkXSMVtmQRuRR6aN0ioZP04LcHv+XtpbQFbI54FYOm97BIe1zFxcBux9Jmvig2pjWCimtp0SArEogZZZ7yE5UPXlq3BCwKsj8W8JsvySCZmMEW7RPZYPDGLYHMMez/4UVNKb7WcRegFUF0F3BfKBd3hMkq4JYb+a/cimysgMZNAlta7NqVcXqQ2cfnJaWnY2mSItJDjKVHgjwols8rj1pBJ/irXlSx9DufyB6cJ7P379+PgwYN44YXDthhA4D946EX89394CI8+9mN87FO/jP/wzW9iz+c/jx9QSz02P484QenmecP5PL4bj+OvxsbxT5OT6MtOY1P8KJ6fKWOi5CMweBMCQqGnQSrYkKU60hTH06JJmYPzTSg0rzOjtL8pjY9vHcW1fXkbhawjmpvNCZttjrZgfc8gNnXswEBTF3aQYrU2d8IdiJJeBOBtirAunNBagVceIcVd26KKPDvnMukEbQCBWTti2T6ABH5BnYBZXaQ2LtNoVIcQTdP9FV1psdtU2ewiTrMT9KJliitPpdKYnkogHk9yhO3CBz/3BYRbY07DvdViHbT6foWsAm5nkHSoiX63yq8uo3Su3QRPuAPDJ08hMTVhLr56Gj6OsUYIMz/WQGxYLS3KaoHBfNbcgJqSL5aKBFPRGlzc00uA5RXeyfNVllp5NDzv3r0bDzzweVz/od/Av0wP4h+O9yIeej9+6bO/hU/e/wm0tbXZeRL9SlpO1IPWL3bMncK2hRHkiAOtc1RIaJEglpbOkf8X+DvbWJ3fFcrLNAjr0NYIfPnOdnzi+no00r6rsgjnVYlivJtgQ12FoMoS6O1oGtiH5VAXAaudtURRONKwEgzc0sakIJrQaly3F5t+8X/C+rs/hzpyZh3TxIu2MvaGooh2rrUOZG1riW0t+sE6tk2HmGwjf3UCZsyGe+GB56QzC0gkk2bC3vgLH7ONO68WUS5Xk1Vpyfmy+g8vl/jl6tm8A9HuDQjHNsLtDZN60KhSNjQcK9y1pED6jLmvsgSuYs8Xcgvkrxw+03OIzyaRpPadm5vFEs/1BImkCzqpgLFxwzpsvemjiG7/FPYMuHFT3wK6OzvQvvNT2L3vfYhGw3beeSLuGmtDNNaEdYVxBItpBygEhtZaCkyLlQUCvIg8QVPTqh20Kn/nQ+tpgMaRyiWMSqjjWAfQTCvP06s47jw57VhiFEfPHMHx0dPwaWaV9MTOoQZWh5GWFmcWf5Z2Vj7dgZBlUcvDpK21BjS7kKc21xbGigDMkob1oL2j0x7kKk+KNHg+R+XA+itraVl5gUXRaCkNrjqrN7qSZ4f1NEVxz69+AV0D6+0+b6WsRGWNsNnBFV+sqrnPJUnt9cpJT18/tl2zA7H2NfBHaCjSmrM99KSRiwR2dh6zM5McIifJnZOYm08iS/qiBQpbNq7DpoG15kEZn5jB+NgEsokpUofzQSpf6F/+1d/gy7/6YTz9F1/GeDyPE/E6jB3/Kf78P96Hf/Pbv4GjR4/ZeTWRlnSHI9jx21/Etv/99zG3dQ/SpQo7nOKslQg45rFuSSMHOyGTTUDR8PM1LCOeHMZYcoggroJaYDXtLoBrFyuBu2TLudLpNA3SEk6ceQUvHH4Oc7PTZswWCUajGTxXoBbYbdMgttMSaZs9doOgzudzFmejpO0rFrIZG3lam1sR9AcQJFcW116gXZPLzVvSXiUldgTtaah8a0hZZqfVUrdAYwTvu+seDFyz9ezo91aKYlzOSfW98rUiaxfh3Oe6QI2eXCmRBsolEjZ54KGBKE5qRha1SaW0gEKWGpkNnZK/mxo6NT+HmTktD1umceaz3ZPWrevH3j3bccu+nRbCOTU+iUav1wklpRaX8RltjqKzowO9a3qwmDqOv/2DT+Lv/+B+PP3g/4poOY2exhA6+Ns2ctIOAryTnWWD348tHjfm4wlqYODWLT00OssEk7M8LU9gtQSW0esvYon5NAOOAHYtV3Djuiby6HW4eeuHcP3gB9AabLfJGXkk8gvU8rQz1EEUVz09MYX4yCz2bb4Nn/zI57BryzYUMimOTmkCW5vMi7IQ3AS2jFMZrpU6D5ObedFutTnb+ySdztJ+kdamJpfW5qjUQj4fDTexDhpNAczNL2ByOm72jRZ75NIKKciQqpCTs85LxQXDiy1MDuuJDxeBzJWWFR3sHELPx+qqOX0r+2Uxm7apYotEW9TwmCUNyaCSY8XPzSA5M4bE9CSSSQ7vc3M4OZYgqJbQ19uD9et70dPVZQCP0dhZN7AGv3DrHmxc044Obz36e9dgcHAQO3fuxA37bsTdd9+JT33iPjzw2U/jgV/7HP715z6DT15/He4NNeKT7W34VHsM/yrShM/GWvGFtf34JW3GzwrM0EAVKCONXvhcNL8IOHkeSvIhE8g+NwgyDfGkJQShZg1j0SBCJNqaIdXiBnkttG1EQTaCQnZJZwRszRZqtYv2A5e9oNnSEmmDYta18kbGaYH3LorHk3cXyZGlWZe8IRqNMK2vGbu0ltCRJ+e0RQUpR4yKoqstRnCTezfHEIm0IkZ6FaOxOqutKSbGkZyNY47gTmeSWJjXaibWbWGeiqYEP3tzUzRCvi9v1Fsv58O46ky9QA9fpBueM7wkZ7W3Xi+zJs9rijid4LCYQjk/SZ44S23CSo+PYnJ8GKMjp3H6zBmcOjOOI0OT0LT4ts2D2LB+PRur07SLprG1m6pm+JqppbZu6EMTwd1Ms07DepaaSQtsE8k5TMc5EvD9AsGQo+ZdJpiLLHpuiSBibRWZFgjSArWwUp6acJ4ji3hsPY2+BlKHusUSXDQyGwhkgVk0xNnwndq4mhYJfI0+y3wvO0Ab/gjUup4AKQ9OjhrXdpkiIFXn2nVWuxCkkzPUrGmjHEXmRVFweXaGEoGdL5SRY1oOdbCTV6xcWusYn52nzcFysaxNpEQ9zWE0N4UQJcjDoRDCpFdhavG29g4D+OikYuDHEE/Eje7F4+OYnZtkXbEjl9IIBD0WT341iJAp4NYwqv8N3ucga3LRMeYshvkD+00N2PZFLV160arshdQZZGfFlamdp8cwMzGEkTOncPzEcbxyfAgvD40jPp/HFoL6jtveh81bBhFtidL41PYENLgIgkqeYKIRpFlBoyRuD3rbW9EbCdi6Si0O1t4g2vVpigCX31tG6SI7xCKH4AVqSQG71OAiyIECr1sm9y+SR6e1RlOrUchLZXwVSUtsDxQCVyG2og3asUq8d4GdSQav1jHKX6wnOOi4gViUwQAuo06LlrUWVNtMcKQiULOWxwymR09hfi5BoPP61NwZrRkUhSEd0d4qheUGLNLw1s5LomnTiRS1sXh0Fv7FPNo8ywi66xB0cTSor4ObZTEDnZxbiyVirW1YQ3o2Fp/Fj547hIMvH8PJ4WGcPjmEsdMj1vHW796HaHu7tdFbKhfC7iweidLa26qsCm5zrbAhHVDboSsmrWs3o3v3XWwwL0bGxnFieBRDk7N4aXgCowkaRYFG7NixFR+55y7cettN6F1LozMot1eJGnUW8YkJdoRhjE+OkZNzWGXDyJrWhE8k3Ii13e3YuqYDfrautkmYI7XResux6SQNvpQtsl0iJZklDdBOT0VSiiK1eF5GH2lFkeDPkr+mqRVldNUvO/ufZAnONI0zAawsoJOz5gj6Ao/p+4wFejHxt3rWToadwyiIVhMx6b0tm+N77ami+Jb5+bQFhk0PHyW4yYt5LT0UYI6g11Zuoh3JLGlP83qONA3sqAmMT7EOWA8KR20sZdFM2iRPi0e+f5ZNo0ee/H1udgaTY6NIxGc0KUnjvRXbt25EV2crRlIplFq68LHf/QN84j/+J3z8f/5DrNt1IxRmfLWIuXWr7x31K8xW31blIosVpsySV1SgFrNqCVVtsYK+f+SRRy55VGBNdB9tN9CxcRsGrrsFm2/+ALYwaaaxLj+HTRvXo7evD400+LTX3wI1W20FvIZwPZFLhppel1he+b3nMznjlTKKYq1R474RdQj+XtuiaemYfOZ5ktZQxyCuv/d+9N1xD0LbbyDQ+7DE4dy1tht1Wm/Z3YXo4CbU+33s/44HZ5KAyojwEuyxUAM2xDw4OTJNLSvv5SL8riXcsC6KiK/eDMLMQpmjQSu6e3by3m5MjAyzDuU1WWQ521m3d6O1Y5N1vFJ+nlq5icNPB1ztg2jo3olA3054u7bA3bMVno4NKLoiuO62+9CzfhcOPv9TuEo5tBLUzX43OTaNR38Q3oY6cn03y94EXzBgK4cUvqogMk0s2QZAHAUy7KR68tgvPvAFdPWrfbW879K1788jZ6MCOcqI+wuLWjnlRAVSIfCYLVaoRgW+7r4l7TRCFL+hH+p7ua5+53e+jM98+ldw2xV8skJychxP/d1XbTVJkNpbmtgC/Mk7ZYhpZk3Rerb1FzmoQmDl25U/WX5m8dDjp8fR0dmJju5uc8VpZ9WpmTgmCP4cXPAGw7jr3k9h1/bN+MZf/AWWC0ls3HYD7rv3bvxk/8uYGz0EX7gdLR3r4PGHqCwqyM9Nob6c4hjogz/ajQZvI41DGojZhK39XKxvhG+JNgR5eNnTwfwW4arMIdTajxJHJz1rs5CeQSk9hvKyB91rt2A8nkNfZwgnjx6mDTLJe3bBE3T4bjo5gfGhF40GtXZtQFffRkwn57F18zpzFT784J+gybWIRnc92mMKHoshSFrmIb0SiBs8fs3dmJtSm3+SxLEDlm2+YGx0AsPjU4h29uBX/u2/R+gNPuPnSsnXvvZ1tBO8N9ywz2ZW1YYKgJthG86xfQXq13mygoN1UZkr7QZ8LdFj+Jp719ljLrTETBu9N9QpDtpPw4jfxTqYutDS2sHe24n+/n5soJZfv2EdNm5aj2t3XIMP3LIHS+T0zzz1DCZHx9CwWEYLtXhP0IfOuiK8ZU1Jyy+9ZNx3fm4Whw/ut91Z22IxpMsBXH/zHcZ/f/qDv8bQiZexYfNWzBQjaOvfavz1lQM/xOixn2ByYthCbdvaWsiRs0gk5tDd3kJj14cU+bDFeJTmcOr4MbR3dCCR9yPaMWC7SSUnjkKRgYm5HJo712Pztp02YTUzPYNd1+1Dx/rrEO3ahJtuvQM/+P538fDf/jcUMrPQ7rdhjqQhpr7uDqZuxGgga+WRFi/rmqVcGtlU3PGZiz5RiZkdwJFPk0cKbbj9vk9edcA+T6hMVyJTONWsqsO/z8nFOffZdHWInsO+6fpbkVl0m4YRj61Qcyp4REuu9Gg9PSvewyHXG2ZjRoI22+ljw3pIQfykMa0chXZduwUb+zst+rChbgltzY3o7WhGb1sUvU0+NMnwCgWxpn8zNm6/Fb/6wOcNtN/61t/h9JkhAjWHnu5OeCNr0Ed6JDdcYnIIk9QeHbxGY0svNW0vlhpCBGoC4ZAP7sYYmmK9aI402mSNXJgKXFI8zMSZlzA6OoIP33WTPbXt+WcewyJphbSrfM8TE5NssyXSqiRefvE5fO3r38D3v/cwO88ENZULt12/Fx/58EdoEHZbHTT6vGjn6NbV0YYQaZhHK+s5grh9Hovr1jI5raxRZGEhn0GagNYWyhMT0zSgPfj0v/lfcM2uvdVav3pF9PVCMYVcfS9Zda/A/Qeep9FE3qbt1DrarwpaUhN5IZ753ncwc+R59PZ22cJXxWwLgPUePUaEVIXcdbGkaDat0tDOS4qdkFtNK07SZgwep6GK5QZcc80GtHGok0vRRWOuYZ4G15LCWOVyy2ImEUeamq2BwFDYqeI6gqFmmwySe2+xvAAfO5eMrQZPI43bgPm1lysyZHmLem3xEICeA0k8m/asXy6yY5LLqimWCgQ6T2zwQrtD1fFzeZFloAFYKWT5O44mBJ0ek6ItL1ykE67FHEHsZseNwhsI2UageoSJ2ma5mEKwrxMutp3XR3BrhBNvJvA1VGsjUD3QSvWi0FV5ZiYmpxHp6cc9v/ZFGwGvVjlLS268weZBNFMrWjI1PW2joeYPrr12uy0iVlkvCm5tDClwd3ZyuL+KwF0TDaUHHv0OMmMn0N3ZjkY9c8ajR9+RT5JuWDwzjTlxcgsPZWEVSKX8awJGht3MzKztta0dpMJNAg87iKvBZv4UbCQel0gkcHpsHHF2CC+NsRJBly0tkS9zfGNHUr3Y1hBMLo0g1Ch6rUX7OQsGZNk7daRRUcOohakKbJaYPyJfrxaqys5hEY9M2vLTQ07cGg6hr6eLI0GTGfky9rU7loxYuT6VXz0tWBNHTY1+64R6oJM6m8JSlQ+7BymdvDFyRWpiaGp6EkV2rHsf+CLWDm6xPF6tch64OfoYuCcnbSNM7Zuo/V52XrvjtcH93H6BO4vW1hZ0XaXgrkkum8GRx78HzM9Qo4YJLC3kpbYi2KgjeQaLx0a1SDeqSE2waFpcABLAtZ+g+LW0ujbHkRfGni/JypFrTta4QD7GChyfjmPtun52giCB7WYnqCBLjamArYz81SV2Gl5bCxYUPWhL9FbUjd4qR6ovHVV8hKbn9UQ1PxtL+46EyMmDfK9QWXljFLfS3BJFd1cnGmtbMXCUUjnZe229Y5Y0Z56NKzdhS3PU9g8UBZGHSU9vUz3IjpDhnctry2aVK4dUOkmD14X3ffwz2LTrOmXxqpYauG8kuGU8CtwTAvfklPn1FU5g4A5dZCNMVcIY+ZziETTT1xQKmZaQFtL3+tHldAW+WdE2EJ0broEr2ISJEy8RDEsGTsHHNCc1mD3Hka9aAd9A6qKHHWl1i3aDdXkJJA7ZWuhSYMOPj0/Yw/LzBL0N8+ocTNZNSB9kmfd0tKA12oRYNIrO1hj6abit6+nGhp5OrO+IYSAWtsmimAfwKJSAyc/rLdGQayedGBBYaQu0+Vw8vxU71g9gU/8aDBDAXVQkUbnqCFzFsrfQIFxDauhnGWwlvpVMMdwK2GKG2DHkndGKmm7y7kg4ykYOsmx+lpflI7htFGESd3ceZKVJLHYIdurtt96Fnbfc/pa24RuVmiuwt7fXlK1GPdEqzRkoZEEjqJiGFq9odFzVoGR9OUMnU01M21ylFaBctQ9swo57P4u6xjC12AxKZc0UkhOzMbW6hJmH9iFs4BAskJuRRU1tO6ty2NYiAdsGjSDXYuOxsUnTqgp77V/bRy63FR94/w34wM3XIZ/OYHx01DZxjxKknc0R9BGAG3rW4Jr1G7B9yxbsuXYnbtyzF3fcuBd7Nq9HLj2HcHsPwl1rkJyZRtTfgOt28LztW2ng9qG/vQPd7CztpEcBaWWOoK1NTejr7EQ4GLJgLw23Xi9HDBqxs9MzOPrSy3j6x09imsqoUXYHuXkd7QVtBLpoewCSspCCWcwK7Y+iJojyTtShZkn7t+7Arts+uKpxdjWLjYjMcw2dom9SylJCTnLk1aXi7/R1jfPV5Orv10CQ3Hn7Xb+I5sG91LAJzCYTyOUybFxtol40zqkOW1t8a0marQp27eWn4U4Le+W+06bykUgzwkzR5ja0dXRj/YZBvO/mm7CXwFyisTcxdtoWyTZQrYvzaUiMNkWo2UXpeP7Ga3DddXvwK/d/DL8tOvfA53HfB+/ELbxGf/8AYi1t7CBhA6c26CmQC2fm57C2txt7dm9DN0cF0UJNQGmxsD3jXZRFPn1y9IDfhxZqa9cyj1fY4Itu0jA2K98vlZepqbUSRxM0ZZtFlbtvnlzb3xzDdXd+xCIl324iLGrLD4G3pm8N1iuUsWTVLlsbis879SrV2heKDMK1O/di32d+C+3X3oQcjcNUMo6FdIrDd5YKUZMWBAYLZ75mlVIdedHRdtrgR8bWHA1JuTF8niC8bnkd/JZ8Php0TYqoUxTiRqzpakdiagynTryCheycaRBNMNW2alAHaQo3o7unB6PPPIoXHvpb0od+hMIdtFe0ytzZ41v+dXmCPKQt27dtRldHFymF48vXMy1tDz81l4zOInn+7CzmkrPk6s4e4rbPNpOGXa1Ykl5zvDHLpr3zpQLtggyS6XkUWCfX3f0xdPatrdba20sMlxptiEkH0GpPKi4dXyGvArfzKGbN6jleBonoSG17g7eLiJN1D27FtR/7ZWz88P1wr1mLydQURkdfokYfw0ImhTy1WG4uTaDMEShx0pkU7Y1JjEzMUFNqxynaGqwPQtU4u57XLi1vz8EnqERr9MClWEvMdk09fPB5XiNphqaNfKxtqzNt0oMG27XJ6lKjhGZY1Tg8z3ngVI580oM2cng/O5DH00jgB3hfamSeRzuYWtjRwHo2ZTKRwsSUwiQqBnpp9DrRGRqRJNm2+aZi4u25mWxHPXJbdERPd/vApx/Axp17rJ7ejmJ1ynI44K6yDIHbgH4OpatqblNr1hNW9IXqxUxWHH47SDASxcCem7DvX30BOz7+G0BzJ86MDuHY8Rdw9MRhvHL8JRw7M4KXRiZw8PhpRGNt2DC4EYFIyNkvmEDUI+5EB6z6ROFrFM/82y40NYYIwAKOHDyIfCpN7Vo2vi+vjKa6tURM0XUKQ5WV7zxSz9E+iilx0zAP0AjUrliaIredYhXTzk6lNtPKHu1Lro33FbKrmcypeMIMf7WVDH01ru3NIm8RuXkdr2l7+RDvS8tl+JqC+NCv/xbWb9/Fg29fEQrlaaqtxlG5bQsQ++wck6wCbgfShu/qeTVj8mo1KN+M6LmWW279IO74wu/iw//2/8RHf/cP8en/7T/jX/9f/wX/7r/8Ff79n/45Nu+5DmUCRi5CUQVpR/F1G/oIRJjvXGCSRtVx1hfRLo/F5PQ4jr78AjIp8v1smmneIvT0HMdkIokMtaetsyRVEKiLCvKipW9+b12PSRXPW1n9SyPpXO1mq0fo6clrCmtN83N07XoE2rpsxClk0nafIvOrqEStjdT7hYV5pGanUU9j9JZP/Tq6BjZWa+JtLMJhLVGEWAG8htearKq5HRXvaALJOwXYq4mVa0XZ1m3egl/73a/g/n/3+wj2rcfY6GnMzozaCqFyXpvcF6mFnRU2tk5Sfm2+t4egkjJMxZP4yXPP4tSpY0jEJ0mBqGHJyYeHTuH40GkDd3xmAvHpM5gZO4WxYXL1XMrqWpRBGthJ5MpKur4mauw+Fczb04bTuPne+/B/fPVB3PObX0JoYANSWn6XitNWmMDM5DAmR09icuQE0rl5bHj/3Xj/Z38T0bbOainf5sK6shbTq97w1fBqavmcrDqJ8/TTz9gTbLUL6cDAWhpPMQsCUqVrYuN3vkyr/5evjkmcyy2a6Dl14CmMHfwJ/Bzyg4EQqYKLGnbR6kpPRpOvdS41C0+4Bfs+/hkce+EARl98HnXFnNXNMvlwU3cf9n3oYxZbffAH38Xs2GkbFfLlRazp6EBnG7m2PR4lYLTCfkf6Io0tPq7Apjg7SoHUaM+9n8C6bddWc+iIeHtiZAjzHDnYkmhsbkUL7YxAKOyc8A6Q2iTOzbfcbG5bLYQeHR3FGVLK6Zk4mppC2Lf3Onu6hLD6KnBLCz3x1NNI0hIXuNevX2cRcdqqV1pKF3w3gbsmileZHj6O04f3I3nmlBmj4tFL5OLRrj5svO4WDGzb6RiAb1IyiRkce/R/oECtrE3gtbeIpCKOXdQDneYxm53Dhhtux+67PmKTT+9GqYH7FoJbUY6auBG4h0+fxvRUHJFIGPuufy1ws8GeeOJp2w5Yjz0TuHVB9RTtrq8HLH35y1/CJ+//Zbz//XfAL3DLLfNukVpHrlI2fXZGxvOHxDcraozU1DhG2HlmJ4ZRIH2RVyZK7ds7uAMxvr5bQS1R/X7jGw+iq6sT73vf+2zWXIp2ZGQEQ8PD9izKaDiMG264/rXB/bjAnUgYuDdu3GA7L+liGoZl6avHaOXKO0FU+Csy7gj874IRbqVc6roVPhWNqYknrQ4TDkeouYeGaGNMTSMaieDG1wK3Vjc8/sQTiMcF7nZs2rTRwK0ZMj1NVhu8vKNoyOUEHa+rWVAn6EzuPGejS/mfFe8h0WioGImzI8GlkqulM/2s+bjY73hcQWECuMB9hpr71KlTFrbbHI3iphv2IUTuvTq4aZH/+PEnMBOPm+bevHkQ7QS3Is2krd9p4FbhL2VpdC2Bd3JyEj/+8eO2sTt5mxk7zn4lSzYCan2k7Bo9imT37l24447bjf6pUV5P3kiea436zmkpR1Qu1Zk0eA3cJ0+ewvjEJFqam3HzTTe8Fi2p4EdslOnpGXR0duAagZuVrhhiPZpB3pL3wH2+1CpQEXcPf/ef8eijP8Ttt9+GD9x5hz3ZQZrb/LCscLsf609JMdZSJvNz8zhw4IBt37aXBtGuXbvO2jGXIm/vJICrPHp2kcCtBeFnzpzGiRNVcLcI3DdaJKvA/SpLUI1g29q6+JWGBooq5+02/f5G5VKUSdc49PxBfPE3v8hKD+BP/+xPcN8v3meRfKpPKQzbWk0AZ1LF67OALQnTyr+NneGLX/yCbfH27E+fxVwqdcny9k4SlUeodJBZEz2YoI4aXfHr50q8qptDcQ/a1F2XUGNQzZzVNu8krX0pRFr5iSeeNDfVV77yFdx5153OkFj9/o2K1StTV3c3du/ZbfWumcz35HxRvdhjVpwP+rNjepLbhVu9vQrcqmR79J18uGwk/VpaRhWvpT0ykAzw74mJdopqa23D7/3e7xGYXdWjP7uo/rU+UPxRi0UcJfOeSIS7Wv0Ij2aIK2yBLxoFFRy2EpuvqjlpIk395nJFaONFbawui15Dqyx8UZb3xBFVpBY7DG7eZBMIl1oUBCVl8p6cE2FQMfdSvDLMy4tlW8xtT8uo4rMG8PNqTge1Ni8ajdhnZxFpzn6sLXNV0fIv6gYre8i7WVQn1uEvMVtT7aqO36tlR1QXhj8aktLetoUzk9aCavTU97JxBPyavEotSGv39a6xXVK169T0zLS5ALW6Wq9qSK1jk4Z/TzQqOoFOl9LcVkOJGupRKEYJ3+Wi+hCg5SGRG1AsQjviKmozRcM7w1dNMipc5KKaW6KGam1txcDatdYztLJYEzqa6hTY1WPEecLsJTUX17tVVOEqv2JM9CQEAVLy89bJ6MgYnj9wkHVdqh5594rqUnRD7j3NE4giK1BNW+VNTTnbOmgr6DXdPeju6jqv7lcldAK41v01R5vNB3vs2DEkkwQ4tbc2NRfQ1bACuGaKdMGft0HfrqJ6UJLm0KTM2OiYaZY3I6o7XUM7P/3RH/3f+Idv/xMGrxnkEOzU7btWWHY9Y1/7iUuhih5r62nNt2iXgqGh06a5m5uj2LnzWts7xpwgVTlvEudCEZ/5h2//o6l/LZnftm3b2Wdra18Qbe5e857ohqIttcZ+t4omuU6eOIlEYtb2vO7u6bYV6yLlF9aLKIf24H7iySfxPx76LnpJBz//6w+wrjsdqvMurUfhSXadn4pTk1ma/FK9mgHJ0WyUCuTIK6/YInBp8w/9wgeNkqwEtuQ1wS3RRf/5ke9hhENlrK0Vg4ObMNDfbzcWsJXUq8x5ziSt9WY11ztRBEzxwlMnT+HIkaM2HZ9Oz5PixU1ZiNK1U1Fcv3cvbrnlFrS0tNiihHczoFV21YvwpPcC60o8qf6Gh4ZxnHWqHaYi4TDuvefDiESaeO6rYfy64K7d5IXDh/HEE09RYzegu7sLg5sGTYsrzrvGvXWuwF5rIB3Tb2vfvZtF5a/Vz8p6eTfLWcxU64UfztZLrW70qjWj42PjODk0ZJsiye23d89u28r4tXD1uuCuiW6uufynnnoahw+/aJFZbdTk2iq4d80ax5IVXakCvSYr39fk3Q70d6OshgOJsFD7roYLfRZjmJtLYYygHh0bQ4r2iJ5asWXLZtxy882obZn2WvKGwV0TZUDDxEsvH8FTTz9tuxkJ2AozVCB5T3e3RWVJo9fAXvvde/KerJQaqIUngVn7MsrrpIUHMzMz9mArUTg9Onzv3utsH8Dacsc3Im8a3BeKMnbs+Ak8f/AgZpMpRaOYr1H7tSmSUKCveVW0ZZm+06Y1AruCXSRWyGW+X4H/i/V0fuP8/4Zy/UbOXfllLT/2UpXaB72+uoOef2kOs3aOc/R183ju1AukOnmj/2q3vMh5q0ntvityYv+/Ov86Xj1mC2wduVAR1a5nr85ee/ZZ51lOq99LLjzmnOp8UJsKmMKMHigr75se+aFnZtojX4p64jL5Nc9rioSxfdtWbN2yxQB9cTxcXH5ucNdEhRJoFZA/NTVtQ4lebZNCciR5UmQwyeLVzGcmnWXhNPupbc70LBgXv6sY+OVW02jQaL5NPfPdqbDzgFP95Hy+sNEkFxZrtXMcOXem8652F+cXF/+dI7VfO7NmWoN6lk+vvFDttJqsvGz1HJVI3gG5v1QPZ+ViWVj1mvzvQiBc7LhEQK4d13mrnHL2nPOuw1cB3TlIWe2HlOphRUTqg8qo0VzeNh8VoEb4EJVfW6zV6K08RTIo5Un6WQC9Ui4ZuFcTgVKpZmQaSKsZrn2WrCzEymO1+Oe3izhZrzX2zy4/b6NejaJaUalW4kDpQgPyUsplBfd78p68dQL8/2EGVbbXxa1g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png;base64,%20iVBORw0KGgoAAAANSUhEUgAAALcAAAFpCAYAAAGpKoniAAAAAXNSR0IArs4c6QAAAARnQU1BAACxjwv8YQUAAAAJcEhZcwAADsMAAA7DAcdvqGQAAPMcSURBVHhe7H0HYFxXlfY3fUa9V6vZsuTee0scp/eEQEhoCRACCSywwMKyLIFlYRd+lhYIEBKSQHovTuwUx733IqtYvXdpetf859z33mhGGsmyLMdKMp999d68ct+9555z7jm3qvr6+gKQMTAwAJvNJv8aH+Li4qBWq8V5MPKu7m7k5uSIi+eDQCCA+oZ6iisX4hPbduxGTna2uHm+UKlUKCosws7de6XIS0umiYuRwClRYDAYRBjp2VBMm1ooRa7RaMBRRAoUU/Dc5XaLMEAfDH0mUtBqNVLkDL1OhwH/AJ5+6ins33cAGrUWahU9EBKefupp9FDZDL3Ooa62Dn/9y1/xkwceQE11jfiCKNDOri7kTcmXPzMxaGpqGIw8Mz1Xvjwx6OhsHiTLhcAHH3mXRz4JQZyeeYAKSfwFKjukV7c3asRxKJiFI0aeZSRWond0FDTyE26fFC1/gq/PzR5gLsWGQr+4Pgx0L2LkxJHw0TteCnzO8MpHBl/30G+WL1/I9TDQvYiRTwgo5WGsmJgUI985P5j7HWjraBqeco9HKk2f1wuvHMYDLqFhkev1enHUkjrQyWG8EGTp6OxCVsbESmg7SagUOdE8awjN9+3fg5S8GXCYrVgws0C+OjYwzds7GoeT5ZlnnhHHFctXoSQn5ZwjDoKEQIo8pEK444475LPzA0cZlnLOzq5du8RRCS+8vQ979hxBb78LO158BFYi06H9h9HaNfjM0MDgKkYu0E4q0CniIqvKnOwC+P2SWDPtRkNWJpNtMOcK2jqDNJf0BiOTPqJEzFCp1CIc3r0H5oAe244cR2XF8eD1kaAKqIanfCg4J6MhMyOP/kZIOUloMPLszByU7doEo94AU6wRbreLqYaOtk6svO5T8isSGo7tgt5ohNNpR8Dvg9vlgsViE5/wePxoauvGhltvkyJv7+gk82I6ZVOFB+69GzOLs5GapEdecTFa6pvR0dyJO//zNyLi2kO74Oiog9ZowoE9e+AkdVFX1wwPqYm8kjn49s9+KZ6rqKwcTHnJdClyBS1Ht0KlNcHa047yQwcxZ/4cFF9xB7oP7YbDYYWRJNrncWLPtk247V8ekN8aREVlxXAhYnjINtEZ46FXGRBw+WCzWOFxevHm//0ITiKX1+2Awa8iAykWy5evk98ajoiRd5/aDX1AA7e1D13trThwugoHOmzwkDo4QmWwrbEPFRUnoAmoyaDS4+jrT8hvhkMrH8PgstvQ19qJ2soybC5rwPpP3ImlS5YgISFBWFt9fb04fKICrZteQnZGKqlS+cUhiJhyQ2w8mhoaYPdoccnll8H+j6eRP3UqkjOnYOOhV9H1xq+hPvQkTjtUiDEZkJIawTpWxD/U2GRoBwJoqK/Doy++hCn5+Ug2mfDV3+3C5/54GNlZWWiYtx7J8TGYkpuDQ3v3QqvWwGG3ym9L4BhF5EOtVpfDhXkzS5CVOwXf+s4P8OO6epjddjLqSerojcLsQuJtO3TqAeRPmwafw4sYyu1QRCSLKZFSdHAfqk6fgosEhNHXZ4bbYYHT4UbAp4HV6UR5VS3ampox4PaJZ4ZCjjycLKd3v4yFK9bgu1+4FevWrcPn09NQpO9DS0sDGmobkB6bipqWLribqzCtZCbaHX3ymyEgUss0Fz+DuPT+/xK0Xbh0KebGkQpYdTX+7WtfwJ+/fj10vlI0dblgK7wJX7rlZng9dlz6ma/Ibw6Co5TFv4PEv2QY7dt2bkZfZysaGpvR4w5g8559SIsxomRKJi69ZB10ZJefamrCLV/7rvzGIE6Xl48eeV9LI/qP7yflFIDV1odU0oDsIPg8LhzcvxuzZi3E3Ds+Lz8djtMV5ZELVEFybj6Krv0kLKYYuJxuHN2/Hdu3vAW/J4Dbf/ZbJC9cKD85HAFi52DKMzIy5MsTg7a2NqVAA8LBHS2M5ZnQwEUqIm9rb+fDqAgtDQ1J5NnQ1tYuRa7VaElHmMTFkcAK6+WXXsF9991PZvVgHRsJMTFURi63RHO+8PwLL2LturVISU4WDyhgckhcRL5nUB5Cz8PRQeW3h1j2zjtuH4z8QiAscrPFEkbbcwblMCF+UIGJyDduehu33nSDfGlkMHmGqueh4GdefvV1XHfNVVLk8fQ1N9WbEwUu0P7+fqgHSJJGi/jTd9wpjuwUcIuF4hyMBrvdLlS1qqurK2CiL00kmHQWs5n5XEVq00O8roOaqpl333kXd99197BWiccfe4xesIlWjaH3OLA17nQ48ZV77sG+vfvER1QnTp4K5E3JpSyPLkTngt27d5HGnAlVd3d3gJ2qwEBEK2Nc2LN3B+bPnwf1WThr/KB41T09PfKviYXN4RhUuaHQkeF+onm45nuybJB0HR2jaMbAgJB0skQiQBvAwny/aLnQyA9wS8UX5/lYwqGn88zMUTQjPeQk00OdnTO8PVFpreCWC6o+g9fIrhfakI9nQ1paKtTtpNQvCCgRqqrKqkB6ZgZVFrEk2ufPjuwq7t67HQvmz4c6JoaERy7Qx0gKGfzLzyYEuSLjYlX5JbWBHCcFd999tzhyGWo0atFywQU4XpDi6g5oRNPo2bXdWLFrzzYsnL9gMPLYmLggzbfs2g2TVg2LLYCUmACWrVotro8FTHMR+QIlciJBLNnXE1agu7diwYKFLKGDJWa1hnsH5wUqK6HPOXqnw0PcocK2bduDrQ/vvv4MOVb1sFndqCIPjo/mfidVYc7gM0MDI8BcQJEKsqiJLBryOU+dOoF08s4y5SaptvYGUeGOhqzM4a3XCs2F4lL4cs6cecGIGUrLBAeXrR+11cfwm/fKwq5HhMLnoTQfDab4FEybvgjfuWKufOUsCJKFdOPmF55FaRGlWhWA0aCFm7QTazYfjFi4boP8Bt1Wq9FwdCd9LB4WcnadVNM7yfsjaxIuj48MKxtSimdj3py5HHkXRa5GSkoKnv7Lg3C21SM1WY/k1DQkpsSjv8eM3o4+3Pq9X4jIq7a9Rh83oqO1Hjt2HRDNIRy6e83402vviWfefvsdzJ07R0q5ilKeSpEreOYvD2HDpUuFm95ScwYt1dXIz8tDVk4m+aIGqGJToI5PhK2nGdPXXCu/NYi3336bIp8rF+gQLF84jaijhV5thMfqgI5kKzEpDYG4LNjIntTpdYg1xCAuKRP7X5GUXSiUUhSRh1ZzzZVHkBifCq/XB2tPJ06Vn8ZpTwyO9DlwvKkFHYm5eI7sdGdfH/QDauRm56HmxEH57RBQlMPk3UIRqo0m7HhzE9VCA0iYuRCXiRaLRMTFx8FBFa+7rRBPEF1znR1Yse4S7Nu5FdPmLZVjkCFJ6BD4/Qi4vWglN7HSZ8K+p55B9f/+Gg1WDRLTcvDs209DVf4OSoqmoI1yo49NhIHpFgr2iSjlwyLvqq2ApbcDb+46SFkmZzY5jSrjTDy2ux+/fmkjZi+YSfTWwnngOZysb8DJ/buQlxPesic6AyKlPDa7mFgxD5csmI+HH/07/tzTi03lFYin6v9waya0WrbO/MIv8vo8mDd/HY4dOyW/HY5hkS+58iYS9V7k5GbA7/Mhr6gYvVQGvf2duGdpB+w2BxzeASSvvwdrVq1DH8nFl//r/+S3QxAki/AbJfS3NeGPD/2RKth5+ML167F6bjHmUgrh6sbCqQtRRbmo7+zB3v0HsLRkGh5+/klotENozsynkGUwaiCJWGvR4vnIzMpCrkGF+Cnzcc3jL+LyKU6cbrQiKWYJ1Ku+hYyAnypGP1ZccbX85nAI8WcfMyM9Xb4k4fTr/0RCTAKOHz+KE1VV8OliUdfaiRVzZmAZS9+AnTwIN1Z+8V/kNwbx1lubJNOCkx8Js278HFxuF8zd7bjr9s/h09deixvmT8fKWdOh9vtISlNw7FSZ/PRwMGXU4u8IKL7udtz5P3+BzdyL1zZvgt2QAJMpCcePHUZd9XF87Td/lZ+MBHKOu7q7KHpyOuQe79EwFleRwc+4SF0LmovCPUt1xi0RnADleDZwk63aSBZXelqafGlkKBGOJWJuPxD9/z4SlMozZ8aU3YaGxrPmkOOpqKiQcsgXMokNn3/hBdFVxl0Kw4NPHHNzc4JdapECO7YvvPgicuTBCR9cqwWjvKJStH5OycsWZTG0VSj4cJCM0hiAIMSPkGvKCVFTNKrJP4Nv8wkZBdIP6cDgU7/fi87ObvT09iGeynA2+bYKggnnngXWAiXFxVKbwFnKbSxYtHgZjh09JMr2fMFtGmWny+DzDWBqUchIi/5+M0qnTxeNI+eSaGa8zOzwzk4x3EOvx8kTR0Xc7PyPRTpGA6drRukMqsG5oZ0UIlOcpai3txdTpkTu4posYCI1tzQjIT5BSbgfvWRQ5lDN09raKj92/hirBh0r0kiLdHd3Iy42Tkp4dU0tGVPxopbbs2cv+UkLSCi6UFiYTx7MNtGYfMcdn8Ef//gHfOc735OjGRl/+tODxIs+cv3T0dHRLkrzv/9bMpDPhqNHD6O0dBbVkhtJNvz49a9/jSqqYbdseV/IXn5+nlC2IuENjY1UcZnIWckgnjTIUUw+7Nmzg4hZKCguJIZHcjG4aP0ktZM2+AdITRLrke6QRX3i+PCDAI/rEwnvJeuY8eFIvmRaCR7v7OgUtM/MyKTURx7FMv/vJsRREaWl+bGcdHNSPtXzVK9012jRFDMAR48GNy334P+9b8CTN7gxL9uPvVYVGXs6/O8hDX5/uRezMvz45otGxOV6cbRGh38pDOAZSwBv3Ta2Fvs9e7dj6tSpJIdaKeGs3M1ms3B4Rkr4ZIBI+LSpiI2JlVilnxJNkiluTnoQPzOriIQrHsVk53GRPpnAEo93dYkfXAGpyCszxehFwx+zENsdFxtKU9zuPdswjYxAthQFxVOSB1tuQvHEE0/g4Ycfln8BlWTy1tXWoqGxCY0tXagjL8HucKG1ywZX6DjACw0ivaC4YqsoFI+J1ZNFd/5NrROFMIpPmwbuOxQUZzD/KDw+gXbRhCKYLDoJJlxATjGPQeDqdbKEICh9Q6r8cIgmaApHjx7Bpk1viXMOr727Ay8/8yTqyg/hZE0DnnphY/DehQwKWJ+o+C+nXeJxyZFIJx5XqwxBrTJZoPD4zt1bMX06aZXY+EHh7OntEQnnxn4Fe/fuxpKl0ogSoyGeii28/+0Pv/kv9FuBonkrkabpgD1pFlZNzyJ7/K+49wvXIL94MRqrTqFw5mJs3fIq6q1GLJk9F7OnjW8qAXceFBeTcMaFJZwonpZKXv1g3xZjNC+mnUcfjlDjKu+Ju1y6kaMYcWRjJOwiihcLPR6iVUZ6+VxdL6WbVuodJOEiD9/LAkbnEwI5/nBWEe0o4RQfDSNR+1xwLoRhinPNySNOhiU8OTlZJOinX/sSCnPT6FqyaLFOSaJqVuUnX9KPhJRUMgWkcaY95Ju2t3QiNbsI1937r/InwrH/hYcQE5cozAcjCZbHZUVrYx06u/qE3JjNNnjcTlitTnIh9fB4fBig/Pj8AXR09eIPL20SaXr7nXfIdSsYLpxpqamiV2goJX9y/73QDLiQHGfElMJMLFt3JakpA9yU8L6uZrTVN2LA64JOo0Pm9AWYd8XgcJsTLz9Kzm089PGJlCAvNEYTtKZ4et6JrvYGvPjC6/C6Pejp68fMxSvw3f/+5YglyR1BBZTwhLiQ5gmRcKI4N1mO9OKhTU8iL79U9JNxCQ+43HBYe9Dd2oaWxlrwBJ7Z8xeI0QaJc9eSa9VCZAOsPS1Q6WJgTEiGLiZRTKJwO+xkxNlgM7ejZO2N0OnPbsxtooQXccJD21U44amU8NQREl7x3nNIyybvQ60nz4e0BQ9FtvSju7udWKUB9bU1JJlaaIglOm1OmF1+pKRnQ+tzI1k9gKysZJSWzhe9YbpYcgQo8y6Pm+LxwNrfhprqSlxx93fkr0XGZko4s0pYwrt7ugXFuY9vaMIPbvwHqa0cxMYmUhH7UXX8APFsMiz9fTh26jgqepxYumYVEinC3ClThNnJ0s+J81Pc3EnAfa8aYzz27tiGQqMW08kFU1Gx2ZxOJCWZ0NrRjF6LE9d96VvyV4cjmHBilYhV/lAkZhaQYKrgtFtRduQgGuvq8O5bb+Kfz78ITdFcXH3j9fC//AYKrDYxJpPdq5kzZmLm7NkizJs7DyXTS1D/zAMwVW9BE1mgv//bwzi4dxss3dxyFkAcCZzd2i99cCRw46mshMINgRHQdvqAGFc44PWJIdpHT1Sgzz2AGZffgBklRbA/+yKSDXrYjxyDQaXHvz9Th9+914AnX/knnnr7CfzwVz/Ao7/5PlJidchI1MN46lXi68txqKIaCYlxCJAKTqASNPIQnFHANYFIN5cmHwVGUacOq4OKVQ2tinjY54WB7JjmXnKu01Pwre/9CE82NIGcdRgo/OLFgwiQdqlt8+OdjsXIyc3Ctbdcg9JrryehDVAcfhgogenJ8ejo70dLSzP0A9xZGCCtlonulib5q6NjTKxy9X3/CXNHJ7QkmHYbqUCbFXHEp7/5/R+x6+BJXPbf+/Hr6ho8frochzsDYvB8H/Hurz6VIdrcef7ezCkLoCY16HDbkXv9N9DX24cE8rx0lASPg/S43Y+GLivSctkEOAuIQMGEj6QCGZbuDvpIIk7u3YSXNm3BXXfeiVULpovO9Wf+9jtk7PwPfDsnC5elp6JQ24049MPe342MlHR0tnegsaEBWWQHtbS3o7Pfg+rqahw5eRq3XH0dtHodTh7dQTq9End8Y3StEoowrcKVD9eeI2Vi9xO/FdTr6+5Fe3sbjEmp2FFWi7W33oO1qxbh+J53EZ9ALGAN4HBtF+68tBSapKloam6GylKDjs4eYo02+t2BVXlxWDxvMdXKTry5eTN++Lfn5K+MDO7nLCwqRFJiopJwHyW856wJZxx85kHkFc0kXmyA3dKH46drMWdGCd7buQtlZj+ptiRkJMeJMaAcDc8KsRF7dXf3YGFeJuYUT0VnawsKSR3Gk+lw6MAefP5nD8qxjw4l4YlKwrkDvKunlxKefNaEMzrrq2GvOCHsD7fTjCP7dpLtXQId6e3OXhvyC4th6++CcfYyDFSfQE9HF2UoDhqdHtu27cSGS9bDT6qhuakWV/3rj+RYzw5OeNHUQlEBCR6XFMooamUIMihhRVffisw1G2CPTcLJNguptXSkZhQiIzUJ773xMqm3RGz9y2/Im0pBXl4eJTyTMtAtDDaVMZZMXTc2fOPf5BjHDh7Eywih+NhYZTTwKJr+rnZkUcZC8d7vfioGvNz84whDFs4Bb731FhlZYTzuF9O+edTjuSaa8z/0jQEixM5du7Fq9Sps3boNl1++QVT/oYj03tnA73R2tFPCk6SEcz8kD+fnLuGhfuW5wkumKw8lGgqtRkP29fnFzURtIQ3FNpUgA1Pjnffeg3boAJFxgBPNhlUo2kmXn2+iGUZyRN7ftl3SWExx+Tp+9/sH8fnPf1Zq4qLMcEmMl98nAuzWcTr4SOnEk08+jW9/SxrHEpZwBZxYq82GEydOUtGQ7UAvZudOETypPDx4zn9FM40A/+JW3jBfks6NQyZ+RCKHFJMEPtcRB8yePZMImRAeH2HEhPPHnU62o+WLHzA4nSaTUfipkRzqsIRzsbz2xluYWlQgxnhI02P4tpR66UH58eBbEUZKKNeCvxn0Q/4dCCFr8O2wZ0kzBQbElIPWNnILW9tx4/XXhimOsIQfOHQEq1cunxT8HQqm+J69+7Fk8cJgmoLKdev2XWQorRCahR8830Rzxn/6Xz+Tf50/1l+6TqzaoUBQvJcMelLmxCJFYvTrZEVrW6to4uBlTATFDxGLTMnNFaM5zxXc1fLoI4/IvwaXJuGJPsrs//NZASAUhQWFOFVWLs5FwlXkUvHHxsMePNJi0eLF8i8WKklkOC6WFQ4ThdAKUk64SvDkeLBs2TIsDJncyJOYWJWGBh5pNlFQRpiLg4acWwbTajIHhk4rtXgJ4XyfjPubb7wONeQLRlL24wXHNJEKtaS0FK++vhGXrlujDMemaoAS3NrWgeXLlxLbMPsEUF5eiePHj1Fxe/CpT30KL7zwHNkyd0mvjAiV6Iapr68Xg3d6yJctJu9oLGB25SEd+/btFZbqnDlz8eUvf1F0YD366N/lpyQMSo5M6Z6ePtTW1sJud6KzswOXb7gCq1evEBbZXXd9UTwzGrgx/403Xsfvf/87sZDG3/8e/sGzweXiKYVOlBJ1a2tr8OKLL+Lll1+S7zKkdApW2bJ1B2664VoxHmvp0mXixmQDl0ZsrCnIKhLFiRGZVdxuHqMamJjgi3DtPIJKJXG1IoMi4dygyRfYe4k4Fmo8gTtXI10fZ+A5oowhtsrEaZIPCiLhAbIzJ1INfhAQCWfqfxgSzmlUkikSzgPEPyyQWVzh8Q8HqwyjOGO0hHtdKpQ3anCkS8ruSFPpQmGzqnG6WyZPCBptKhzuGdQMkScMR4JCXCmdY0gCYIwN4A+VWkzVqTHtIRMOndKhrVWLqx8zYmuVDuseMeHHW8j+1gTwzGYjPr1Jj/YOLWpbtPjdMQ1+9pIJL75rwPWv6/HTdwz4t616fO4ZI16s0kI75oRLlZACUXO+u2Urrr36Smzftouq97XyrcjgPkyqDwQkoSY7mbLPlAud3KzwIj9PajgM3NXDt/ndsQ7l4p5srdaPNza/g/VrV0sUjz2HVQaURDMU7uKEDZ2Rzfc4DE00Q5nJfa7jz/hzvBgVQyRcq5Mc5MmOYTxusdrEj8mOYQnnrrrJT28l4RJEwhVM9sSzIx5MI2uVF156JWCxWgMbN24O9PfZKWOTBw6HW6TJ6fDTuSPw8qtvBDjNgxSPIJydnZ3y2eQA5SO8yh9plZZXXnlFPmOwQe+nl6XVGLw+vxhv5fP6xAyUDwKCVWT6ioSLVtAhFH/11Vcpd3L2GHS/s60Fjv4Ocmgt6GupR0NbO+yUkdraOvmhC4uQ1CjCSYkOTSTh5ptvxle+ErKoFxko2VPyEZucjaTkVGQUTMPU3BwkUmmVlEyXH7rAGMoq7Eh8KCBSLXFGsEHo8g2XYueOPVhzFlvlYoFtFe+AE1u2bCMvf7WkDl965fWA2WIZtzpsbmuUzyYeoerQSir7ldfC1OFwVTgUfq8b1aeOoru9FhUnjuLdXYdw8sgBlPc4UdMoTVX4IKCkVE44IUSrKOO2QwPUOhTNnI/k9EJMnz0fl61chFnzl6AkyYDVixdEfOfsgecVR7o+GIjocqoIfC7/lBMeLpzKuO0DB/bjzJmq4O+JD5oI18JDqErmdVbCtMpgAYTj6NGjwcol4Pfgn0+/jJ1vPIOqytN4bUuERS0+SDCjv/zqawGz2RwmnMeOHRPHi41Q4WR7Kkw4Q1gniPnz58tnkw1SSoUe37p9By5bfyl27dwbpsfff/8dpGekw6CPodqxVL6qQIXE+AFYzB7w9HNHf5cYxpSUO02MUnbZrFD5HMhMiYcpMRNOK69YP4CM/MEp6ucCocd9dmzZuj2ktXaIcCrYcPllmDGjFHX1Z+Qrg+DFdsoazDh9YBNef/YvaLN78NyLz+LJjVux/dWncaa2Es89+zy2Vlix9dUnUNPVj5dffFp+e3yQaB1G8Z1E8UuGUbyh8QyMvFgMlcgnPymt+xeKsy3tfDZw31N62tjmSzDFPUzx97dh/SVrFVtF+ROOgvzpyMrMi5hoRuhiS0pQqzXycfi14SFySY+GsGbm0d4nwZbPxgIVXtz4HsqrKnD0ZBVe3vg+NMRS//nQs+i1D2m/OE8MUnxCEMDV61djRskMzJpRjFtv2EDORgAP3PtJJMeOPuD3XCELJ3k30sl5IzbGKERdz81bMkU0zDbi7Pyg9FozgmbtZevXYfeufedk1o6HR4dirKzIwun22rB12w6hDuWEsx6/RCR86eKFOL7jbSQmxEGn1QjdHJ8QS9n1gwcrigkaWi28Xo88m8SDtTfdGdYgORRNp49iwOOgZ/yIT06G2+WAy+kCM4/T5aSofRQCcPBCOEwLcmw85MuyADtdbpitNlx3x10wxJiCCRddWaGUy8jKwKJLrsRTv/05cjJTxLxOe6wBep0agQEvdMYYMXxaE/DB7etFf1sHNv3xR7jt338bkR0aTx1GwNwCNSc6KQkqZx/85Le2NjSKhe5svBaUwwmrxSrNr6MCcHv9pCo16DPbcektn8atX75fxMWr1ioI8ngoUjMz8S//+wccOFaBltYutLZ3obu7H729/WLEpo8cZLVOI1g4KS0FMXHx2PiH/xTe/1D0Vh8Xa4nGxiZQxlXo7+lGe1sXzlS1oK29GxarA+2dPbBwhzB9o76lEy10vPX+f8cv/vESrrzlk3JMUioV1pK1iiqM8RX86olnseHOL+PIqQbUNXagmTIxde4CpOfNQEpGMbJIz6vUWioVPax9Vux+InwIam9zPeLjkslkMFGxUompdEjNLsaMxZfgultvhIsMz2bKRG+/FY1tPbjnx7/C71/cjAeffxPTZgw3DULlISLFQ1E6Zy5+89Rz+PZvHkZWQSFi4jPFfB8v8aRaq0daZi790go24ek4p175u+Bllgdfex3iiNI6HnRD9k5MfArxaaIY+a/Tx+Kqqy/DVbffhT++/Db++c4OTCU1enZIDCkSPlbtsGjJEnqWW+UN9HGdGIKh5qXy6f0AeSt2qx3xick4/vTv0L77deiNSeROeeBze+lzamg1ejGBg5d501NG4uOS4O+ukWMfK8JYRcnHyDiy8VEYY1PpYR9RnJNBRe/2wWmzwMVDokhw/QM+0jLE55Qxty6e+NcCu8sLp52FikqISkKUDmVYb4qjjMWiaOp0nCAtNhZwGodU+SOzCqP1zEmk50yFUUOUokT5KTF+Uldul408JFKL/WZYHHaUnWnA2/v248X9J/HMpm14evN72ESG2wHypHggGE/q85Mq5I+rqMS0GpOQAW9fCyw9Y3W4QxIuhHMUPWytP0lqkIqd3mEh9vnc8Nj6idp2dLR2oLqpBYc73NDkTUdSYQkWrFiJ2XNnYOacWSheugyFl96IzUfLsW//PvK4esWkPDX3sZBgc9eIKSYeZVtflr92NkjplIVzdPhI0FQ+nliqgq2vG91NtWhvbULtmUrs3H8ImsK5YuOFrKws4Tnx6ko802p6yXRk8hq5pJ4/d9cXoC8sxaZ330ZrTRV6KY7OyhNwERvxvDmeHDU2hFBcYfiR4Ce+9jr6YOtuRUPVaRzYsxvdbc3Yse8AMpZcgqkFOYihzC1atEjMX+Dl+3Jyc8T4QF4tJzs7C9bebhg0fsQUleLt9zajiiqm7p42WHo7iXW0cHnPbXHxQYoLppdyMxQ8T18bkwQzVUA9Pb1UGfXiZFkFMpeuR2FOOhr+8gg0J8uEPk9JTREzUxISk5BINSxPX+BFkJwV22DZ9jiy06nWLZiJPYcOQ0/2B49F4cmpehLYsXTNK6pcTnjkBCtgL4h0iBi87idhJPMCuoQMMXVMS5ZfEtkQ3uYWnPyfXyGGEry/ulfM33RTKTy79SkY4xNhrz5Ewh1A9ebHERsXC0NmPtkhVmEGqPVGUd0ffn+z/MWzI8gqI9ObLDNdLAklV/M6EiYf/KSF2n0BFBdMQdsTTyKDKBpD9zRkDnzxl+/ij1vaxHvf+eG9JH9q/PrP/yU2FzHo1cgweJCbmYqWtgbU1reL0qSoySSIQ335SfHeWHBW4eQZK2pSg36XB23kNNdW12Fv2QkkpKSJpZ/0RHEDWZF6shgTU8iIis8QNvlnHjyIG++4QcwPXbRiIRcbtMSOOsqIkeow3mOEtwXZvfVddNZWUabi4LaY5a+eHSLho9WcvEQoTxPjyRnTimfDRaps2dyZYtlQHmv+QnsHvn+qTEQ0QGZpDNWMMeQEJ3cfx/MH8snKI1uGqvgA8fCAXzLCfE4bTAlJmLdwEdZcsgG5hRSvzSaJ2VmgPCMSHsG+CkKrN6CztZHUIe9Ro0HBlCyirh47d+3Ci69StZ6dg1hyhr9fVo5HDPPgJLXG/UROTSKmpFoFi6UmpMFIutpHNavPQyYACSHvS+Z2ky1OFmOA3qmuqsL89cNX2h0JQR4fDXt374fGmEB2sgeWfqriibK8IwCPm73h+2/gtU1vk6kbwCca3xcOhtNDFVTyFKwp7hcVjEavQmrBAiIXOSYeF7FNPAKkpVggPXYblYQfTa2dmLtq5L2HhuKsPM649qbPEFVcVOGcRGtPP/LzskRNy711tW//FFdffaWoURc//ghV6w4x/y0vjnW/ZHidOHqK5KMcVt5fYUCD3p4e9HS0IS0lFV2dzWSEuUh1ZspfGxvOyuMMvUkHW2cNKsrLsGD+QsybOxtz0+PEjKqlc4txX14uHphRChWxAm/0Y+tpx03LChBPpdRPun/AFUBfVzvMNhe8CVPQ2NyGaWmJmFpUjCPHjqOzqQKpyeGzVs4GmceJVQSjR2aZxrJteO/tjfBrYjFt+lR4iXKppDl4Tf2aukZ0mvvRR8LaQb9tll4yunoowew1kZPQ20t8TaxQV4lectNc8VNQTe9kEjHohlgg4M09e3DFl74uf21khJJX84Mf/OAndfUNKCjIR0tzK9kX4RPsGHkL1yKlYDpS9QNkwtpQU9uAnj4LViycg/2nz+DSb/wUAar2WSen6V24bHY6clJM5AIuhMphxcpLbkO/JhXOuCmYs+YW2Mr3Yd60IiRQLTtA5vBVX/4mktPPzios0JzWQkrrIMXPgoIZc0Q1XlBcjPVXrMddn7kVNWVlyIcDr7zwJAzEAscP7cLlG66CmxJbWd0EN30op2Q9qVCyybVp0KdMg44qsEuXL0DB1Kkwd3egp7sTuQVT5a+MDmlEqmQdCi9/NJNWAS/bYCXnIE7Y7mqR+3yqAefMnYf29na8+pefwk+aorX5x2RoxZLK1KHh9GHYycng3VRsfX34xPrVcB6qgIZ0vYc0iY+8+bTZK6QPjAGcBmU+55gpzlh29Y3o7DOLtaszs6fiig1XwOsyk2AlYeX0Alw1bzqKU5PR29KMk8dOoLO5HUkBP+ZkpuDLt1yN0pmzyWEOIDcvD1rS362tbbj0xtvk2McAkfAQe5z16Nk0i4LFN38ePZ1si2hgiotHYlIKDhw6hvXr10Lvd2LtooX42u2fxMKcFNy0fBauXr0GCVRBZRCbtdbWIIvsmgGvFjazBVbyiM4FnFhl9pVIOI+COJfZIwtu/yoa6yvgITvGR35na0MD4mJSsWLFahzet4Osv3jccPVVKJm1FAOkOVYsXQkduWntjU2kt8gYo8+abVZ89ke/kmMcG5jHlZ2bpISTNjjXaS8r7voXxM1eiOx1V2PZqmXkAOvI41eRx0Pag6xEm9UqlCsvJmNMSBAOdfmZatHRqzHq4XBayAw4xz1+mFUoreKU/zD5OTfniuTMXOQUTcenf/J/RPVKqiXNlGAb3t38Gra8/y5pmW0kgGSbkAnMK6B+/bcPQU3eUW31cVz3rz+RYxk7mJ3ZzhHgRs+/PfpYgKQ/8ObGzSSn40dTxSn5bBAd1eWB9//wi8CBTS/LV8YPj9dLaf276C4UrbXPv/ASvvC5z8A+gfPcFGGn74njRIC3Vnz074/j9k9+QmIVniWuJkeAVc1EhB/84N/RT3qbtzb65f/+b8RnxhOYGOzYMETC9QaS83MUzpHw75ToX/zi54gn6rDT/L1/+zc0kTaZCHAZ6nhgLkGkltuoJSPr/PGL/xm+lHFe/hiWHhkjrDZJ94uE80hP3qZmIviRV765EOC08awsZhmGSPgVZFfzWnC8Ttb5YigB+Hzf3v3yr/GD09bR2YHVq1aK3yLhU6bk4rXX3xBLlfDUsPNBTGwMamvqUF5egT1kZ7/+2utYsXK5fHd84EnfTNiNb27GzBlSG7pQh3ziJWl9861NuP66sTusFxJcUqxFWCA5gRs3volryIzgCbOMYMIVPPjgQ1h3yVoUFRUGHxo7QllEPiGIobxhXxkLAmJdgJqaauzbfxDfuP8++bqEYQln6HU6nDhVhrKTJ0WvG/cOp49xZ0+mFHv/oeA1I0KtT/7gaAaGSBDFw6uP8DpFkWbgRkz4hwFjSjhTsZ58vdMVVUQ5XlrBJJomuC8ylJKMIT8FpJGk0mdC7zM7RXqeMXhPcte4s1bEwdFE/Ab9oet8S3kk9FFxHukGg38rUO4z6JyljFldSY/4Dv1hV4C9QGZn7qybUTJdiBfTJFSrDsWIBGdCvvPeFpJPE7Iy04XG5IUdFctAEfqPM5T8s4vQZ+4TTMk7i1mtFlx1xeUR6TOM4PzQ9u07YTCaUFIyTexzwNP4uaJld2OyEPnll1/FsuVLxfoNkwHMgCz1TKPm5mbUEvH7+8y46soNYRwfRnAm5htUp3IzETcO8no8PqpOJ3IZg4kCVxSs2hSLa7KAics2E49pOXDoINraO3AtVfdKOsMIvnffAXIo9Fi4YL5YkJSXKxlNH00UQqXmg/jehYZCdF45Ze++/WQDerFqxQpxPUhwzvTb727BzNLpmD17tuBqpcHoQoK/O2vWHJjVM7CwyIs3N74exrV8fsXll4uWDXqY/9M1aVZPKPg5lsb/+I//wCc/+clJUXAsgceOH0NVdR0uX3+JZGQoBOf+XF7va96cOWLFB95Q+oPU1/ytjwJ3K+C8xMbGorKqUtjYa1auFAUgmRwCKioBvdz4/MGvMfVRInYoeM0JHkKl5C9I8KH55Z/RcH6BIc08VX4RWysqhZsNd+7eLTapmzZ1qmgWeemllzFv3gK6y49E4vjBiIaCh4qzQxD5vfEg/FuUbjEEJlwyJl4qB50u8Us+DkIaEi+dc1JYO3DftMNhw9VXXy32FztdcQbLliwMX56Rh/ju3rs3jOBlZadx5ZVX4Gc/+5nY5e2+++4TG5LxjmoxMbHYv/8A1lNlkJCQhAce+E98+tN3YOrUaRTbAG677TZ8/vOfo+PtHP15QkVxfQYPPfQQ3n//fbEa0a9+9Wt0dLSJynTTpk1irNI///nPIQVwfmC1KjaiWLJMbO528uQJsQ4sWx/Hjh3Dvfd+lRhyDhF1cObI3/72N3zhC18kX2ar6G9nHV5eUT2c4E3NLag6U4O5c2aKFey4VZGXlRxpBSQuefY6eS4X948YyJz0etnNlYp7oitBo9FAxJU2JeKtI9lS4QEwEtjrZdvcK747kejtlZaUZaNI+jb7JT55aUJp/K2STz6wJcJcvnfvHkFwicMrieCLBcFDKk2CktYxEIrFjB/jrSY5w+yIKMRmTCSxGUxsBn+Hv8kZZdNVCjxYhwfHTyyxGSkpaSJfHDe3nSi9kkxUbiNiOrBa4cDEPhsEwTkyHpERpDcFjtRmdcDj9kfDOQax2UOYd06UlflPEJy5cfasWXQmkXyiufPjDMlKIbrK3ByiUlgPyoSOEnzCMNiJIiGE4HxD5nDxN4rzBet5RqjGCOrwI0ePibYIRlSlTAyUSpzrw3p5b/SgDi/Iz6ML4r74HSX5+UOhI5vQGRnp4neISoliwiE0BdvpEtEZQYJLzC3rcOkJcX4uiFGr8PXtOuT9NgZt7Rq8UK9GWbMGLnIafvKGCTpjAEdaJFe4mo68/tuZDjWsFjW4o73RooKBbr5dx4P5AL0mgLw/xohU7mnQwCD7OdXVejxP8X7xWRNq7UAtfYsHwvHtgxRvT59axH2sW43/2GTEJzbqcf1jMfjcO3q4nSocaiOHjeI83anGLS8aoJ9wtmM6ylpC/OGqU6LtkE9JRBYEHwcc5IzEtmpx+hsOLHldjy8VD+A7u3S44yXKFFHD2aPBza8Y0GlT46Y3DLj7PT2e3q+HX6/C9w5r8ePXDfj5ZgPeq9ChmQjDflRRAtDWqMU3iVh/PCpRnFQivk3PniYPd06cCje+qsfVL9N7p/T4xEsUn0uDoj/HYE+rGns6gL/MCeDPn3Kiu0eNb71mxO936FHfqMMtrxlgiryo1oRA0JHywAym6HPh2vOPvXv3w+Z0YN6c2cjNyREVKE+zPtsSjVEMB89d37rtbWy4/HKxrXBldS1UZLGsU5b14JJYtWoFEuLixQvj5fAowsE7KzCH87DwxYsXCroKgjOH7z9wEH39Z9mxLopzwiDjSuqEEeRwNgvH0vgSxTlC0HxQYwQrTaUWZURVyvlDMgIJRNZQcgYJHgZSMfxMlOzjB7OvwrjCQJGJGeyA6OrswvFTZWIAUHZ2NngYQugqNpNtD/HJBKfTA497cBY7Wynvb92MSy+9VGwqWV5ehWVLFw12QHClWd9QH7QVRcmcRa38+c9/Fl1ek3lvo8kA4WEOauvBSnPRIt7qStIwIfcjgp/nXX54r3RlcGcofG4nerwDOHb4EKpqG/HOK6/jZNkp1NXXYNeBMpTtehed7W04Wn4M3d0WNJL9/97uk6irrkK3+cOx9vZYwHSSaDpI0SG99nswe9YMZGdlSSpl9/5hKoUjYc4OlYa7775biMvHFSOplEsuuUQM7Cyv5F77EJWigIl3NjCh77//ftGDz4HPP87EPitkxlQQxuE7djGHl4r1WoZyuFQWZy+QjyMUaVcQyuGi0iQOXx6Jw/k9fpltyKGk5RU6hy51O9FBqz378rqTMQwlOIPpx4EN7NC7Qzh8t9heVNHheyLo8LHA53HieH070gwadHfUIys1EQ5NGtqrT2LBojmwmy0UYQL6unph9enh0WqhJWtHrfdj2QIe6fXhQiQdvoU5fN06sfW80OGLF4u5cmMmuFZH3BfBIokEXlTRCR3itEPl5OwYQzUyZkgcduEhLfgU9C3DCN7c0oLyClIpoXb4IGQHn3M9JOc8m9Zo0g0LDY21cLpsYddi4kxIjdPCYNSdcwiN53yDKcK1CxFYrQwD0Y+LgOkpRkPI5Bz2ZDiZR8frr7+Obdu24aWXXhLt51EMQhBaOiUMng2vNMcg0+Xl5Xj88cdx+eWX495778WXv/xlMdYuigggmgpzW6b5uDh85syZuOuuu6L29xghjBiZsMM8zVkzZyAzK1P0UuzdcyBYaarZBAqrNANipR0Vb3cmQ4ynG0OJcQJqamvFgpQ8oVRZCuWsoPeaa6uRO7VYmuR6VvBDg+m7UGADQ1myiCEqzfc3Yd3atWhtbxOVpuJpitWv+CF+obGpCenpqYiPixNi0NzUgvz8AhEJ/+aRRErYvXsXppdMBa/YNjDAy9H5sWnTm5g2tUQUXuizQwOvFVl1YidOHTqC6QuW42cP/C9aW+pQW3camQY7bEjAscY2vPv+FrgDBpxq6cKWx/+Bru5OaBy1iM2YiveOnsTJQ/vENnZ1Hf3ISE7C/h3vICHGjQ5nHE41NuPVtzahs7sPxflT6JuR0zIRYagWZvXK7UZ5BQVikmx3Ty9yyZnU6YlBh5mFs2aIJU651EI5fCh279mJBQvmhk2s37VrF265+VPi3bNBOAtj4tILB+nzE58IxSxcyxze2ooKYYcTh0e0w2fNRFZmhkTwvQdHJDi3ElZUlMNmswZ/z549l8zHse2+3t7RJBH9IoIH9Kel8hYPE0t0QfAtm7B23Vq0tZFKCSH4ECuFCTC2j7Mo8c4iixYtEWHBgkVjJva5oL+zFRvf2w2r3QZHQI2jhw9jx8FTaGuogkpvxKnaerH61eYyUiFbDsDT3wy7e4x1woUEk5LpqfCUfAwjuNRaqDwxCaBSY19ZKz5902U43WaGw2GB3ZCC4hgb+h1WqCyt2HygRuTrRHMvOgNxePKf5BMMN74uPmQ+HqJSpPbwsaiU88VHXqWQlbKWXPs20uEjqBT+qBQm9vORwSYmTxo9lyDm00xwmGhih4I1xtDYh3H4rFmlxOGyHR7C4TxDWXp7IhMYyuE8yvT84h5JYpRYz02ezlH65Mf5oNcb8N6Wt7CGrBSuNIWVItvhQxyf3eRFskoZJPi1114pMtLV0Y5HfvEActOTEBcXC6NRB71OK/Sn28XbuKiQlBwPHdmgPg+ZijylTsRLf6mweP0VPb3DRBUr6dgdsJitMPeZ6dxFjswAZq26EqtuHNww5FxQuWcLepvKxXfYYuJJubw+PK9VqVVrxDqVTtL7bFU5bQ55TT6V2OaUt4Xx8gw1eocdKnbgzDY7SYBKpEta5YfyQra8j7d65uvMf3Rqc7koTifsHh+Wb7gat3/xK8IhfPudd7BixQrJSqmowvKl0rTBIQRnT7MUmREIrsDS348Hf/IDXpeMHKQYJMbHUEQGsSSRnlsUybincqDUMMdKW8YYSXcZeRV0rZGuDcDusFOm3EKkOWpyHeC2udBLTkpMrJHi0uCGb/wY2jFYPT7yAw69/DfEJqeKxbrcLqc46pjwlHFmOWYA3nWDd9XgBf87u3rpu0QxCkxINxHN4ZAcODsxAu/PE2M0iLTzA05RGNwhTJEFVHDQ807PAFZediVuv+drYn+UoRgDwX1E8L2C4GJFMSb4vsNE8CvCCB6Kvu4u/P6n/wm7xYxE4voEIrzRoCXCqqDV8HYhXsQlxCI5Kwf55IHqjVRpaPRiswA3mXlOuxX9PT2w0fu8BnkcFUxXWydlXIVYKsyEtFxc8tmvyl+LjMOvPk7EkVZp4DWbjaZYaIizvR6vGO484GPpI+IRM/Dq8Q6HmSqyDhw6fFIwlcmgh9PNa1c5KQ0+YSywycvndodTLFe7cv2VuOy6mzBr4SLpo2PA25vfxjIiOM+W5pnISnt4RA5ngvPIz30ROHw0WM39ePmJx1F59CBMehVxmgq3fOpmxCamEbdKa9v5iQoBylTA7xJL77uJ83j5cbuFgs0GDxWClc5TUpKQm59LRAnAF9Bg8a13S/WIDLfTgebtr8JEcdMDpDKIQ3neu5bEn6VerYLaGEvBRAzAM4jJDfeRVJE0uVz0TSd9x2zGCy+9CQd9NzYuDutv+hQWrFyNzOycMed5JLz9tkzwdtbh1ZE8TeZwqfFqvAQPha2/B41HtiA5k/coYNGmzxAhuKGKe0h4+XPWm7xajttJxO4lO9vaJ63CTyrHQKopr7AQKWlpXJ3CabXCT4Sbd8Pn0HTgPegpPr0hkeIhbnRb4XDyeBZSAbzJgz4eap2eOJ0KmY68Sj/pAgToWzw9nQvHR+c+jx39vd1In74QRbMXinRPFEIJLjicK81ws5Dnxkvz48+vbIHOxlrUHdyMxORsaCmzKiYwcalKQ6Kt0sFAQa8xUtBDTUQf4EqLdC8vxOykwOqAE+YlXel1eqENGBAbnwy9z4XNf/gZTFo9tEYiNqXXR4nl+e8BLjw375NGnK3yi4qTJ64YKBhJF5soaMh60BuoPomJpzolhuzlWKSmZKCvrgw7XnhcSvwEgblYoaPgV/lHCMEZgtnPCyffew7mxpNIyyggiyGOMk81KHMYN19STU4KUlgDTFSPywGH3U4cTYRl7iPCucXQOTpXD8BCFViXpQ+Nne2obmjCyco61DW34mhVPY6VncHxqkpUVNegpqEVLZ19YrXUXgpsdfAi0rwIgp8rPLI6AqSaeGswHak2XhBcqzURwROoIFOQnp6LjJR4vP/E71F36qiUkYmGTNqw5tmGxiYxvc0UGys4XWxWMH3amFQKVzQn3nocSYkppFezYdDKjkqAglpLHMhcTmJNz/lcHngcNqG7ubLiVby7iFCdHZ3o6TejhayIpk4LqnssaLR5YVMZYKWC88YkQJ+WBSsVlp2kxupXoZvibbV7cLqlHafO1IktsvooDg/Fy5YTsxfvyibsOOJ65rAA1wV03UvZ0tEtDVtLGjVpHxWsnU2oPr4PuaULRR/AeFFdU4MpU6aIVTlE82xutmhrCqs0lYFAaaw3iTj79x0asw4/9vYzYtObxKQsaGISKSMDlAm2DAJCXThILwsdStzHlgBbJXaqMDuJe5tbmtHU3gULCUBs3nTMmTFN2MBsFvKSGWxSxlINz/vc0A2hLhjMJGxvc1rpP7JzcqGnQuG9EsorKuDqaoOJKsqpBQXIzMhCfCzZ5KTTVRpeuJ4qUa+TLCUnYuLjKE0e2Bz9VHn3kiBSQZkSseqGT4vvjAebSYezWdguKs2a4eulSASX2sPHRfD3XoLWT4knYhtM8cIqUQ24yeqww0q6tfLIUWEJaIhTWbv09/ehq7cXVbUN8FAhFUwn+z8tgWx4HVUuscK5Yg7hzbB4R0Y1EZudKt4nkwnOKeLdYdi0EyqKzDhlOQ9lTRML6X/R2VFehkBbA/KpQLLSk2Eka4b35WHrJJm+EW8iTU+F6yLLxcxWEzFGd68Vn/yX/5QyNw6EE3zQSgmTGaYrE3oQZye0AlNCCulNIowgBlVmpJ/72jvR2NiG2lOV5F36UX6qAj1dXTBb+kkHl+FEUydKr7gZS1cuQ152Giw1daj4y9/Q+8JLmOL2IikpWSwKnZySgtTUVLExIzMDq700sqT4yBZVRnqG8I4zM7OQlZ2Fvr3Po/G136HpjT+gt/YYklLToM4rxrGmFuzZvwenq8pEW74h1gRrT7dw5jivvKmjkb7HxoOXveXzAXMV0zKUnIQwgvN9QeIxcPRQcGWkpspRR1aAzkCJJvPPaiX3nbjYRmLbR+bXgWNlaGojvdxugSprOnLnLiaLYwAJJNLpmRloI7OUOTuOuDy2qAhx8fFE7GSyyZPFyvWxCWRd0H2dKYZUB4XYOLT1d+BAxUEYSHr42dS0dCy543vkRJFbr9fCcuYIZhYXihbQ1IJp8KQX4dW3d6CNnDav10EqS0MSaST9TRYM2exswZjIc2SPubejXc7deMDElOgYSvOIlSaLNFO/tbltzJVm5Z43xdpXrE54F05uu+C9IO0WC3G3HZVVNVS6ZCeQGu6ibyVk5yIvMw1JyYmoe+oZ2HfuQTqpjzRu/yD10bv/AFrfeBMFV1+Lf/njFrxy3IKHtpL6If26aGomtu59G29ufQV97m7Y3GYcrTiM45XHcPqtJ+E7/AZ5uT4yO0nyVB50ntoNe1MZkkqWklvugTEhDkZKc4xRjZycPMQmpYjODD+v7ENp83pc6O3pR1NdDWYuHvv+N6E4U10t1seyktrq6ekLVprDqmFWKefK3/yOixwTnZaywQ4F6UeuLNlI8BDhHRYr+swOIU+VDQ2IIds3lkS3eNpUUhVpiCH1kZiQSOcpMFKiTDot2fDJSKCw7XgL1F47Eojr8mINSCVL4lhVG3G3BtNnTkM8SUd8bDyZdmnIzEmHmyQsNs4k2nU4xJHa0NF3DXAjPSkGCYnxsHW2oJc81Y5eO6m4dnQ1NcFOqo6EjTjeRJKVRKorGb2kf8eLcE1CEcsYRvDxqBNuHBJ2LnmUajWZPszhxN1+tx1tTc04RZ5WDGfcpIOWnQ5SFbyBdFJyEux2G6rJ3q4iSWC1pxXDMchOpmAy6rHxRB98GbPh15lgikvAptMu/P69NvxlZzpxj1o0hbLeNZFaMOlikLFgKVxUMYtRq1SZsp/P1p1WmKYuxFGccSmp6CGPNoacqda2HlHJJiSkQkPOGRNKQ+lPiEtEHFWmbfXnusftcIj10+USGEbwcyc36W9SAza7ixwYM6kSD1krfhgNpFPjUzGrpATFBdmINRDnko6kh4Xtzcvf3XbnFyizA1h/75cQTw5KZVc3flxTSxkPwG3uw5tzbiALwsdNJfBRyhxEPy/d+9aV2fB11uGFk4Uw26UF0hXJ5ALgVsKAn1QaufDcKsktlDzSjx0ttYoYg9SHizjcSwWSkppIlW0e+QvkoA2o4CJpbGtsFLtSud0eZBfysoATAJmwIQSXmx/HiVW33Y3yk6dg6+1HQEtmIbnuvIG2lywX3jqUnR8DueQxpFjfe/c9PPzoY2Kvgh898N+YeckNyLzvW3iOKlgm27fLyvFUfSMydm/CiR7eateHWPI8E7XMtT78ZlMDikqLcM/qeiTFDghpiCFXfe60RViXX4Tk1AJoTUlEeIN41062fzMyoI1NpoImydPHSaYpqRNuXmCLhL1S+gM1OVM1NfVU51Tj8z/6Xzl354dQsoYQXLpKjDIupFLlU7xgPVkS5PhQtH7yIrt7W9BC+rGTOJf3NKsh/e0mV533rWQwV06btQgHWhPRqFmMvPx8cY2hSUzEhm/dhYCtj1STE/12C7psVjjcLhSkGnDNrDbiXr9oy3ZSsNvsON1wHO+erIQ6Jgluj48qSIewqQfINl981W2iAuvo7iFptIshHblT8sjL7YO5rxMuu1k0LTAdbF41vv6/D4p0jB+k1LgSG4IwDmeMl8nZlY4nU81g0sNPHltPSy1qK8vIsamGw6fBskULcfut1yE3KxU5pL+XLFki9lS5Zt0iqKufQsLmn+Ba4rJ701Px/ZJiXEmWUm5JEXJi3OglQqcYfXD1tMJHquD6RZlYu+A6pMZkkXpywWa2wWy2oPlMO2668ha0NVTAbLXAYqcK2zUAly4ePb09aO/ooMLvgZeIPGNaCTlCOfScA00NNeik9Lp6yds1dyEnM51s8vMdN0nSKHvEoYjA4UR4DqJ0xs7ulvZG8iqbYO6oQn3VfuzauQXv7jpE1kYWrrn6cmRPyUFiTCwWzihGnkkFjceBru5e1Ld0CI/PNK0ITuJGPyeSvs+eKO/QwxaKitvL6RmbtR82mxlu5kbi/P6+Hph7pW2xusnKCBDHd5M0dbQ0w0wFYabKuMdqhz9zJtpIJ5+payY10oHFRbnIJ5M0KysfpTNmoaa5A/uPHiWP8DDaW6qRlZ9+XupVgPIg4hD0lK8RwoqA7433M2lFpchdfg2SF16KJqcKiVk5uOfLd2PNuuXENX2oO1ONE8dPoaujm8xHDdbMKUZuLI/Bq8ex02fQQfq+MT4RnQ4nGom4VrI62ptbYPQ70N3XhbbOTljo2EuBWwXb6XdbRycVSj85VX3o6uyBKqBDfV0tmlvqUd/jRJfHAHPqApj1eThRWQtnZyumx6lBbhn8VHA2Sw+cDjtKS4vhpLohdvZSXPu9/8HqT35RztX5gPxtpdD4IBN9WFuK6PFJT6f6w49DB47gmnF0QNj6enHs1b+TE5UtTNCAmts8SCXYXMJS4PaKnfuOo4i4upkIVdXRi8vv/AZOHjsEgyaAm277DBX+ALo7yPEqnSEcMiMZ0zwwcybp3gbyLFNzp0On0cLq8JINfQZFVBfwDl/HD++H1phAOnoG3nz1RSxbtQZFBfl49Oc/JN0fg1mlJeRJUoWuUovKki2ZfksXdu07hh898qzoAJ4IvPWWNNStieowroCX89qz4W0p7KgMV/LjQVxyCmKnLURrCzkt5MTEkVOTlJWN9LxcpOVkI4eOV1yyFPXVNZiRl4FPrJqPeDLj7vz0Z7By7RV45A//jUN792J6cTH279qO6lOHMSV3CllAxOU9nYhNzqfC6EZnZy/K9r6FaaXzsfn5R4jz+1F2dD8KyMOrr29FT10VcjNzUFnZjPQYI+aSo5REThK3DmqoAJ3cv9nRglPlZ/Aff5s4YgchM6owSxVmD+1ie3/bTsybO+u8OTwUe994EclwCKeFpx6C7G4/eZZsH3O/ZF9fP1Vs5AVmZJFF4SP7twk76btZU/LR4w6gmdSFh5wq3hKRVZGBvEetPCadm2Y53dxlp6M0JpMaiifzcfq0QqoQ88irTMAAWThdpL8tVInmZOcgPpHMRXrWQo5WTx+pOqowv/LLv8B03pVkOJjDL7lkHUlnI06XV2LlimWiiTlIcB6n8e7727Fg/hxSBRkiIxNBcAbHvf/JB5FNROBuLbVaL8Z7cOui22VFT3cLKkiP91ud5O4XCGfoRHkVSslaySCnRGs0iiZaK5mUTfV12LXnkGgrn0W6t5RUILfhcB9lK6kePXFufm6+mNjFhekmMzIlJVF4kipSOWpynvwBH3q7u1BFEnDJ5+9D0YzZckonDkzw9esvFXXUyVPlWLNqBWLDVArRVFrRniXh/Ag8FNyGvequb8OXlI1OEmGX3UqqnSwV5lqdUXilPMyivakVU4tKMHf+Enzm9tsxs2Q67L1tULvtoi173sy5uPqKa/DNr3wWd97+KXzq5lsxr3Q2MolrB8gOX7pgNoVFoplWrzeJ7rp+MgeNam7jIU/SESAP0yNW129sbkb27IUXhNhByHSU6CrVmkGCs7/PaoSh9KhMNKYvW40Fn/oyCq66CV1uG5mPJ9DaUIfqigps2b0fObk5xLlG4tJYIhg3SiVjSh7p6/YWVJ04LtLHwx9iTAnoIFXA7TKcBZfTgmnTpiI+nnfVMsHvGRCtlJUkyn6vjypt4myqS9TkIwRI5bCjlEp2+FWf+bKUsAsEpiNbfgpdGRErzQtFcAUsQfOuuBkrvvRdLP/St3DLj3+D37+1E3PWX07qpR0+7vglq2aAVBEniT3Tvft3orG6Aj1tLWioqUZTcxucdht6qRLlDo/AgJqeU9HzAdjt5Hh1d8BtMGLR9beit6tVmKaWvg6qyM+gZMOVuOLz98ipuXBg/uY5mqEED6s0X3/jTbGcHrfj8j4+E6XDzxXVh/egZttbMJpiYCa93Uu6/a6f/xGtddXoa29F4ZwFiI1PwJmjB4Rq6j20iyyhdNGI5iDbup0cn8JLr8CslevkGD94sA6/4orLUXXmDPYdOEiq8HKxr88gwYmjXn3lDaxesxKFhYWi3WHd6tVin+APmuDjAXvIPBxCQ6qDm4cVnXkxwGl54Cc/wdVXXUU2eBX27N0ntl+NCye4Hy+9+LLYdpV3OeERUJON0Dy4squ7G9t37EQD1f5pZL5efdWVwqrizuTJhqTkZFRS/bRj117ccP01gsPDlLWPFCYTmQfLB+g4WQKn696v3SeOKampuPnmm/DNb30Tn/nMnYLovMHwK6++GvHdixmImHSUtIeCQYKTGOj1UmM+PzhZuJubOLe89z7+/OeHpN+cvhDwb67kb77lFnKmvKKimgzgdHFa+MhdfQo9gwTnzTd51Co3d/KAedY3F08LDoJt9auvuWpMDMDjwscypvyDAHuVrKZ5k6V+s0XQlxEkOJcED0coO32aHjCLEU8m8vAuNsRYbY93GGcPBd/v6uohj3RQfC8WuHeeR1n19/ejpqYO6alpgp6MMILfSrqxob4Bx44dRyf3YhN3JSUmnjWzFxo8xq+mukb06kRKS2NjI370o58gPUMa2nyxwGlLIKuOt3Hkyv3w4cOor2/ErbfeHLTFg1aKAhbdvz78iNgOa8OGy0RJ8Zg+Jr6HdOTFJj6ngwdItre1IT09Qwz+YRV4sWEglcHjFbke4c6SLe9vRUdHJ+6/76thNBtGcAU8h/7Pf/0bUlNSsGLFMuTk5ATFIopwMJPyDoMNDY1itxjudfrKPV8WjVVDMSLBQ8EctHHjW2hqaREiy6XJ+p0nlvK47sCAXwy21PPI1LDKTdTTnCJxkP8QIlWAkjIYvKOcSe+zLhfLioZFwX+kC9IcTvmdwcuE8Fgjgb8smgfoPPiq/GP4m/Q0j84iFeF2ueEixuRneL3eG66/Voz0HQ1jIngUE4cxE5w5l3URt7lwECVL10bnnY8mWCXzdpaieZmCQpuz4azEZoeCG/FPk3va0dElKlDe11IMShS9LuHkliRa+jifK2mQro8R/I4cDxmF9JuOclzD4+ELJOLie8NuDkKJMxi3DDl9EqSbwUfkP0pe+AbfY9XGFgePyrLZbUgn44InovG29KN1UY5KbB6GtnvPPvqAiiJKEgMmExLihTPEjkVomsMxmGgJ0u9gaoMIfyL4jILgqXQiCk75aMhjg5AeEMSRLkigH+Jx5X35Xekg/whFhEsM5XnW3R6vNIu638rTHT2wkEXCzcncyhobEyueHIqIxGYO4Vq2rLxCDFnOyc4SC0ay98YDWsYiMh8HKOqDrbim5iYxtqa7uwclxdMwdWrRMDpFJDYTuooci4L8KSgqKhKzDqTeijGI6weEserJCw1OgzT3PgAHmYK8b3R3Tx8KC/LE1sahCGsZZPAYu7LySrHDSWlJiVhcjPWzkrHJQOje3j48/cyzk6bQFY8xMT4RCxcsIG2QipraBpjNZnFdQRix+cVt23ciNydb9AUKb5JqW/aSJhNeePFF/L//93+iTpkMUKSM9Xh8fDzmzJpNjmESdu/dH8YQYWqkpbWNSqQec2bPQN6UKYLQk3EfB1Zp7MIzM0w2cNrY666uqcaZ6lpkpKeheJo0jjzI2VwCp06VISkpEWmpqUJ1TBbOGQo2ryYjoRmsUpjL86bkibqutq5BWuaDECQ2P8SuN7M/PyS5yR9MBcSJYY74KICZlps5mLt5tQvOF3e2M4I57OzsEv59AukctqFDF3a8kOCEzJs3D4uXLIXVKq1tGAouCE64EriBngNLXqQwGcCMy0RPT0sXjMsTDRhBYrN9yJlg8WSOHs0TmkicOHEC3a4kdFqNpMZOyVclcIL//NBDWLJoEZYuWYKlS5di+bJl4nwRXePtavg4f/58UWArViyntMsvX2QwwbkjWKvTwmKROtlFBcknR44cFS1aK5YtFQ+xvubrFxps6fzrv/6rGBD6wx/+UFTKoWDOVnTeaOlRGITbbSYDWMqY4Nt37gQvHbVs6ZJBYh88dFiMVlq1YoUQ1w/S3FOI+EHVER8EmGk4P9t3bCcHX0VMvGxQjXCbAWeZM/5BZ5q/91EiNENRw5wrRR5DrJEBsXRcFBMDRVoNehN4CT3+PcjZMmPxIRomJggIiZUIP0jsKC4MBJ0l0gcryH37D8FoMmDxwgWiJuWxEDzl7uPZF3N+YD+FO8uZrnv37YfD4cSa1StDiH3gIDk1JiL2fGFvf/3rX8d9932DrJLQYQORCB8UGBn8jDRkTKokJqKwwr/BSzBxpzNbTeGYaMZQmpRZASjqIDwtilnKkCp64Kmn/oFf/vKX4jePduWFyniayKBRK+KgP7Ji58Enc+bMohck5e7i9WA1vNCXNCCcF5A5deqk2Hvn+uuvR2JiMn3kSfzbv30fjz76iNhOgDclNZnOvw2DPcuTJ09QemaTp9uJ3bt3EiPcj23btoouuzVr1ooBM0Nt9PMFDyvjPC5fvgJbt76P7OwsMWmW88TMlJWVTfn9HtFC+m5ycgp++9vfYd++YkFohqQZpPOgzo5keh05ckTsOcBqxeWyo6qqEjU1NaKdlt35l19+CUlJKaioqCSxycb69etFwfDwNua+4Zw3PvAaTzt37sAzzzyDd999l75XIbjtj3/8o9io4x//eEIwwESDmUtpsmEvkAudmzQOHToo8saq9oUXnsfTTz8twhtvvE73DkkvKAgRtiCxefFYUQAhRGdX+NFHH8XGjW8SgW0oKuI27jjx7IED+7Fq1Soxftps7sfzzz9HakPqxbn++huF+6xWD4rY+YA3mGCvllQeSVCicNs7Ojpw1VVXiibgpqbGiMxyvuDvKdRKTk4W3unixUtRUFCA2toakT9mRKW9hsOSJYvF84MYTFdQZ7/x5ltiOghXkPzS9773PfzmN78bcagXqyq2zcXScfRbaSVkgvORddlEta9w+hT3l6HVqildklvOQwp4Wh+v/sDPTTR4Kb709MygV815Zm7nFeF4ICiPz+ZRBlJZS/sPPfLI33DPPdKkqr379sHhdJHOXjl+00/Kt1qMJpVWDR4QhGZwpieK0AwuPC50JjYHt1sag8jBRZUPryF+IQjNyMjIEnHz9/l7yvAN0ZxBp1xPMIdLbTjD64xQeQsn9sRL4sceZE8EESQ2j4UIVeZcE/Pih9FwjoGXvCYpVyBoLRNcEJvPbTapN0EBN7EO8IskotEw9sArZfBR0Wqh6k0Qm39ybzpD0YVRTBQGNcagGonS94JALGcnUzukgoxS+8KA6SrRNoTYUVwIhDbkhRCbLw/eiGKCwCQVqmSIGokqkomFMDaYqrKxHSS2ZKFIlshEen8fd7C26O/rF3QVxGaH5viJk+JWFBMPnuLIjVgSZxONc7Nz6ERi9yjJzx+hKpnbubn9O6hGQtdeHbhAjTofJ7DfIhGcG69YTQd716PEvXAYbAENcnYUFwDM3uIgHQWxB/laHg01DmuENc/mGp5bApyxqnC0mc7liAN+YG/7uZeraKQf8hp/59VKLZ6r4PmH8sURwP1Ez5dLzz1P72iHPN/ap4b5goyyk2koEznMzhaX+Ld8czwN8fzqu4f06GjT4oG9Wvy/LXokUW7fqSWi+1R4+DT9cKlQ26cS218dbFOLDSeO96hwpleFeioMHf0+0aIRq8wz9p3S4ZfHtPA7VGjol9LESfvBVj1KYoDLXjQgTgvsauIp1UBHrxp2rxR3S7cafrca/7VZj+Y+DX71Lq9TAuyslRr47WZiiCYNWi7UeH9OqExHhZyDfMN0li+OF99Y7MPPd+qR06GFIdeLDY+ZsKdeg4crNDDogUWPmtBq1mDRw0b0dWjwfoMGX91swOeeMuFgixb/PKLDT49qUPpXk7TzBxEnxRTAulcMeHyXEQ45tZz4tYU+1FhUuOoJE4xeNR47rsXntupg9qjwDSLs2/sNaOlS4bvrvbjzWQN+MGcAzxzU4Zl6FZY/acSC54040yltbHQhMOivBMQahowhQioh0mrpY0HpdB822QO4evYArpo6gOVpATg8alydR/HR/+VZA/jCdi0+nR3ADw5oMTd9AFNSB7CIuHRtjh+xcQG4iKIrMwZ4J0SkEaGzeCSEU4XXO4AkJbXEGCkPmvDXDR6sThvAN97T4doZfrSTdLzWpEKsX4OftwCdJEk5mX6YEgZQWhCAwRhAH8V/W7EfqSTam1ovbAOFoiGkWRVEdO7wZZbeyB2++XmYP3eO6PC999578be/Pg73Oe6AxDqWN53gz3DnD3Mo7yOnpet++q2hG3xfR0ferpefZ5XGnRv8DqeLrVB+VkgiXaNToSaUDhCOk9UWv6/85m/IeRLP83fkLlHpXTrnuHgHES5IQQd+Vn5+IvHoow/ja/fdK5h2/6HDYqLBhvWXyjqbcserwYivKgpmnGACcAaUjDIRGJxBvs5H/o5CKD766BnlHT5nwjCUa3wM6WkScSrvM5RvsEAqz/N3+FzESedKXF7lW8qz0qsXBErcLS2t4FU7BbGZ3Xksmmgw4ZREMWFg1i0tmS60hSA2IzUlNUhnxS6MYiIgtaaGeJAERXucpxqJYghC+FZWIwE88+zzVMHINU8U5w2hHTgQ7yrsK1eQKrH6gliLKYoJg2Bboq3SLRNUI1FCXygMagpJjfA/1tWD16OYKLAOkekawtn0R9ygk2gled5gcipBUdpBYiv0DdBJ8KEozgtDTeggsZm6TO8oT08cmIEFPWWaS4Ph6dKbmzYjd0quaBvRkrfz1XvvxSNK2wi9kZg4Odf3mAzo77NLdZ4Mbhu596v3iFa/Q4ePBCcwDXI2g0pAFMIQ9o9ifGCTT5SBTE9BbMUODOoQvikqSvl3BNTX18tnUYwElbCx+UQipERsImyvmKzDhD87KisrsXnzZrzwwgvylSiGgmnKO8dKBJWoKojNjdszSqaLC1wGozC0AC8AwzqK5x5GAs8gY33F8194no3PxxsCSQPFeY8xdqD4Gjc78twU6b5frEf9UQGTd0RrhNt2xwqeC5iVlSX2vomE6ooTqKuuQmVVJXrMPWhoqMOerTsQ8FlFO3Svy4WqE4ewbf9JdJ8+gN72amx/dyuOHA1fSefDDIlpZWdRZt8gsYOlIHT1yLzN0z9YffA8xO3bt6O8vFy+M4jM7Bz4NAbExsZRXLFEYBUKSkqgpms8kVPn98KQmIyi3CzEZk6BKS4V8+aXiH1pPmoQ9aFM2yCxQ02X0aCs48Siz2Hfvn3idygSUzJROq0IBfn5SE8yYcb0YuTl5UCjM0GvlTaqnzatFFMLspGQVYD4pHSkZuWjIC9LjuGjAWGNBIiuMmmHc/ZZwLtV33fffcFw9913y3eiCAPTU5B0kK5BYkcxwSBNIbRFiMYYVCOC18fG3VGMDZK+ln8Qhi3uMm/O7OBQhkf+9kRwMcWxqpmPI4bWd+yuf+XeL5Mp6xc7fTgdLtGhPkyNMEkjWbscYTREDpEg0ZDuC40hPROiRkYHT5C/sIHX9oh0ffKHSJCushqhIM+pCaqR/aRGDKRG5oaokUcVNUJvXuhWP7+zHw5dEuIndjGcDwSRWv3uITXCXvHRI8fhcEprRA2afqGa/Dxx8sg+nDh+Es1N9Xjtnd149c1tqK+pwuFTZ/D+7uN4d+cuvLf5PdTVVaPq6BbUV1ejvqEB3olLwqTEBTH9AgE/eLBVY2sbAm4XMlJi0GX2wNZVj5nZwOLpOVi+ahHaOrqg0+rJ9U9BZ08fcYccwUcJsgphhFgjB8kaMUZWIwSDYezLJff2diEtNX1UWRGqTCZu8JyOo70zKUHpdrvCR9QH1YifrZHjYmmliNaIQITWN94lVTfGkJmVRa65BtpRAj837Dwkjosa5DQND+rh1+jZYVYxM46gYfiNEGKTkTISW9HLvE8jNyKFBrvdJlZEG3r9Qx+0Ea6JwEsTDb8eUR6FqEqGn/RniOnHbSbnAl5ejZta33//fflKFMMgCCudjruC5N00GG+88YZY4iiKERDC9EFin4vpx02rvKAhdyJwG/Q111wj35FwZPtbOHn8IBrqq7H9WB1efms7nnzuDbz07JN484UnUXVsO7o+huUT1jZiijFgzmyyRrRa3Pu1r0V0arh76x//+IfYb4AXShzJXf04YZhT83eyRu75kqDV0WOyUxO+rh/xNlerw6rWcPAzM2fOFJs6RAl9doSSM6SCZMLJxBuFiFwjL1++XP4VxdkgSCkTPKLO5rMoz44fTD8lhGKINTI4qDLsQfrhsHvCg8MDrzcQDG6Xf/gzI4T+PgtOl1Wgo8dGv93D7o8UuF24obkz4r0PJkRO61B1GvwldAgF+f4QYkskjsTVvN6qEnj8x/59+7Bn707s379HhI1vvgaPhxegHXxupKAn7+n1XSfx4M//G76AGof276J0edHWWA2zzY5TZ5rgddlxvLIeXc0NOHboINrqK+HTGFFXewptZjfs1j7UNnWiqb4W1a298Ho8aK6rQUd3P46V18Lv9eDA0VMYIMspUhrGF/wRrkXYF0fhVCayTG/GoM5WbowBOq0Obo8Dy5YuxaJFvAvSQtxww/VobGyQnxgd/Bm3uRnTV14GlbUejW0dOHysCvtruvHYpiNo2vUPbH39CRzb9R4q972K/KJMxKRk4e0tJ+AZ0GLfkz/D33/3J+zY9i5eeet1ZCTGQqsOYMvBamzafRC9e5/C0a3PoLbsECzeSKzzwWCQztLfQZ3Nv8eaLnqOl+fnfcHYoVHCWGG2mNHVY8f8RCveOm7Dnh07kJsVi/aOLrSd2I1TtR2YPnsRunyxaGjtQV3ZfuzbdwxtPW2oKTuOxKWfx/JV02FMy4e5tRFaqrRdNoqzvwNVRw/gdLMVU2atwekWCxIMQ4T3AwSTUzCxTNdhrX5zZs8SrX5f/epXw1r9QsH339j4slg0XAGvb93bY0FBQeRRUkMhtxpcVExkG34ouNXvy1+R7eyQVr9hHb5jITYT9rnnnsSatWuE3c3gJekT4lOQLdaaGh024kKbPXzL1Q8eAaSl5k74PgmMMGIfO0bEHrZYORFNKWhuHhyl0Hkw5DXX3IiW5vZgMOhjkZOTKz8xOrhwec+Cix0uHEhqBQ0DkgTLtAz54qBuGQt4t4+FCxeLPQA4FBYO3/p6IiAKRjqT/rIOFEdxGIZzyMKFAycimMBBmgSJPd5EMoEvBJEZ3HO9Z89eHC6rQWXFcVjNvXjzne3oI3v3pfeOwNrVBKsXcFq60dJQA7/WiONkNo5UEBcHlBg5PYOcPXht0kCjHkBLpwXauCR093SQ3V2N1fOmoq2jHwebO1Df0QuXn5wqhxVuso7eeP0ddJHDNBkq3yBCGDFIbMGh8vlkQcDjxMq1a2Ev2wL4ffCQqZmaX4xXtpzGlGmzsGfLNrL5KQuUdq9vALdeMQ9HznTJb08SsJjJhB1UI5NL9gR86likx6qx7JpPYeWaK3H5hstg7uvDf957Ge5dlY97/+UbSNQGkJBVhJLSWRjQJ+M7d6zDwAVSa+NDRM7mP9L55EEAeoNBLEHEK0bwlJHYGN45O0AeI11kq4IfI0YRzEKZkNZjmkwYZOKQlBGlOb10NrxvPYpzBdNQ6l+PwNlBEHdIKuXCsTnHz5sIX9ygkVNzIcD2tcTTg3xN50PH+s2eNVN4kF9jD/KRf0T0ICcCk6GOuFAmK3eLfenLXxQe5LHjJyR3PdSDHO2zg16XpBsnIsgxS4F+K/b6+YRI4Ksj5S1SugbDoKd51kD1BAeuL/gYioicrTREDeVsr9eJfTu2wUl2blJSHAw6regaExFTTLzbEA/65g3VTDFGaQ4kmWkMntfIcyF53Rg1vcMrN/p9frF4t8flEVLj8w6IfbtW3/DJ89qw2eNyovHEPugo7Zwu5ipGHM/VpG/7PW76npO+R+mhguFuEjU9yN/mjeC4rJgOPPKU08RNEjxfky0bHojDRJN2WaI80TVWRXzP7/PB5fFS3B7YHS7kTitBS3c/7vjMp0Uajh8/DofDjTWrV4xO7Ef+9g8ioKTbnn7o9+htqkFGaiK56kboiejciMMTRz2U2LhYIxIS4gWhB3h3VCpgqSCkbVb1RgMdtfAR8Z1OBxwWO/r7zbD22xEQhaPFHT/4BWISEsX3zgUelwsHXnoYxlgTMYGWPk0fJZ1sjI+HwWiEijLtdttgt1lht9rpebcgBBOcNxV1UaEzcVVk5fA/q523+qI08eRQFVs+nO4BkfYBP3E9m0cENxHZRgTuN9uQNqUQN37uLsxfvAyPP/44brn1VpnYJyL1ro+OO+/7JuIy80S3VFt7D3rIU7NTJNx74fEGKEIPbJQRp4OuUcKYYzxU2izCvJucTm8UI1YNdIyPTUB8UgLS0lORkZlChRxDJp0eL//2R+isr5U+OEYwlx554zHEJiZQPCZiAh0ROBbxicQUdCQZlJY7JcJxr42TCGm2WCnY0C8H/s0E6+23oK2zi7zVfioYF3mlxEhuP8xWJyw2J2x2Nzx+r1hloafPik7iYOhj8Z9/fBT/+buHBKEjQtZjIcQO1S6Rcde3vocZy1ajpasPLe29aGvrhZWIy9sUOuxSCdvp6KDSdhLxpW0FiUMCPvgE8b30nAN9vb1wO93kjquRmJKE7LwsGMl+NsXEYM+Lf0XF/h3yF8+O8m1vis6DmJgEYkIWd2nvSLVaJ8Tcy5JEKsZmtcFG0sTb0HI6bZxOJ3O1l8TfI9JssTmI4HZiIJ94j7neRiqAOd1K913E/X1mO5rau+GCDl/8wU/x0z8/hrSsbDk1oyOE2CNVI+G44c7P44vf/SEcHh8a6KMNTR0wE0dYKaEcWG/ZbXbRiyM2VnBTIfTbKPE+YgI94pPjkErczPqd93GUdCN5gSkJxIFMHKBy9yac3r1V/uLI4Pf6W+tJL6ewkibO9ZP0kBQZeI9dUnGkp51WC1yUHjfVEb19ZvT2kvoigvURZ/LmdV6uQ0gdOKjwmdiS6hsQ+WDp7SJV10fc39PbB+eABsuuuBG/e24jfvn3pzBz/kI5JRFAaRtK0SCxQ/n6bKsMFxRPxwN/+huWb7gS7cTlDcTl3b1WWK3Etf0kopRoLgDWkVa7E3nTS5CVPw2J6YVISC0kEZ9CHJ2NpNR0kgrSuaQzXcRpcUmxxPEuSqeaCL4Zlu5O+YuR0dNUh9jYGNK1lGaq/Hg3UoMpTqSfCciFp9OZkJSRg+z8qZi9cCEWLZ+PlLQ0Ug02kV4bpdVGabSR3vew2qD3LHS9u9eC1q4eqA1xuPJTX8Av/v48fvXYs7iZ9PJYOhyYEYbSMaIakUrk7Grlpjs+i1888gQWrb4EzZ29qG/tEWLW1+8gLnGTLnSiePZsxCYkQ2uMJ91tII7TE+eRbjXFwxSbiMRk4kqqHDUaEn0issGoh5d0Ylp6OvY+8xci/sh9my1HdlNlHS9WfNfpjPRunGQlUB415N7zN01xSVRxpkIfl0aVbxYyc4uwbMUSLF2+GH1EcOZ2O6lCrl9YMju6+6AmlXTDF+7BQy++hd/88wVcf/udSKYCOiewSUQhlLvDKkhBXioR8eAYwXr21ru+SIl6Fp/7+r+izzlAXEMcbnYif+o0JCRnkhVihIasgwESUWGS0Te4rVpFetUUE4uU9Axo6BkvmVySOeYVgzanFE7BkRcfRlf9Gflrg2g+sgspyYlkASXDoCVLh9QGW1V+sha0dNRSRaynuPXxKdBQ4RL5RQWt1caIws4vyMXCBXNFBcl1ybTZi3D/A/+LR9/cgt/843lcd9uniRGSpY+dB0LJHSS2ZPSMH2x7z168GL94+O/45v/8DnayUKbPngEdcZeKiMHlJ+xY+shAgJNABCFx1OgMxJVELHqfLTbJBlYJq8GgN5HIp6N+zyY0nzosfwnorj4NtaNfrOagJYlQacnm0JNoU0GKAes6IiipDy0dJbdcah6g0hXf1ZB0MQNMLSpAftFU/PrpV/D1H/8M85YsJenggrkwCOfssTP0qEhKTcPn7voUmXsJknqgDHJGOfA/yrpQGSoijJru84dZ7Hl2AxOcD26qWNlBMuh1SExKQdvRrXD098HroQq44ZTEsRpyYOhhv9ctnKUABYpMxMlBQ/Gyh8emp4adHXm0v5be01MBx8TFY/GCUiK8Xly/IAjh4DBiswY5H+5WYOntgt9pEYTmzKu4smDi8i7OpD4o60JtcDWjIoKq2X+gI1covLU2N6EyWVidIKARnmViUiqqd76FjsPbEZPCqomkhUxHIQksMTwyibmFguBf9vroe3oqUB09xyvQsxfLW3WryDTUkErR6w1ISUrEsR1vc7InDEzDIB1FmqTTEGLLVwiDZ+cOznzFztfIxMuQOIz3TaEvCy4WLobUhqAhDuY9gpkbPR6y1amCYuKy/lSRm8y6WxCQnlFTsahJFXXXVVEhOok1DUL/+yluv6SXqIB8xN30Lpsm9K6Grqk5UG7YnlepWN3wjh4m6JjrqbLWUjxxcQkwN1ej/yyWz7mCaSjRkckunYVx9mBxjB/lZCMnJCSRex5P+kBLWkGqItSsHoiIvKIxSzO3p7Bd7CUV4CObnRev8hLBxaY2PJNKTQSkgnMTEV103UXORb/ZCrc/QJ4rORtkI/MoLBeZii63T5iMHlIxA2y30/v0NrcXCGlhiWXuZ+0t2nRIKtSkOriuMJI1k5aRiSObnidbnApywsGElggbQmxOkXw6Tlh6OjBg74GJ9KmB1ARra1IYdIfMMcr4AFkb3Ljjp6Of3F4vOR0+D3OnXwzW5HYVbtjhfc6cxOFmmw3dln60dnehoa0dtS1tqG5uRU1dI6obGlHX0oqmtjZ0klfY3dcLs9ks2iF40S/eN4HjGSBu50JVkySoWNJIh2uJ4zUqbtshc5EskziyzeMT4rDjuUcka2miIdF6CGfLkO+dE/idhgPvIJbsWoMxRurK4sqJTDItHSWLjyswOhI3B5jQRHB25/nIE6KYUOwS95gdaG7rxpmGJpRV1uBweSX2VzegdcCIg2eacKCyGgcrarD3RBkOnz6DsqpqVDW0oL65BR1dnbAQ0V0O8g7pG1x4AZYiSo+wgUiPU4UhjmqSPFYlOnKGYsmjjTFqceDN50UaJw7MxBIXhxFbYezxELvp1AHhwZlikoSuFsqDMslVHdOYOYv1B+tobkvxkX5mbvd5PWTm2YhAFrJ5rURoKzlIfahu78GZPvJEdXGImzIV+TNmY+7SJSgoykdOThZy6Zg9bTpi84tgT8pCjSOAsqYOnKw8gzN1dWhrayVP0EJeoYfcdlJP9F3WLGq5QqVE0k9OIzehSo6W8EbdFlQfG77u1Xgh0VL6G1ZBBol8jqLET3dVHxEtemqq5dWslEWHrIasDQ98pH+Jh0VF6LWbidtc8PrccJMtbbNZ0N1F7n5/Pzr6LGjus8OTnodpS1agdM5cZGZmIj42FgnxcRQSkETWQ3JSAl2LQWKMHlmp8Vgwdyauu/FmLL3yRthi01FJquZ0VRUa6uvQ29NNep1UC3M5WzqkXwZ8ZI8LjicniJuDRYXMTbOSmdhAjDNR6oR9BoWwQWIrXD0eOM299JfNO7IgWEyZe0QLHGWM2xuIWz2WPvGc1WIRjVR2cpVZx7a1tonx2S2dPTAbk1Gy8lIsnD8bcbFxJNpE5ARuik0TAzYzMzOQTm48u/Jpaank8KRSAcRTJgaofvBg0by5uP76GzBz+Tp4EtJwprEJVdWV6GhvgZVsdDd922OzwutywEfBzdeo8iUBFAxCykYQWUgdN9pMAASdh6qRIFePA2zusavt5wqJdC6xLsXHrjNVggNedLbWo6ulAQ67FXbiZEtvN3qp0mtpbUZdcxtVgH1AbgkWLFqIVOJabiKNI05mwhYWFCInN5e4OZG4OomOyUhOTkJKSgrZyClISk5BPBFcQ2Zdc2MdEd0n9oVZsHgJjFOmoYHiLq8sR3s7qZW+LljJB3D2tItjd2sDmZoO4RQNkKQpvUxsIXEHw0RAkJnNIUIIZ4+f3DpyDnyUWO4C85Izw46Jz0ummJ242d5PJpUFjfW16OnsEIQ2E0e1kXXR0tqBxg6yXqbNwbxZJYgxUSVF6iEhIRFZpD5404uYGO4Q0NNRUiMJiYlIpPv8TEJiAp1ToGvxVDgmetZB+t/c3U6moBX5+XlIKZqOBlJT5Wcq0NzUQIXcit6OFjRWV8BLKs7tspONbyMik9ogKfT6eK6Qj5iiX87d+WKQrhPC2aynfWQPiwJjogfYOXHATmLb005cTJm1mO3oam+Dy0UqhfRlD+noivpGZC9YgRnFhcItV7qwtG43pk6dSvqTvUc9THQ9JpYrsFhyQjhQpcnnFGLpPJ7cbuZuDjF0zdXVBK+llwraIrzGhIJpqG/vQFNLE7pIolpbGslmJ2kK+OAgSfOS2hCOluK2k9j3kSRMBARdZR0dUkHKkFn+XMjPDUpesovZldAaqEYnfe0l08tmc4ptsJVJPhayNlQk6K2tLaiqa8C0VZdhSk4OTERonU6L/X95GC1/fwL6mlr2ekTjFLf+ccsid53xMGURuFeHJIClgBfh5fsxpN+5MGKMerTveBpdO55B3ZZnYOKlNSh9iUUzcfpMFTrJU+zu66P340VFyc4St6sww+gMRmgpLWyDs9k4bjDpJFuX8huhggyClbms0McM8TxFS5UjN2dqKHMeygjrPTdXRsTJ7J01tbajprZOOCXalCwkJqciPkYnOprdNXXII5MxntQC97YwsQ1GA6kWichGMit5KBp7fay2OHCbiYGCia7H0DOxRPT4xGQYqeB0mgCyjB7o7G2kZhLEshaJxfNw5NhJtBKXG4zcWKUSTb0aPbfVSOYfE1pPBO+dKM4WzCvRcxTOHjs4KtarPB6PgyqgoUrHB6eTiE0iyo5FJRHTYvFCF5OKpKwipE4tJYuLfhNhmZg64so20qFEI7JaLDBQRckduNyTz9ytI8KLljsiJLEqVBQGSPR3HtuO2rYmcd9IxDbQM4VrboKectZhV4kOioxkistIcSUkwaWLwbGKOnRR/aHVqSndRGgy94QaocIWzb5UAF2tjVLmzhPCppcRQmz54rlyNcHtcolxI8zRQmTIi+GhvByVjrjHR7W7w+bGAjLN9MzFFLQaNVkT8cShOhx9dwuqNr6JElMsdFTYNuL+3fd/E1ZyUDREJLNrAK/vqYXZQS632kAf4NZEHfYc346WvkbsPb0N72zfgvZj23Dw919F56G3oNeqkBs3gO79r+Hkzs3E3fGcMBTMX4xly5dRnWGj3KuQQNYNt20H2BFjj5Ikhz0HK7n/EwLBuxIDhxCbLwwSWro9NjitvSTSPGaDbGyiMHtmrFJ0Bh2pLqni7LVaSX2cwenykwjwUAOq2GKJc9mzNJ46jRxu8iTzTU8cpqM4dKSvO7bvxPHKFnz7kSN4dn8Xrv2/nWQtkMSQanr85QfR0F5DqoC4k1TC6bqjeOnkEcH1Wi3paSpkPTfnqvxIc9TC4LEISbE7HHCSjubedO6jZAbh1kBuP+H8c48PqM5hz5Zd/vFC8ByfMEllBh6iRiQSnytv2/t7KIMGioyiY1ubCDhAuo/tbI7LSw5CTlY21KRn/URUFtWEOJMw2wJUgSaQ+POgH67gdMRdrFpSsrKEvb15Z5nwIJOoUowj/ewme95DlVd3VxdOHSgXYtpLtrTD4kR7YxsCxJk8nJhVAY9k4nhZFfl7m6hwuQ2dLCGrGRaqGMWILB4RxV36BCa0gb5pMhmEdXQ+rYBhzCqr5iHE5uthj40JrJ9Z7zFhB8i+ptTTiZ+4W03mF1kl5C2yKmklT67fQZUWZSieTDg22wbIi+SBNVwA3HHLhGKu5sqPhw6kk7UCS5sg3opsHfaVtQjunr1gFi69do3wNAsK8rFw5TwsWLmA1I5RPCs1glFcek5XAH5bH+KI2PFJacIWj02MQ2dnF/rJ7u+jdPmdLnqH6htiBrbp9Xoj2uqqpQyeL2TuHUbs8cBu6adanHU0R6cRNnZvewMaa2vIVe7C0dPVqGhpRW17J9X63GivJVtZMtu8VBmKnnAqGE4TV1QcWBVU9/mxrYZs4bhceNU6NNoNeHxfL777TDUVJFs/xLlsNlKlKHpdMjLQHJcliEu3xVHpGhtw26kAqRDJuvF5XGhqbMGJkxU4U0mh4iQazpSRnm4XEs/D7xLJZq89eVTk77wQwrzDiB1ae44VDiK2aJRnzqD3taS/k1KzRJdTD9m0SYlJWDRjGkqn5QsCMSFZVbBJ2NTZiVM2G3rY1qW42C7lMXcikcThBrIYjFTZGuk8hlSCkd4dUBnwzslsKiSpcNj50ZLaYludzBJBMCHIVFFLp3ROzpaWC5W+y6qusLgY8xcsJvtah+Wr1qNk1hLEJ2fTo/QG6WyWLIfVwm+fP2R6hxBbIvJ41Ai3nnE/I7fycUK1avb64pCZno3igjxRUZmIW0xkWXDzKn/LSg7Ot77773j15GmUkSr5R2sb/t7cIkSf43KTLo/R+UlOfKL/kCnIgpOgpWv9bWTWxaKyhXcVIUlgqSKii44B4nDOHFfMPCKVK+sAn1M9wgUpMYVKqCJu1yspnU4Fb6L3yRrh5gaqFHkMCetzfv68wSUvRxMktnC1+SixxTkhp2Q2eYpd8JOoqrgfkOLSkK3NuplNLl7tkuMVYp+aIrq7Xnn9TRRPm4o//OHXWJeajG9kZaCbMnmS9LuaiLTPHYPYDVfBxl1eVH+5iNud3CRNnJgVaARXadW9POLVJ3p6OIgsMOG5/U7umOBWPLY6lGdETxER3kfZ9PndRGhp7SuVPyBa+2zEBN3k0veR6VeyaHBu/vhBiZJIO0hsdizHi7QpBejo6BYVD48U5f5zjo2bLXmYcHwMV1rkmVHl46WK6Llnn8XxsnKUlVfgvm//G3aQCvhtWwfsVAhPkm7//ukKFLu68LO3aildAVIRA4glb4f7MLk3p8Ewi3SxD+tL2qngJI5nK6IwZxriSfxVWgpkN4vx1dwoRsTmHnsxXpzUFVtJ3GnAQ5UFlxPx+VlWX9zh3EaeLg+8nLPqUimD5wFB56GcHST/OCBmdBkT0E8cEVCRJ0lmYIBUio90JnfIim9R9FyJ2ohjuHWQr7HOTiSv7u8vbIKHCUHE5lQ46X6cy4qUAA/RpWt0kW1v7mpz+tUI6E24a7mPVBMPW+ChCjqkJqchSZ+E+SmJ0MemkOeYQISWNiTqdpOHWLCIrCYe7uuEIb2AKsNOMa6bSgEB2XriniTuC+XOjHlrN4xLykdDCLHPD/qULPT09ENLulokccADO1V8PPi8nyoai90q2klYhyr41jf/BTf+6G28d8KB/3vpBBYuXCDfIbVBRJrbeUpwpIts4X6XG05SMzzq9HMrUkn3UsFSKYidm6hwbE47aprPIGXZrfQNsj6osHmoAzf3Fs1bitzS+aKLjMePcwWZO6WQ6hADPCQpfjJXpY5mkhJiiO7eHsxfs15OyflB6H05yyHEPr9SXLxuA0rnrOMRCKBcwUWE7e3phNVmIQ8vRowQbW1row8OEvuf/3wSNRWnYFD78I+H/4qKigpxnYk4/Rv3QTujmOKjSos4zxiwwe3ziMpuXmEsqQbunfcKArLo83d6bb1oa64naeIx1i4K3C5DUqSLEZsZCe+Rjl4iMDtQLBcOh1lqLPPzWk9ULzjdWHn1jaKd5XwhGRsUZNJOiBpheC0WmMjU4wT7fQ7Y+rvR092OPnM/OS1GLF00hzyzGNRVVYhEcOju6cHOv92Fw5v+hKObHoSdVA5bCMypxvgE6MjWZW/Rxf2HHifpWB4G7EdVTRm0XvJGiWu9Lm7w95IX2UseZjL6zT2ijZoL10tqxM06WkMOEhHYSlLmIglhkzQhjnt3tDCbyfu09sNH6iVA3yX1jby8fClT5wlWQ6IulEk7RI2Mn7s9pCa0ZA9z352bznu6iND9/WjpdSArIxXZ2dlYu2IhEox6zJo1G5deegm+8Nk78O3778WCaZm4Oy0F9+dk4VtTcvC9KVPIs+vFVcuKiUh2Uh9ulKZRHcCeKqmn9SvWY9Wiy+meS6yIxmaauc+CBaULUZybC4fLLk3RIDXs9pA1Q3rdQZ5sP1k6LiJqfk42UpJTRPdaS1sXLERwu6UPboeFKtsBsreT5FxNBCJwtlQZjJ+73RYzBlw9pAN70dvVSDV6ExrbupGRkoKCoqlITkpBRnoKFs2aCr3XITiMp07wF3UGPaWHK0D6S7qTO3CtxPXslGhYvEllkLgQB/PsMg/paW7wdwrV4GTVQFzLgSdO2cy9JAnkdVJBeIlLea6P20fxUf3R328V41UyuD8zOVVaUJ3s+raONrrH403aSHKsYn7ORCGyzhb6hQ90lHsZzgVuWytc1i70dzWjqaEGVXWNsNq9WLpkgeiu4i/y2Lus1CTkJcbAbneI2WI9vWbiXBd8ei1clHG2RDykKixdXaSvicDkWvN0DZ4m4iaCMmfyeD82IVm/OqjC43k6PLWECd7T1iwsIBtxMnO32xcgXe2mSq8fFuLsTKMayfGxiCVT0RgTj7ycXBwtr0Freyu6OtspD+Txpp/vHmekPIh+EkMTHYdytkJa+XrIydjgdNrQ3nAGZ6jCO376DGyeAK69ZgMySGS54NykDtgG15FIZ5JaSYvREbH70cpDGMwW+InbmDjM617yAm39feJ5F6kEnsrH7RkOqsjsdM4FxQulu5irZWI7bA5YiHPb6yvIMnGKqRo878elMaGfpK6dzLmA24ZYNUuLl3S0DRa6Hhsbj/y8bLxz8Bi8piTMvuITMFF9cX4g4kUwGwfVyLlSdwgW3vIVzLj+Lqz50r8hKSMLV11+KaaQ7nVRZdXS3ITqqjOorWsWPTc6KtnZhTkk9m7hqbV0kMoonYUmuudk80xDVgIJl58H+LipsuV5k0RYLjC2cqw2nnxEZqVDmn3GKslB51wZ9/f1wEomojVggMU4Bbritej3mMgEtSINHiTGxIlNL8SYblZJZAampqUiOSUZN33j+5i+ZI2co/OHpJopyJwcwtnSFf7LFsG5giNOTM9EavYUZGbxQJoM0qtu0WlrMnGzZazoL4yPi0FtTR1l2oSZGcmwms3o7DbjS9/+Ia77yW9w3Z+fwZRPfxIJS5eTGnLhP24owW3zk3HV0mLcPDsed6/KEpOk+m0+3P+Fn2Dp3KtQkFKM73/n/9BhCUCfvxj5130PmatuR9L0pehxBHDlNTchlyQpJzMNWZkpSM/IJO7lOT0mJNM1nVYz4XtRCouLj/xD5uNBnT2BiEvJAG9IkUw1PldE+dMKMWP2LMydU4o5s2agtCgHrfWNiNeqkD5AJhlxZFd3H9557XGYdGp0mb0onLkEqTnTqfaMx2duuwkOVSIuW7UUxVnJiEmfjj7S9cfL65CdPwspmXPx9tZDZNrZUDT3EgRicuA3ZOO6T92LVeuvhVEDZCXFYN6MGZg2tRhxRGgvSQt7kCxdNrKeSucvklM/MeB2IAGu+yQ+Die2ZISfPwrmLRc6FdCK8R4mUywSkhKQmpmBzOwszJ07E61NjWR9BJBDFWaujocM+1Bb34xY4nwbedGHjxzBwf0H0OfSob6xDeYm0qlUUfaTJHAFznrYoPEh1qDCrJkl0Pr60Gdxil4Zm92C5tZm0QC15ck/kdSpkUAWTzpZRiadgWqNANnWVlEfiEqawjV3Xsh9LSW6DqoRUQITQ+zSJSvI8WgiK8OGAGVUQ+pDRx4Zj81g4eL6YeGc6bD29WPW9AIsKJlKrnMsvvvD/4e//PkR1FUew9zZ87Fo8XL01uxDLNnmeTMuwenjRzB/8Ro0tnTDQcTu77Nh7669OESVG6sjp7kLZSdPYNG8+Rggk6+ltgZf+PZ/CRs8JzMVvD2LhseFkHNljDdRxWsXLXzLr70NPGvtwkBq22EEFwrYu2+/0KmzZ88UDexf//r9ePRv/6REkAyOA9zj/u7D/4sZpaWIjU8mZiRbt7+XTEQbeWke9PX0YfvuI7jk0jWIpczzYMva+nrsO1EGpzEBA9wmTno9gQfiGHWi9547B7ifk8d6cBuLGO7GzgtViNwJzJ24HAp4K9uiQmST1cPmZn93N+ITYmCgyjEphXQ05dPpsKODzMSjJ0/h+395WhoZMEF47LHHcfMtNwvmPSpWZXBh3ZpVoWqEXUviuggmy3jAQ8ku++J30dLSQiYa6UafRwwbSyZHIikhHbm5Bbj52ssE8ekmEpOSMLWoCMvmzKDKTIM5U9JJCfnRSoQ609KBSlIllY2tqGlpRXVzC2qapFDb3Izmzg5hY6eZdJiZlYjVyxejZEapqAi5Td1DhcJCbCJiawIqOEii2L23mK2Yu3bDhBI6DERLSTUPVSPiArP8xKgSRgwRd9Etd5NH2Uqen584krhTH0vORALdS0RCcjpZLinoIVG29PaQExNAElVeGq8X+alxWE+Ev27hHKyelofCOOJucqfdZCpa2tpgIq+QnerCGANWTC3EkqICZFD9MK+kGKkUd7wxTgwx446LnJwM5OblgZfo4O4ubhIOUOF39XRj/U23S4mdYDDTcghVz4OcTRfYcWRMFHcz4skaSZg6S7SscTMm91OK2bcGEmuqOE1iHLYOew8cRgd5cEnJiZg7owTtrW3kVseiZOpULJs/D1esXI4rly1AlnoAfrKlk8jlnzMlA5esWI5ZROxsspM1lIc4cojU5G3a+zpRXVYmHKe0tExoyLlRBXQIcPs4ZZQXdDElJyOOJOpCIEhBojP3TDFCiM1BujiR3M2YvvxSsovt5OVZSceyI0GJ0fB8de6k5XEk5DqTqRjP3lxhPpYsWYjVS+aLgfImTQBpCeTik1s9e8ZsXLNhNT593zexasMGLFm4ANmpaWRpUGVH5uPCmTPEgHkePsyVMc8o85CHqfKTjneTxePhZS3I1LPYxRSQuWs2yCm8AJAZlmmpkDNMjXDXEGMiOVvB4tu+KEZFucgs4x4T/h73Z6l5fiJ365I7zjNwjVQ5xsQmIjunEDPJUmmorab7PhhJ/LlZtKBoOpIdPaTXDUhOTBOmHPc3pqUmC0Ib9TFUiHqSUj95jRYy95KJtbT0KdLLpHrYxHSQV9pvtWPxpVfJqbuw4NqQMUhsuQQuBKEZzMErP/NVuInjujpq4RUuM7vjblG59fVbiOT0HLeeqA3QkymYRMSMJ6I2Nkh9kTxxVauhewE3EjOyhUkppt9RBTslZwq0alIVpKbYvnbbHOju7BaFOcCj4njcAx15QJGZJCx9asmFqxgZREwmLinnCJwtGvouHGcrmHPtJ1Cw/kacqTyCjtYGtDU3obKyEl3kkCQkJ8nqRZqvyOMFechwbVUlvGRKcq8Lm5BeD0/noxxQcnmJjIT4WLJ+4sQwBs6C2y41ubaSlcKdGTwgXk2E5QUFOMc+qhyv/+LX5BRdGAgakhcp6DqMs/kfFQE/JB6US+NCIDlrCtbd8+9IW7gS2SvX47J7v0emYDaxNXeaEafylGjuMuE0EIHiyQHppELhiUdel1M0QvEKPeQgiE5invjPQ4g5cO64OdZM5l0zcTYvncQ7ffCcR4oU3gE3ipetJsm5cKsvMDjpIjBby6wdmdjytQsJXhGtcN5SlC5djZkLFuFbv/ur6NXm/kOeESAG2FB6WOy5r3H//r2wkFPU39uJurpGMb6DlySy2/qEczNApqWYmcb9kh47usiU/OEfH0YvVZw8PI4nL/WRtWMh83HhlTfKqbhwUOjINB1ujZCeE6XAYM7+gMELvGz42nfQ0FRDbnwXeXhUmcpdYqwyGru60FB3BlVVFdCmZaCmrhzl5QfJtOslWSCJILXD40N4II7T7kbSlClYuGIlSdC3YPc5SGVVI0B29pVf/QGpqA8uf0I1K2RV3PVt23cIN33lyhXi+FXew/eR8bvr4wXb4lse/hUMRDg2E1vbWrH8k3dj2sKlqDq8HyZyWIpmz4WZHKGmqjL4rWb4OtoQE59GEuFCf1cnGtqbcMdPf3sxeEaA3fXbbvuEON+xcyeZmx5ccfllIWqEuPpicrYCthCuvO+HmH3L51F67Sdx649+RapmlbDFZy1fIwjNSExLFyOW5pFKcA140dpchdbGGjR3NeOW7//sYmZhEJyIELoGOfv9rdspo2qsWb1atCc88OMf45133hHDej8MYN1OhjrlYey7aF8o8ODNLe+/Lyynbdu2ixUxr7ri8lBibyOTi4i9Zo1QI2z8T1ZwehlBSZyEYIZlbCW68lCLq668YlCN8DAv+h/sFeYBK5MqEJfw+NSDBw7iz3/+C/7w+wexY8dOUdlFfP4iByKooKX4JzPFoDXCN7jm5O4czsAkCpyeXbt342c//4VYpeELn/8cvnzPl8g2z8HPf/4/Yo1qzk6kdy96IA4eRuyA0OXSRUlIJwc4Ta+//gZ4MPt//Me/Y0reFNFWzmub8Nz2H/z798HrhJw5M0HzXyYQkrojmkpkHSQ294TwVfGAeGhywGq1orGxEWvXrRUVzlBwYUwrLkZsXGzE+xcLgxQMiBX3GSFqhBMuJZ5XC5ss2Lt3P+677z75V2Qwg/BYQtbrkwU8z4dpKbQFB0KQqpKbK0195tlX4qFJgOXLlo1JrzHBeVq2krGLCaYdzzhji87j9YvV2xiC2HzTaDSIoVy8DLO0Dt7FVyWcroyMsS84K1I8SVQgm8/cCOZ2uRFHdQrnJcjZ2dlZsPOKYdywTzd4jY8PG3hi0mQAV94MHmXLo2d51Z8wYufn5Ymb0hg6h/Ac+YGLDe7G4rbts4HbunmU6sUG04wXneGhGTyOkceFT8mV9skM5kJYI0RbXg+EG975JV7s6mISnFUZz+Tt6hp9czZ+7rHH/ylGU11s8JonPPSMZ7U1NTULtZYsLw0dJDaL4LJlS1FfVy+4m4d5cY3Ka31cbILzCminT5ePWE8+8MB/4eqrr7zoksh6modJ8CKO3KtfV9+AWTNmiPZ2hmgbEWcyfv/gnzB/3lzR1Mo1Kutubki52G0l/P3Nm94RYz+KphaKAe87du7APjINH/zjHwRTXCxwITOhFVrxPKBdu3ajvKISX7/va0EmGEbs5pZWvPraa9iw/lLhLHALlp4i4qpnMjROsbS1tbWJmp49SE7TxeRo/jY3OjGdOE38+/Tp09i774Cg4fTpxfKTEYjNYrt9x06cKivDpZesE6uQcakp95SM8ZF/fxyh0IDzL5aept98jT3YiorT2H/gsFiP8MorwselDCM2g0tp27YdOH7iBGbMmI5FixaLeTF8PYrhYEJ3d3eL3ZbYwJhRMh1XXHH5sOaDiMRmcKm1t7fjqWeeE0Z5YVEhSqZPF0RnT43F+cKBk8RSoySNzpl75F9BhD5CJ8xwLGx8vJBg4rL6cpBfwhVhPVWETc0tYhGbT3ziFhTk54tnhmJEYitgbj558hR2790rZmTxsF2ujNhw5wi5n5CNGl5khYeTSblXqMDHUCifUq6HPqsgwjt0iVv9wjIQ9hgvUyRL3dDoRkDol4e+Iv3mdn1Sm/JvBXyd0+Im/SyWyqAjr3W1nCy5hYsWjtoYdlZiK2BO5oiaqQS7SGTa21pFixxzEnc8sCQkJiaJFSMjJ344zvac8pt7OvgkAm8L8Lf5H/sK/ESk7ynX+Hg2KIQORVi8dBIXE4v09DTkksPCtFHMu9EwZmJHcf6I1ngfICaMs4UoU2BVw3pMNMJQhcG71PE62dwEwAvechPu4PN8Fl7efI1Vc+hRQvBE6G524yWZHoSi06V3lfiHQLkmIucT+UJYXMoPuse35XgZUrz8Lt0IXg55XoHyXthzIVAe5Xsh5yJv9I7ymohGOdJJ2HU+UcAXBg9hEO/xUfop4lAQjFM+BkG/JbUdTkflm8o7yrmCSPcZ3OUqqhs65wV/uI7lNXSTEhKQlJwkmoa45ZltAbYTmA5hdfQ4cF7MzYXA6O3l7SE70NrWThaRA7wSs2K06PU8MFVappXnoDJTcuJFAYq3CZwC/jE0JeKBSDfCCcePiKdC42EGZAx/VUB5dCjC6Rn6VHhEQ6Pl94T5Imgi3yVBGP7kcIgnhj0mX5DpJApbuhKSbr4y+EtBMA/KLeWC+B3yfHhmRwc9yqaWZKLJoKg4NuVK8DPyJ4LRyycSw7JNJQ3l5B+81RA3zfGQTlaILrdLtHxkZmUgOzMTaWlpgl9GM/RGwriYmz/W0dmJqqpq9PKK1GRt8jruYlVrI5/HiHUpxRrC3HpATM2SqjD1xwWRczrk6tnIwaXzESCZqJHoH4sonzOzstHMLiK3LHH3FTsUvBQEd2O53V44XLwUhFM0QZYUT0N2dibFNNhwdDaMmbmZKTnS2ro6VFZWicF17MPz8H9ueOZdIPg3t16Fjs1V3mMox48Tg0cxHKHMOZQX+B4zfb+5Xyyay7PRxHbgNl4OySWaU4unFglrIDSeSBgTc3MCOjo6cPTYCTHnhTfpSRFbmSTTMVloZ34mVDOzZCpVSZSZJTAduOC4UFgJnK1wPk5QaCGZsJLNzfzDWryjs4P4r5P8NjesYvUkBxbMn4tcXo16FJyVuXmFzVOnTqOxqQkpqbwvTxIyMtJFbz1vNyA0NSVGPCtXM4woQ4eDC+vJp57B7//woKicP3nbbfj2t78p2tLY0YpiEEwr5h9WmkqbH2ttnpTCStbhcKOv3yz2jVqyeGGwr2soRmVuZtT9Bw6JERqpxNjpaanIysoUC+orH2awdPGzUYYeHY0NjXj5lVfEOLSrr7oK8+fPi2rvUcC0YcWptKCwbd7b14uGhgaYeZK8xSIWoVq6dIkYVDKUliMyN0vLwUOHyfaxCsbOSE9FdlaW2NyLxz0oVaxo7Y9izFBqufF4/x9XMNMyz7FC5eFwZosZtbW16DNbxNqFvFHd4kULRSuLMhGVEbFTgQuguoZeJtXPW0ix+k9PSxOOo8LYLEVcVURxbgj1RaIYGxR+YwtBQ5qa+TC/IB9xsSbwMihsWVRX14YxNmMYc3NE3CTT0tIq2qp5hAMzN0fI1UPoh/j8ww7WCsxsnOcDBw5g48Y3xJE7nqImw+QC8xxbC2wO83ahPM+N93XilQd5D+2ent5gzcgYZpbwi5VnzqCmpk4wdGZmOnKys5GWmioMd/4Ah48KWEDLyspw9xe/iDP1PVDrE6D29WHVsvn4r5/+BAsXLRIEjQR+lwWgvr4e9XV10nMs8LJQiL90LgSIAt+XHG6F5Py+8orkRIUeeaTOzJmzUFBQIAqNr32cwflnOrCSZfDwqeqaM2SHW+jcjKlimFlxkH5hmpsv8tr3vEk69ySK4VEUEQdmetZwXDgfJSJzXliIefpASjLv4pyKacUzMGPGDLGh8GgmBL+rVIVMcKkzK0ZsqhbLfQAUr9iUmHeCTk4WO0Rnkd/CW3Fz4POcnGwxFS4nh7fnzhQr9HJLFPs2vMkllwnjo0Tz8UJhWi4TPhdj3k0xQunycD2eDhKqeMM0N7/gI+1y7Phx0aXOrSL5+fmi4HlFSmZssVWUTPCPAphYCsHE+BcyuZhR2SRjLRFazUVx8cFlxY4lMzbzYl19HRoaGsnutorxKfPmzg3OGRtWcjyZlm8wmIm5t3GoxHyUIPJIDMzSzz2sqWR+sSCHtt9HMbmg8CdDGnlDQebTUEQsPcH1alL13DguP8/XlBBFFJMFzNDcgsJbCg5lzQjMrQJvTSde4sVOFe4m8LWh0hFFFBcVxI683S3Xsn6x3LTEu4wIzK2wPz0g87FyhY/cbsDHaIiGixkGMcinw+4MdSh5j4cjR47B5nCQ/ZmM7KxM4cnHmEzCE2WnMupoRXExwCax0s7NDj87lNwVz/MI+s0W0XS6YN5c4TMJ/3BMzJ2dLZq5mLG5NeGJJ55AY2OTaOqSVuoOig6Bo+Pf4VI0HMozoe+OhNGeO9t3PkiMnhcuDG5q5eXe2eMfHZMpXyMhNL+h6VWuK9dGo4tStkPzG/4OL9lgs1nx6U/fgYULFwZbSyTmbhPDRMbH3KS5ud+epYZn2jzwwAO4/fZPY9WqlcTwg+vTDzXHOT6WNsUGUsDXeA3Toc8roHRRzSD/IPA3OA6NRoXeXrN4Lzk5UbKxhnoRFxFKGhlesceMWvzmJHLgPHHelFYnvscjAnl3JL7P53yN8/thAOeP5+ozk3FHE+eLwVvlDgXnj8uNy4zzy7NvuOx4CAdPL+e9zEKh8I0y4YXjfuSRv2H69OlYu3aNaK4NY+5+mbnnTwBzf+ITtwkJ+u53v4Ply5dj3rx5+NOf/oS77rpbdEx0dXWjqGgqafgGSohedGDU1dXRvVxMnVqEf/7zn2L44hVXXIHnn3+BJPJ2nDlzBj09PVi6dJkYv9vZ2YE1a9aKzo6yslN49tlnsHIlC5QPJ0+exHXXXY/Fi5eIdF1scGGUlZ3ECy88LzpseBWM/fv3i7TxEiR1dbXIzMwiJijENddcQ/f24Te/+Q2+8pWv4Omnnxa0LCkpwa9+9Su8/PKrQjNNdnR0tKO6+oxIa0FBkSin7u5ObNq0STSlzp07V5Q5lxffq66uEZ1kublT6N58lJeX4447bhf7ZTDvhYLpyWvRPP7441ixYiVpbh8ee+xR0bk2lLlbWiXNzZtHhWruYSLGM22aW1voLMjzEcFS29raio0bN+L1118XXdgvvvgi9uzZLdYb4AFXfX09oveNxIaEwknnWaSZNKJrnxveufCZCMz46emZgrk5Th7nwVOK8vKmBNfC4g2x77vvfiH9LOX33PMVYohFgnCTBRaLVeSTFcSCBQtEbyMXcGdnJ+X1gGhD5yVneVPuEydOCuHmRXt4nuDevXtIeJ9FaelMSesMKezJCN763ufjyRcQE1g43bGxcUIxiQ1euroEE15yySXIzy8QQlBTU4udO3eiqalR5JHnUzIj87uhga9x2fJW/gcPHhRaeSRIPEGJYJYNYdthmruxqVmswcMbyfJQV8XmZgOePxqquVetWh2WMGZUTpDibPI1PudnOEimiArHjh0VBc2BGZzN9uXLV+Dd994Ry+SuWLFc3KMUCSnnaonf53etVgtJrEcwBF+bTOD1eP76178Ihr722uvQ3NxMWvglXH75BmJ4L9566y3ce6+0w05FRbmolXbt2imGb86aNVNc5ziuuOJKYZdPVih0Z4ZqamoSpsns2bOJZ+JETfX8888RL2hw2WWXCSXGZcvjb3gHT73eKGqt6667lkwSD9VaT1IcLZTfwQkHHD+baGx6fupTn8a0adME/R577O/DNHd9Qz3aWsmhJMWiJz4Rmjt+BLNEYu6Tgrl50y+enDASc69evUY4mOeOUKaMpKGU+8PvKUz+4cPIeRrEWJ6ZPBhkcnEgREp3aJ5YyfHzdM6XxePcd8LHyFDKm4VmROZu6whxKOeMbJZI4C9TQqQfFwCcGyVEwsj3PpyMzRgtvwrG8szkAZeFVB6jpTv0XkgnYPBxqVYfKYwJ4jklDGIE5pYfU55VPjTWj0URxQcEEpdBluaTEBYdZpYcPXoMp8srkUXOX6jNzdUAMzg33dx///2449OfxWXrL4fbE51mFsWFB/PfQw/9ETNnlWLDhvVkggxpCmSzZIjNPUxzl84oRUFhPjG6xOxRRDHpEZD4lLV4KIYxt06rg1as08pWiKTUFftH+R1FFJMPIeaJjBFsbpaAqNaO4sMCZmsKYoFS6QpjxNYS1tJRsySKDwWCbBrOryO2ljBCzZCoSRLF5MZQi/sszB3V21F8eDDA9oZ8LmFE5maLhAwT6QdrbQqTabPSKD7eCGvgEAdm5VHMEmbopuZmMdZBGpAkvcx/lRBFFJMOYpeNAZSfLsepsnJ4iXfZXwxjbjHYhI48NZ53QogiiskONkWk+TIqsUcmL2usJi5mrT7ELOHB4UYxm3ioM6n8jmrvKC4mmP/89IcVscSLg6YID6k1GPVQ5j0MY24RRuDgQLRpMIqLDJlDw5qpeegt615meIl3pXvhNrd8jCKKDxckzuVlHfifgjDmDlfY9CvENBEQkjHk2gUCC6ZJB8hTEqHXAjo5tQY614/gEvBzxknoLvD8jVjKjxI4/ROhTHQUD8enTFski1L8NtDxbCWloXeMRC/2xyY/OJGcI4kvhZbmQL+lfNI1+baCMOZmKPkUPEw/FHubwwfVY8k2k79XjTl/MuGJGjW8HjXu+FMMfnhQC7VDjTufNOGH+7TgBbGYSbiAuKB8ThX+9fkY3LhJB42OHApKLt9XhILzw8zABS8cbLrEzMDP8PviOfmZ0DmuyjdCmUCtDsBpVeOJEzrU2XjZOb4mCd7Q+bF8vaJSD9MvYzDlLyYUPhiD5X834q1G3r6QPjkkXQr4nnKN41AEgtPK3zEG1PjpJiN0P4rBz4/yQqXAz583QffzGNz5vk4wOb+rKAMlao4rnq69ekiHNf8w4LiZ7g9J82SH4EWZH5VRJUNHl4yYJYmRQwaXf4Bg79eUOYB/LxnAU0f02HlSh8NkV5VVa/BMpQZd5FF8otiPl/fq8ckXjLj3NSO+uFkPO+XNpA8gXk/CYVfjZ5sNmE4CMucpI/pcKjy/3YAVD5uw5BET/m23Dh6fCv/zpgG3vmjETf8wYQ0997P39Jj7ZxNueUOPRqsKL+7X41N0n7/xlXd0sFPamCQmnxoPHtThW3TtS8RIZ5o1+OyzRiyj+C970oiNtRrBUAqYydJjgafvdKH56w78YIEfX3tbj82Narx6UI9Vf5Pe/ZL4hgpHa3S4jNJZ8CAJeLUWm3bqcf0LevSQAD/znhGfpfx296lQZ1Hh7gUB7Ditw+sHDNjsCODbhQPot6jR1q3G/2wy4M5XKY/PGfE40a6vR4PPPW1E8d9M+Eu5BskmEqIPvojPG8FGDum/KBQVSW0ou55dXjkCBaHnFxgeH/CJBT509qtwx14N/u8qN9YnqHEvMdLKmT4sIPX4UBlpK9MAslP9yI0LYFebWpgxPB1vd4UOL5zR4NfXu7Hlai9c3Rr8uFyN+y5345+XenG6QoOdrWpYientugE8/kkPisz0O34Am27wQNejxnuVOvyTBEoVM4As+kZGDLCrXS2Ywa0fwOdL/ChJBX6wxIedR3RoJjK/91kXbs8GHqW09ZAgKGaVANHP7QUqSRCeP6XDnGw/0qhW+hM9+/VLPdh4qwcnmrR44ogGL1AtlZDpx67PuvHJfD/8XhVq+tRoJGYu61bBQr+biLk7+oF1Cz34YnYA9x/Q4JuUt/UlAfTRc09QHp9rViM+NoD5uX60ES1f26fDAQfwzxvc+ExBAP2TZ371mCGYWgHRl0nMWpuXjAjl7rDJCvxIZ0cHDhw6DIPRKHYt48kKGenp0iIy9KLP68XXv/71D2SyAlefZXUa1FIBXD/Nj25ivm1tKizOG8D0+AB8HhXeJ61W7QRWTvFhDjHaESpMqzaAy/IH4DLT/SbSTsSwy3IH4Kfnd9do0E/311EcmVToO4l5+zQBXJobwP4qDQxpA5hLGnYfxVNEzFdsBDbTN+opmytyfZifIdl2nDYbacd3WlRYRHEXJgTQ1aHG+xSmpg5gOV1Tlh9hepsp7W81qeGkaylUu6yh+5mJvIMuPUDp2tWgQbMngGuKB5BooIIi7X2GhO+Ehb5Lecml/PZ0afA25b8gaQDr6FpVlxr7elQiL7lUW+1oVoln7VRr8fnSggEY3Sq8U6+Bj8y066i2SzEG0NSqQRkxeHHiAGrItFpCjJ9qIBP2g9Nd5wyDwYiHHvqDmKxw6aWXCn7k+btNzU3yHEozeI3umaXTkZYmTS4fwtxAa0srDh09Bt4RmJdcCGVuNlF4FvIHxdxRRKFgKHPzEiHMi80tzcTc7bDYHGhva8PUwkIsWDBP8Osws6SxuVlM3eH9Jy+GvR1FFGNBkDdJNfMYKJ4dz+vFmEgpM+Oz6TKMuVevWonPf+ZOpCQmkfcdXk+F2TpRRHEREeRFNrPFQYVp06aKfXGYuRnDmJtf8geUrs1BZo4ydhSTEsyWgjXJFyLtzR05CsKYm1U92y8nT5aJ/WGiZkkUHx5I+jsUYczN2pmZmrcd5o2fgogyeRSTCMynSgjlacGmIaw6zCwRBrlWG2KQEKImSRQfAgg2DWHVcLOE/vFYWH4qKBniRog4RBHFJIAY8sr8yWuWCD7lDoMQziYM09wKhIYXTD3I6FEWj2KygHlT8Gfocg6CaaVTxojMzZCek5+miAYosGwoIYooPmgo+pl3blY0tzgoTMlBxqjMrTwXIgxRRHFRofCiciQWF0dJi/OJ+CkQvhAm/eNdAA4ePgy9wRDsfucjLyzPo65Cx5ZsiND9rtVpxMLjUVxgsKriAp3UYNYaWxq5d9E/yl5ASvf7jFmlYqcG3tna5/eJnThaefH5CNuGjMDcR2TmTjs35qZ8mEx66HnGQBRRnAOcTg/cLq+kgSMgjLnXrRPPcZd7axsxd1s7zBF2MxvVLGFIdo0ceDS8cs6Y7Iojio8WmN8UHmTIR1bKAvxTvsUIY262Xzw+rxg0pVR5ki0zMVxss9nw/vvvi53MeHOjqqoqIWFRRDEmMOOG8KNYuVgwtMzR/DuEVYPMrVQH9fUNYls5P2/cNGRvwJD3zhlcA9TU1Ijdu7gX1Gw2Y9++feI8iijOBUrTtMTsdOAgmFwOMjQ/+MEPfiKfC+Tn5ZHNEg8P2dZ6gx7x8XFiSzbelYwFgDUt78rF+whOLZoq7J4g6CM6cih517Kh4HczMzOFPcSMzXb85ZdfLnYhHgt8bieqK09iIDENrbVn0EShgZyJmtp66OlaX81RHCmvI5+hGz2dHWioPAGr3Yv9h0/Q97pxproRaalxOHX0KCqrzsDssaOejvUNzaguP4mOnn60NNXCqYlFR9VRnKqsRZfZhcSkZOiHToqMYsLBW/6xQ6ko2aFgn+/gwf1IS08VG7ryc7x7NW/raLPayffziNGAWcRjzLfM/GGlxi/wR+w2BzFtyIeElISIxDjAXi2bItu2bUN/f7/Y4u25557Drl275KXbRocyP66juRW9/Wbo4jNQXJCPeI0HlWca0N7jwvTS6SguLkK8UY/U3DwUF2YgITkTM+fMR9pAP7r6etHR60JqUgwR0gOL34CS0lmYnh6DrNkzkJeTTOnqgWfAgBkzZ9D7OTAGZxdHMenB7BoiG8P2xOEmmcNHjsHhdCAlRdqqLyMtTUgOa+/gTJw7PocNl10u9iUJgiKO1FrCjPzmm2+K94eCJYw1+k033TQoTFF87DDm1pKZJVgX0lrS1t4uRrL29VtgGLI9dgS1NMRwOT+FLZCYmCiY94YbbhgWbrzxRqxYsSLcvIkiilGg2NyiA0dYFayY+Y/8gIwIzM0NK4NPTYQyZbuat8keKfC+4FwzRBHFWMBaWwTmU+ZPZmw+4QMHGRENSvFMyENRRDEZITS3gKyBBaNLp4wRbO6jks2dnEKaNRPpY7W5Cdz9rolgW0cRxWgQrSVinYvIGN3m5n0oLWKV15G734cydwpvsppBzC11v4+FuaOI4kIglLnXyszNcyZb29uEQ3kO3e+h+l06sgSwXEWtlSguJpj/lMDT2CVO5b/DOTOi5j5y9BhsdgdSU5PFwKk0Mkt46hmbG4rmvvMcmgI/dAgMwD8QgFqjkUU7iguNsTYFlipmCV3zD/jRTlqbB05JowLZLJlzFs1N7K58Q+H8i13IAcpIZ1sTzlRXo6W9CzabBS0trWhqakBDWzec9n7UNzSipbUdXT396GprQX1dA/p6OtDSbYXXaUVdUzsR0InulkZ0dbahuroGPWY7rL2tqG1oQGd3H9qb6lFZdhQHT55En1f+eBSTFCppfInCnHKzoIIPTWsJ9yj295uRPK0YAVs/6k4cg8PnIgd2AGUnKqiKUsOgVaG3t5ues1BNoyaG70WvR4f2siMoO3UMPlsLDlfVoKzFQgxtQ3HxNFSerkRz7Wl44jKhc/ej0RqD0qn5SI7RRluMJj3ILBHMytxNJ6GMThjB5hZvSKeTBZSBALGwzexCRkERZi1fjcKcKUhJzsFllyyF0WBCcmoGZpSWojA/G3EJKZhaMhuFmclYtHY1Zs5fieLSBVhcWoJLls1G3rQCuFwuLFu2ACULLkFxsgHJuYVYWJwIlzoehYWlSNHL345ikkLR3JHXjh+1+z1V7n5nm1tL9ifPfuBt0L7+jW9EtrkJ/A028CdcNES8EqIa9aMI7nWUTyNA2Nx/Jpu7dDrWrV0reJWHZreLpsAO9Fss0Ovk1pL4szQF2h3sUKYgKzNDmokzFuYm7ovOxIliPBiTQ6kwd0g7d3uHzNzczj2EuUfsbQl+ZISPnS9IqLB582Y89thj2LhxI7Zv3y6muEURxWhQuHFod48Y380IYdcIzC09dCGrfh7iyhMV6urqxDrKS5cuFeNPduzYEZ28EMWYEK5yQ2zuEL6NwNz8EA9MkX5NNHg1/P3796OlpUUkyG6345VXXsHx48cxc+ZMMmtM8pNDEYDX7YKTzCBua3c4XVQt+UgYHHB7/fC4nOQguuHzeuiaSwgQC4rX54eLji63l+65xXuTeQeBKM4RXJbCqxyOD6y1hJnt2LFjeOKJJ8Ti9hkZGVi5ciXuuusu3HPPPeI4e/Zs+enh4HbulrpKlFXWor2tGUePnUJfbw9OHjmCutZe1JUfw6mqOvR0NOPIiXJ0d3Xg1PEjaO3uRcXJIzhd04zu1jocOX4atmj79UcHki6OiBFbS+wOO1JTyKFUBk6dh0PJmpanprFNvWTJEnIKSsX+8lFEoWCsDuUMcih5bAmbFjy2RBo4Je2JY1AGTo3sUEpamz/C31Gx8a2EcYLt6uuuu05o5wULFkQZO4oJg5CFETT3iDa34Gc6C7K04PQRYhkDeFShsmlUFFFMJLhXJRJfjcnmVn5x88vZVhkJTgGalEFOZAgiPzcxgRdrVBDp/nkF8oojXv/QBplQoyCUB8U7ykXhUA6PIPKoQLK5baITJ1l04ogeypDx3N8YpYeSMXJCeSNMtWh8b2xsQA85hNLDktRxcjVqjZh2lpWVIyqKsWR6LOANOF12M9n+r6LDrsHi6Tmoa7di5Zq1yM9MFcTiPAYC0hIDPCJQeY/Tq6J0qSl97HOoVGoxSlIVGBA7UPA9Pldr6P0BH+dSvKdSDeDtp/4CU+lKrCZfQ+XzwMc9Z0QD8S16l3vZpG/R8/Rtn1/KsFojLaXB/9iZpgvk8wTEoH5+gvdc5A1c2VH/KLT+nK1CDx0VuJZ7KOka066jow2tbZ1i3JE0KnBwPHfYuiVMTL7Y2tYmmDjGZKIHY4WNzEyp3N+0aVPkdUtkcEIjBTZLKipO49jxw5gxczpmzChBfkEehSkiFBbmY8qUHDgcNuzYsQ3x8YlicjEzXqT4ziXQXxj1Gli7G7Dv5BlkJsejo9uOwqnTkJJowLHt2+HwObF362b0+hNReeQ9HKtpRV/dfrx/qhN6nw3vvPwckkpmw9pah4aubux6ZzNsMKL5wCs41u2GvaMKL7y+DXEGYOfu3bBrspDkq0d7vwVtTVV4+Y0dmFY6DS2nD6G7vxfbdu4lxtTgnTefQ2NLM1odRhRmJRPTenF41/t4f98pePsqsfVoBQnCALa88hRMU0oRsLWjvK4VVUf34FRNGwqLpwX3t4+U9w9DOBtYGYSuW8JgvrDb7IPrlrBiHGndklCID47ho+cCXsGqp6cHRqMBSUnJxMSOsMBt3tw2zUs98Kg+t3tiO3QCJJheqtNyps7G2iWz4LL2otdiR8DZjY3bD0Idn4nFq69EvskDGzGTKT4J82aVwq6KQ07+VGTGO9HS3oPKsn1otWqx4fL1mFKQA7/XgZjkHEydPgOJlI9pJaWI1+rR3dqJAbUWmXnFWLHuWsyMNaOpvRXb3z8AXdp0rFo8F/mpGpjdfhTNWopLF04T6eRWKT9VtRpdHGbNnQ21IRUZuUUoiLGjw9yPpsr9ON1sw6IVqzFvwQx4PsYb3XKlJRsoEr+G8OwoY0uc4zZLRgLPcdu27X04nFYxPoA7dCKBv7VlyxbMmb0AU0mzRqodxgdiGDIB2AFR1kPkCRgDVO1T3SDOWQDYVlaTFqAf4jpdxgAvUkTvsokQIMZjs4Hv816dwiwhS5DNAyk+eUEjioevsYnCmkT6zc+TWSM/JzQMmyV0LtIkp1OYJXQm7lNc4j1e3o6/ydfEN6V8iLg/4hhqljCYftLAKXmywtnXLWFIzYAXAvxRFghFU0cKfI+fCUrkBMHrdcNi6YPZ2g+b3QKbzQwz/bbaBs8tdOR7Fqt0brX10/V+WPma8izZ7nxusUrPWvlZPg/GR/fpG1Jc0jlf4zjsDmvYc+Jb8nf5nhQ4Tnpffo/TK8UZnj4lH4PvjT04nHZRFh8NyPw6hGkjaG6y90QnzuCowInS3By/y+XE/v37SNpaEJ8QJ+IMBXep2+0OFE8rFXY9a/uJ0kx2ZkRiDqFVP9Ygx12jQ1Iil6tO/J7sCB0VKDpxCNyJ09HZEdTcY5ggLBX8MAZgBmNJ5+M4mY2ZlBN5ySXrcfvtn8HVV92AKy6/Nixcc/VNuP1Tn8XixUuFA/pxqHKjGCO4yY/ZQeFDcU06RMKIZskgT0XScuen+RSGZa3NNnBo4Gt8/8PC1KKJkZxgM3nsfkEXsoOp9uHU8z0fOXsWiw1ubl4khcH2vdfP9jM38ZGdTba8klNetdRDv1nr+NjG52foGp9/OKhxgcHkFYH+yMqX6cJ+USSMwNxRnB0qGHUDePqRp1BW34OsjCQc27ETTV3d2LP7XfTYrXh3yw4cqulERmYaWssO4mhDN6qO78SXH/gjjjWQDd1SjvcOHUGXi9v3VbC21+N3W8pQcXw/vvyj39O7vfB0VeKdvafQa/cL4YgiHApJhDKUOD2ICMw95Imw8ygGEYDLp8UXv3onUvQuvLLxXVS1tKLL5hN2bFdzC/QmPdmIRehqqocNemzfWo5ATCJWXHEF1O0n8Mp7h6DS6QcLgUqKO2Z0scm45LJLoOoux2tbDyNA8UW10Agg9mT+juRHRaCZ8hC9Jfh6+EtRSFAH/KitbURDSwecfh0Wr16H0ox4csAzUVgyE0vmzETzyYPYdrgc/R49br9hAVISUzEzJw3L1l2KtUsXwDSggUnHphigj4nHvCnJSEhMRPGUTKxetx5L585EnJ6bUbl/NKpohkIyw2W6CC6XThmjDHlVut95gnBq2JDXb3zjX3DnnefeWnKxcaFaS5T4RvITxH32I5TfFEZiU+XeaM+cPz6srSUPUk1YLLVzE00HW0ukIa9D1wocobbjzFIQhSVlnFtEJz8JLg7O5gCL+/I5YzQ6KveitB4ZTBuFH5nsEq0kBROKiMwthuuwtqEgRUD+KMci/1aiiyKKDxYhtV+YMuFzZu5wBh/RLFG2DcnM4E4cMkvkThzeZFV04tz5+Q+dWcLNcB9Ur5xC7skLeSgCK7EPAUI7cdaEdL93dHSgvf2clnbgopF4/kOS9zGBx2OwjflBBF2Ea5MraD80jH02sD4PKvKQLJ1Vc3P3e2rqyJpbWYqBtSIPhGKnU7THUhhOu8ELobekBAymTtwb9m4EyK+EW7QM5WW+zueD9wdrs+DLQbD5pSHp57HaPBngYoHpxgO1Bvw8dpx+KFkYki3ZUqRT+Rm+FUy2fBJ+EBDlEnIhjH58KscVhmA8oTGNEWd5ZfA2nUn/g2ANzGURl5CARx79K0pnlGDNmjXBe6Np7lFGBUpjSzJ5bMkIzH3Z+sthipEG9XNv25ny09j25qvobqxDQowBiQmxiOEJw/RRHvkmWlzU0ug7HhlHyRM54eUXeMwK/+DxAQajHrFxMdDpmcmokHnVfZ+XzuXRgSpuOuNRdNLg/oCPnhGXVUIrieqWR9XRb+4B5AH9vOSDx+2B1+MlU8oDl9Mljj4vf5v7FgP0DR+0hjgsXn8t5l96BQwjLjNx4cBLVDQcP4COM8epPAag1WkFNzLtedFHLjRpRCOgNxoQExcHne7/t/em0XFe55ngA6D2QqGqABR2AiC4geImLqKozbIkS3JsybacWG07tpPI6RzHObHTZ/rHpKf79PhMMpOZk5yeM0kn0z3t2FY2J2nHidpWZFtWbG2WJVKkKIniCpDYgapCAVWF2gHM87xfFQlSoBabpKjlJS6r6quvvu8uz33v8773vffzVqMUFZvDOikXWCYtuC2wzEWrP1sVxN+Z4cu/ejnU+b7C9pYHTO1esTrmlwZ+zfs57sfaTKq2zijweuocFqnJc5wIRda7RTHWbDInilH1qawuso0W2V52YbYdTzfRNtG6t/Kg555q+40CFWQ+X0SRn8Otbdix7xbcePudGNy6Hd948EFbyKIHhEnOgVtPM6tGBb4+uN+Y5ha4fX4WylTBOZmZnMD3vvW3GDl6BAEBNeCBz+uA3O0RyN1870y3q7xy6dhjI1ghLla6AK5V9BraWUusMHUCZVNJDcsjfJF2syZg3mz6nq/qQA0COEFh09383dkGUmcguBX/rEa3xmJFFnIEOl+X2AgN1ugKgW1A98bt2H3XRxBt67ByXU5RvQ4fehqJoZesU3q8fqsL9lKrX63aUTVLSTS4WTcEdF1VaRi3VCisbIpF7d1SRJnlUwC/yqpOXCqwY7MTazSwalS9s26dzq/6rxhgVUdaiSTlobrXU8LUmUpWbzyHx9QxVM+1ZtcqJIXj8iu7pjqIznO8ROL2woidaW2hehaoBegi8VaQkuGx3g2bcf3778DaTYOItXdSyfns+jX5+te/js6urleBe5KaWw/ufQOPDXl1VOCbBXdNZuMzeOivHsRpglygEbh9BK7PS3BTK2tZkJ9J17WergwJVjzXzfupA5iCZw6tYdXled4SwSdrmX/2hYvXcPHaur6LDS8frkYGR0s5cRmOplecRpmVywZUQ5tm0TFWdJGpUDaaJU3i82lBs8uO+0PN2Pr+D2PN4DZrqEstce0xvv8xVIpZePwB+AIhlrXBQKrRSrVry8psVKJ+FLD42ZIuYGVjeaitl6h9NUoVSwWLeVGEpa1UIYCWVBfLzD9/VCV/BmgDN8sswBnAmQyYvKaBkMCuxbqoXdwuZwSuXUXn2ugoZaMqtyvzW7aBEzLggL0kDV1atE6n5XkNHh+27dmHOz/6cfQMDFgZX0suBm5pbiee24MdKzafvygtybFiflbNfaHoRi8+91P84B+/hXQybpWr67nZSF4CMhT0sZdK0zogV8W5Xc51Ndx5WJlOHWloc7SJpKattWpHeXMqp94A7mJBnUolb+WrsyBBPFaNxkZgZZuW4Vm6tDUT7yOKUyJlyWayto+Gru1lZ1QDLi3VYd3uW3HNTbdbZ7oUkhw7g+HnfohlUglfMAQXwc3SUFOLQpVseZl1XK+PYPCw7BztWD+Wd633ZMdUJ12saCcuUa+iddC8RiPSkmKxQEWV5ys7NQurelS9OvXljArS3vZbamYB2RQBr1nk+7JAzXzqd2oLJV3HAb86FeuY5zgdxymTtLU6hkZi0b66ehf8jWG0dHRi6+7rsPvGW9BGkL5ZeW1wUzGwnuzJCm+ac7MiDNwsdG2G8o2Ce6Wo8g/95CkcfOYpDB8/bsOkGk/aPCC+TY2ue0mzG0WguKwhpLn1iVxPGed7aX51DuKVmW9AY6QZ0dZmW/PpolbQkK28WWQdy7XIBlTn1Eb2JVKSfDZn3FsNI6ojzsm+YJxfd86kM8hl8taY/oCPeXQZfan3BLDz7o+j75rtytDPLMXcAo4//X3kklMIhprgJhUhbJlPAkz0gXl3uZyOKq2tChDYxV/VLQ1AbA+jGvyl6IzKoY5bYRlFLedT85idnUcypUUNRasDXdfrrkVkOtpSzgCHxkirajSjMuCrjX66rN2BVS/AikJK4wvceq1+9ni9tkd6rKsHm3bsRE//AAa37SBGLo3tYuBmB7l+3/VYliJk+eMzAveMaW4nnvt1NLdWvy/U/NxVcBu34/eqzC996cs/M7hXinzkQ8deweHnnsOL+3+KhfS88WwP6YA0t78KdlEBRc3pNvX10roVNLARdZ6HvKy9pxuda9ZwOG8iCMhF1WjUFtIY9iM29pLoCPMuAKvh1chl02x5ZAniAjuzjFaJKI+blEitucAhfWEhz2OOLRBoDNoIU+YwHxu4Bltv+yCC4aj97s2IAHz64E+QGn6Z+aZR6KFRqC9MA7KzkZY0sPO6OQqpJztaUhqyRiikIQU8jVoawUjvOPJYeZl/mdhqYOPg5N3lklPOsfFpnDo1gnQmDY/alB3GAazqRnREgBU90at+7wC8LIoiTU58CFitBFn/ho1Yu3Ez1g9uRu/AeoTC4WrOLo8YuDsF7n0quZUvMTNjnPtNeUscg7IF7W0xgrvZATcrQj30Sz+H5n4t0TAan5zEy8/vp2b/iRmmauwgjUs/taabILd7cThuqF9GpDmCzds2o5XGh8dLbe0+p60NmUxsF0tsJTaiY1CZESUNJU3ORi8R4PJS5KXZ2MC6vrSX+KtSkcZYnuAXlWqORhGONPFeLgJUnHQRzX2D6N21jyBvVjFeV/LpNMYPPony3Ay8oiLskBJpa4GL+DUt3cDyqCxmoLEQoldW/CrfliEthVNXJxuDHZmf9VtpdF2nXteSdifF0WhVFnVhOVXPU5NxHHrhRcTjs7qz/amipA3VxgVy4zLvG2hqwgaCV4uRN1ELN3KEkYfGnAFXWFYDt6O5Ce65quZesYbydTW3ce5mglsVKXBLc18mcF8oVgDeb3piHC8d2I9jLxzA1MiwNU7/2i7ceNN1aG7t4LDtZ/5IJajdrbEFbDUUW1qFNH4ohItzLAvccj+xEY2iOElGpY4LyAXSlRLvIYNOwJCHRfxbhmhTU8hGs8YwQUlNIa0nT0RxYQFL1Ghrdt2MzsHtpk0vFHWmmVcOoDh9xiIAXe4A6471p5FFeSAAxaOZYxoUjv2gckg7WxXzv+V6ApmjmzqaXnkRHpZhyfNURHVipjolcXNpYiujdr51QG4dlqNmen4eB194GS+9dIy0K0g+vBe33/NR9K3fyJHk6ntmymuCW7TkzWlucm7T3KQlbwG4V5P5VArPPvpPaGwooLtvgMBupBYjJ2VDqiCiFPIPC9hsVya9F8Ad15a04xJBbhqK50r7qsFNs5FqFElBpMXL5i50/MTS8ouiNbyEXJpNkTBaYzFWYogAki9YNKNi7rdCNoNFArvv+g+gbd2guplJenoC8cNPmi/WE4g49EngVZ6WCOwl3p+GoPKqa2ry2DxCGjFVPhnVEO0gDVFH5shRJ4AL1iqryq+OoMRfK7Mqs5WTYF7i9Y2vq/yLVT8485tKJuBubMWu2+9BsOny0oqfVy4ObmdTHu1XstIVaDTv1eJUmL27gsB9PZHmTI2fRNhdRFtbFwFNGiJufTaLTiMvQVxb9ESuKA7ves9jDcv6zNd6uR+dz+LuqoT6JX4nqmu/qY0AFAFMnYNshXCzpNFE/mNxUOHIxevLm+GnIRuKNtNWaMCZJ7+DsUPPsJKXET91BKmXn7Lh3BelcU6OXW8UynFZMjNU66JMzuigkWKxpA7IJhT4BV7lXf+oqeVnVj6Mg7AjiYq5mV8Pwa7RRFrdpVFMEOCfytJAja9OoeRy+WiMa4KtEa2tMVQWkjjw6D9iLnF1P9lCgF5N7PgqMF0V3KxKAuPcpfROv1XS+9rnKykyBIcOPoWZEwcQicbg9lFjq6EFTmVIwCQIDaBsdLnMxEMF4nq+dzNpuzM3AWU+YwLc4FsheAisCrWn+b2ZzOcrPs738vuXjFtL42mGVK5KjmBFDu15B+BLiwTSsuJWvBbgE2gMIRgMYPLwM3jlRw+jNDlE7hqFJxTlvQOWH6s/5n2Jb2QLEMm8rqiMeK/WYMq4FbUgoFmoeuZvmedrwkSgFmDlRXKzM7rNoBSg9ZlA5rE6ghhuP41SHymGnwY6Qa3ys85kfIozy2Xq8QU4MsfQUM7j2e98E2MnXnEa+CoVlv4s/moYtNdV8rwquGW6XAy+tW+uVPk1ymbnZvHio3+PhfgwIi0dNMJo0MnvK6PGgKIGlyHInAkgPC6YKOmY+inb24Bi+ZZGFFgJYgfQ1JqaxSMN0dMbxE3lY9awLb+vPCsiCurw4rEazXQdUwL6X9pVXgXDqDS7AObG7PQURg/9hB2E1KDeC77YrFxZT4Dg/dRx1IEq7GD8cyiSKJAZuupc6jglXpQ/FGB5b2l5dWh1BnIMS3VKanXmS/pa//iGeeCooo4g49NLu0QGqmY2BW4mN+mOj8D3k/9Hm1sQJd068cxj2P+9byO/kFFNXXUi7Cm9StTAF3yzuuZe9ddvjYwffwHHn/gWjYU6NEZi8DdG4PWFrGFsQoMFErFYrgJOQFNjG8jY9gKBcW6+im87/lkCihRAILL4C01NV8RHpTUJVN1YHYXvBX7+WJiyupP25Jnk64so8rscO0C2mMN8bgGpTAbJuTQS5H+TiVmmFOao3RPpBUzNzmMmOY9pHp+Kx/k5gZnZWSSYkqlZpGgQpXMFZMj5s9kF5LQ5EZN88cqffMriz1aOGrdmhzI6YzYEtb06mL5nVkm4ODpxhCI3N5rFsqi2XOz80uCuBh81tx8eTwB+0pMAFUaY4G5pbUExHcdT3/o6jj73hPH1q1+s5avpnKy6EaZ2q5dW8fucjTD1nBoNxbXvaxthrl1Lg46guxy8XBr01HM/RHbiJIf5MPysfJ9ATc2jYViUw8XeqiFY/6Sr5X8VP1WbSzNLq5mW4zHNTC5RMy6xXEsyIGUwEtjm7hPoCXRRkTI/F3jvAg3qIg08TWrICJMXQ7N1FV6rWFqkwU1Q54rI8Lw5gjExnzawTicSmJiewSQBfGZ8EimdU1oisOcwNZPEJNN0Im7nziQJbL7OzqYwO6edrbS7VB6puRRyhZzFXJTVUdlo1mz8j9VvXhmnp/GDAV1fOt1cYjRNbcJkdoc6qg7Zb/iGn20Q0KgnrS7KxvaVUW71pTuyIyXHTmP0+BGjVI2RN+/Lv9Six86EaMT39PTYZ3Vy7VCW1WQc68rZCLPNDEt9tzq4Jydt+AwEzoF7eQW4H7nM4BYNObP/h1jMphBgYeSmavCSini8BmiRC2sDNae0tzWio51Mc0vTqimVXyZBQxp7uawIuRLB7Ljd5P4rszzmGak4wVQLC1lk01kOy3nkCf68PCYEvTRqKqPXAl+zmGWKU9uOz2YwmkpjfD6HRK6CNA2/vDuAij+CQGcf/LEuVKghy+T6RVZ+ianIjpkjR8+Ul5Aid4/zmlPzWUym5hBnSioR9PO8R5Z5WMizs1F7l6ilRZdUFuuQrAPSfYpTZpEktZOwrLLrKyUzspkM16Rseq8Riqc4SovHBXb9RteoY++wWCAvbRp26qmho0inUmiKdbylLsKLgTtD5SIKqcm+lbu8vu70u3qCXIJnJ3GoEb98iWYoV5P5xCRGDj2OhkqBoA7T4GlEgy/IMYY8kbdxiV+rOQjyOgUBqVGlsZkHJwZaExgOyE2zyRXGJDAosKjC96Ik4rSanSzmNIkj8BBEWS0gdvYrVGhnjtxYAUdldoSFAq8h3hoMwUuDMRKNIhIOczTh8K5AIuWnVg8GFH42TahOpkPVPNfeW6IIXNKeTLIfKqI6zNP8PDU56Uo5l4VnuYImjwvBQACN1RRqCiPEfATY8X3eAEc0GotuGovsPPKoLMt1q3vbfcWwOHKxPurYvos8viiSzlGqnvXi1KHAohgT2RnaqzG3oiMtoVgu0ED1YcstH0Kk9fJHSa4mX6u6AlfGlsxUXYEp7c/Njvc6kzhOVODKwCkDNxvBwM3CXi5wFwt5DD//OBamh9AYCpNbB+H1N9EYClH7NMAto466RVqGqDCtbZpaNIONV6wj9MURaYQtG/1gw4inCthqQP7TxI0Bm5owz6E/T029kM8iQy2ZpibOkmYoBkPgLrD9iy7y0kgzYm0xdLXHCKTqbKJyIPCwTiw8QACtvSewBDKLW9c5qh/9VevJOp/6Hv9pBNJxq18qEIVtBglaxZkoik4xzmwjNuCEhXUuM38uAs3Pnh4KBhBpaqI2izA1Gnf2Mn/i1AqLNYWk++vmKrvuyLqok71hHYn1U85bPm2BBrW0GdOsv0Jhwaih+cUJlJI63QIVXt9GbL/lgzzfzPUrKq8F7jc4/V4DtzOJcyXBnU0lcOyp72CZmiPIBvNRa7vZYA3k2vKJiI4oYlDuPcu0aWTNwFHjEIyZ+VkCN8eK16wdm5PgVH7l2tMBeUeMipCCaEPOBXK1uXkafawYaex5aW1q6kXe0xVqQbS1FR2xZmpKv5XRQFgFr1yKmoK3xRUeRTXy1etjBXusYm1BgZPLs7+tyVlw65Xn1QxeadfacdV1U7iJI0QLgeplh6OxSYNVAJ+emUEmnUYlM49KOkUbZBkt4YgBPSw3JDWXtJiF/+repgioFlhf0gy6V6W4QJuDCsDloW3laH2NNJqskhGZJ+jzBLgUgYqhQKpMNgt3IIKbP/ppeDliXGm5GLideO5Xb4T5xmnJFQB3LjOHV5582Kz1cKSVYNFqHB/5tp9WvhP3rWQuPQGBGsb80gSsovumx0cxH5+m1vMiFI5ao1ocCRvLGpTnioKo4wrY8wTLHBssySEtW6zA1dIOfzSGWKwFrRHFfKhLKTKPowaBYjHmBI14p+wRPflBG+mr9AZMoYB/BifrhMqrPvEfKYmdWBOdz1HHgM33erVOwfp1XvWZxwlI1a9ohzp1hccqpGP6TYrcfHJyAgukMIX4FNykXS3NETRHqMlJnwIBdjbm2bwl6um6B/NndZBJk7rUIxhpIf3zw6vzWE753BU+Wyw5D63Vihj9Tt6aFDsWh1Hcfv8DCLHTXWl5Xc19AbgvYlBOGxBkSNYMSn2npEp95J8fuTwGJa8zH59EdnaKmiHA4dLjGErMC5vZvjfuKBpSyKC0kEE+p/28ZTHPYyE9Z4WcjSfY4Gk2Yt4ChcxgLLFBCeQ06YcMtTj57JnxcYwnUmho60FT73p09fRibW8XolriZkDWiiAfU8AmZfzBIKLRCNasWYP29g5qPAKbABZo5XOX9lMn8PE3WkWiJE6u5OW5ltgxah1Ehk/tVcc8NJjtO3UkXkv3Vz5qQUrSqMaJSaPkWckTfNLSTezIy74Acqyf+NQkZhPTrI+0jWYVlluhtTlqeY1s8ekJGqszHH3qzVC3aXvr/AKxiIuEx6pKQW5TG/2YBHbFirf19CPc0mZnXkm5qLcks8C6KJkSMm8J61Dfyae0imh4dIpZfbkiYrOKHO6liZUHZ9JEmkfVrY4ljVZi45Irk0Kk06QVsxkkpmYxMzZFAyxDTq0ezUZOJDGbTBH4WUf7kYcuEYgpjg7Hh07h6NAZFAMtWHfjHdi4bSfW9ROwLU2kG9TU1JICVGJkFIce+R4OfeNBHP+z/4rEQ99BmCNbEymA8kc9aLHn4uF+AlgdQRpdykDPE6olTcurc8ggDLKDNCpRaei9JYLs7Ptgo2kepSDPUfyK0sLwAZz81h8y/SecevhrOPPsYygkx1AhdchQC6uM/sYmNPVvRDkcw5mJCQydGcLE9CTis3GOTklMkc7MsF5kq8iAFacuUkHIn14kcEXvpNo1yogKibfLL26htGof/pPyy8wpkvAtEGFRgKyBsoZR4cTcZ9XjVVkF3LUTiCi+NaWsi+iNfZDonNr7SycWHGSVTiOGmkNDuq0XDMgNSHqiiDgel0bSIlJ5OHJKbCAt/pWGqVfQFBta9CqdzrBnFyyo5szp0zhy5ChODY0iU15G25Zd2H7zrWiNtaLR72GSZiX/JACXyGfP/PdvI/Pw99A9MY2uxWV09fVjYOsWVMjvKqQz8kh4qWmljaXZ9bsAXwVmR1vrlcO9QM9z7DO/8/IcjUo+/UbAt5FBqdYpeA11AqZGgl4g93tcKI4fhXu5BD9HykBdAdHcCBaP/ADZQ99HuKFkI4ruq04ZiLYiumkHErSID7/0Ek4ND2Gc5YjH46R6flI+nsuOJIOzUhb/1uobtig7f4PcrbQdFGnppc3j9QfNQBUl0hyDOrOCwy4E0hUT3fY8gF8ciRfR3FWp/eosqC+viN4oAEmAMarDyrbFvwR4PZM0u8rkcOeyLezNk2Lkybfll9cqG9GUZDJBrTWKZw+9jEMvHiegx9i4CSTncyi5g2jeuAPh1g4O02m46hYRFLBJDQxYBGGFHK5EEJsHhPkSbdCQkDx50lareAkOL7W7AOsA29HQAq8oibS4VqUY7WBS3qX9rCx8VaoXhxYFURiBQENQqYP4mBfxeAM7PyuFm1ux8bb7yXNb7allHipSV522fVhGaX4a9YUUYpFGxFrCNmyLyqjztW3aCnd7H46cHMH+w0cwPDFJvq6YGBqTTGJU2mDT7WV+VNc0li3J08Pf27wC86h60LpJLe5W55kePcO6v7QP43rjUgX1eZisvtdX1a8lq4C79qMVZ10h0UKB5UrBiW5j5dpqGisEhx0Oh7bKmtpZWXMMRfmw2chsbDOECMAMh9iTw+P8nRc37b0Z199wM9Zt3oG23nVo7h1AdMNm05xq2HCINgXf23pODcG8p03iuKnRWqMo8Namo2TczaXtnjlqvxPf+jayp05bh5DWlXZ2E5RuvncT8A3SoFqqRnAojsPirhvYQWhDnE11HgyNn8bf//Cb+Mt//ir+8pE/x9cf+ioe+sF3UCgv2lpKEjEkjzyDo//4pxh95mF4Q82OVuWItkijsrJEYFKzKpZ8gXw6yE4Ri4bMLSiXoChEhHZE5+at8DeFsZBfxqGXTuDM6BiW2KldBLXKIFqkFUbyrtRrdJTnxECuNZOyI9x8z9xYG9CQpfE6fuqYtdnVIaLRfBFUavClXNSg1LC+coZSQ5a+VwGdGcprL7lBmacRNHX8kFn2inUwTwlBYRMcamreWzEUFp8snyw1tfliaWDaA0t5fGo6jumZWbQ1ywvgIW3JG99MkqNXws28poxEasMQUyOHXmlXgnvq+UN48W++iez+5xEYGUMzy9vM+4fZsD5qK0Xc1dGYEi0pclSIP/00lktlNG/ZQpz6cODlEfx/Dx/F1/7lNB788RC+/qMhvDI2i42dUYSDWkMoDweQpQ2QJY2aTkzg2MhhZIrzZzl+PetyLpPEcweeRTQYwqkf/R1mnv0OljJxLC6ksJhL8ypOSIGLVU5sghYKKqkxZE8fwviLz6BAQzPS3a+zjKYpfMDFDtBEcLe1RKjdW0wTB4Nutm8jR4mgRQa61CndPtsLXHMKVCfO6E8ObraOjZaigzLMF+za/ddoUcYq+vEyiRmUpGlmUAqLzKAZlLIZzk6/v4HnUJqocDypZlxK9E7p0sD5fFlIzSATnyQAORxSg1jciHUcFkTmmy1C4EdpdBk6NP5sMxrliN9Jc2fJsaXdsqUCRmlMnR4bxdjUFHIWP+1QiSZ22GiYhpr4LDX3stZQHjiAHmqwnlibcWk/ualPtIHXtwXL1Ve3+HOIgKBmLCdmUcoW8Md//Rj+5JEhTOYIGHacEJOWvf14KIf/+tgJzGYKKh4SLN9D//LX+MGz38a3v//XOH7imBlsBmxeX+5A+bJdgXo8P7wfL5H3vhTZgGwdtSeLqX1M5LdWDIi8HbYanXUkTa71kLFIEA2pYSwnR2xDJIfHB5BNTmN6ahRTyThGRkcwNHQa4+MztGsc74i5K1mxFrNCBULNpqGR4FBYbR3v7XiBnIArZ3JqnteSMrrSotkDJeW79ioxiAorK4C5Crh1VjWtONGB2HmHLrnYShQO/aIjamxC13KtqXNbX0jjR4Xg4Ki653F+x0YRnamw52qDnVyhhEYZcQSoerK5s9g4WkWuFfVyF4WoSbUuNExtpiF5mQak4r0FZg81l3zK8lTIELQYaTawfqcZMIE3wlFBLj1/Izky77We2tk3dxr+pQIaeU6YlCTCEWJ7WwD37uxCc8jZXKY1EsOGzq2YODNlnhEtV3PizR0KsFxZtm00gqQVM+T9yaMn0BY/jfYwOXyAnZONJ7AJ4MqXlKa/kcYr6RB/zU4i4NMmycwg4HUjFJBr0Y2maDMq+SwKrENvJIzO3l4qgEZzmxbkLcmkkWMHL1HrL7Ie7TmbrA+jJBw55a6UUjB3qOgX66coDc7fvVVyPhbFHvgicAi6VVmFliyf5+cOsRFWezz29ktMS3TdxPgZpKdGEGqKVikJNZqhWTORArFmz4qokGoUOLzrGZFzqSQy5MNapR5PJjFBSqJIvcR8ChP8PJWah6+pBbE1PWxoH8HsR3us2SambFaO95h/5SgKExM0EtlwuifzotlG8XwFY+mYE+TvIl+nNgw2Ml8VHC0F8WdHyjiYJLSCbexELpQJijL5sLTh8lIdnj89j4eeHcejhydxcvQ0QTWKjp6YLW72EbCiRfLLeqkZRQMFbFHB1rZWtA/0I+5uIvUqI7xUrPr7JVXKIN2qTsF/sgfk/VAdocGLYM9GHq2zSEb+YWGWoyLrRGEFlUIOWhFfKRTJoSvmddJ36VTcuLu+h2wZtqvqR3cSJdQ9ecRmfNPsGJI1tGFU1ishoiUabUVLlLcaLanFAslQ7+ggLWF9XoSWqPqcKpRo2vZKiIKasrNxu7Wz1ItJ2aP2kO9bNSufbnY2gdn4OGYmOcyOjmJ8bJJD7ThGJyZx9Mw0tdMSrX83K4GcOtxoz463eAsC2UVD0YxAattoNGqGoKRCrWXxziyqFtaKDkk7SmzIVuJHVZbGE3kpVJGaul5WXLkmm9gx6rQYwDSeOoPz3SJZcZm0Yq5Uj+cm/Pjuy30YS9CgVMchMHUdcW4XNawzmcNXXsfr8iHA/MWo3fPBKMgoeXfBVQAzeDMpYJ2NyPw62ZXGJdhLBCc7gjwcHtIXUSibLpeSYMdrbuNo0tbJjhbExGQCx44eQzyRoFJpRkf3AL/rYQdupt3L+uH1lBxNrtgXdhx27iA75uz0OOYT07rxWyxVvJ4P3dXArcZzNINz8oqzL6MoFkMTMxo5jNcJ1ASIZVCNx/c+VniUFd/ZswHrNl6DwcHNWEeNLPqgrQi6Yy0Y6GzjK7VeK7V1a7NxTpvSVk8mTZFnRJNE2qXop88+i//nP/+/+KPHn8Sf0FD8g+HT+L1Tw/hjdpTv8vuEjBQ2qhN8pJqhECC8gGlR0aWAq0wgyrirh59g8hGo2k/Fx47kt+RCE7HsL2XQwKrMVXx4/NQaPDdMqlCpdWQHlLVke7QwCfyKVdG6R3EQAzDLYWs6NZuovFDDnm1VftYEjEPhivyJaAqvKV5PoKpDaEW/xM+RKRKNsC67sX3nDuzZsw/da9YhFGKdeUMcOf0csUiZdC9qao3kooKCjI3ibKcc7YMsNf1bL1Yxzos1kiOrgFv1V62sFSdebvGQ04XbupGem0OxkDX64cReMx9MDabpqMgFUGlGakO/J2D0Yl3fGqzpoKYhG9dmPtJYTlSeKAKHUTaS/OAaWtneePHlI/gPX/l9/PGf/Tcb5j79C3fjvs0b8JHmMH4p0oR9pAcnqM3/kGD/u+kpLHA00ASYPDKKIjwxk0Iq1oOBPVvYsept2zFbSc+k2I8i85unfVDke203JsDf2LOIxvGngbkp6ts6HJlpxmNH25HOaSxQfVuNn03qTgK4qJn8zeYx4vWdVTdOTLq9V8clqNVkAr1+rY4s41oXUnnVKXQdnSOQVngef0nKot2+aIM0hknRxNtZwRa3wlcCWSv6tR1blpQlk0rZlH5W0/hMJbZNa3sX2nsHeM+3VhynBwupilshq4C7OvSZmpDUXi+v6H5dGwYRomaeniSgMgR5foGapkDNUUBdmdY7QVNPHtuwyMSsOztRaS8/D5oUERcK8joavh2tZ5usE1h+8tjZ2Vm8fOQIfvijx/Hthx62+N/du3ZgTU8XFkhZlnv7MU1uO6pFAQTkFtoZ3RwR9hPkfzE+gUdn4vhpcpZcv4iFZS++Wl6PvxlrQDKdI5gX7eGotrOp3Z0A46sWFywQIEpzCzR4va0o+8PGgxsaKugIZ9hBS/Y7izkXSMVtmQRuRR6aN0ioZP04LcHv+XtpbQFbI54FYOm97BIe1zFxcBux9Jmvig2pjWCimtp0SArEogZZZ7yE5UPXlq3BCwKsj8W8JsvySCZmMEW7RPZYPDGLYHMMez/4UVNKb7WcRegFUF0F3BfKBd3hMkq4JYb+a/cimysgMZNAlta7NqVcXqQ2cfnJaWnY2mSItJDjKVHgjwols8rj1pBJ/irXlSx9DufyB6cJ7P379+PgwYN44YXDthhA4D946EX89394CI8+9mN87FO/jP/wzW9iz+c/jx9QSz02P484QenmecP5PL4bj+OvxsbxT5OT6MtOY1P8KJ6fKWOi5CMweBMCQqGnQSrYkKU60hTH06JJmYPzTSg0rzOjtL8pjY9vHcW1fXkbhawjmpvNCZttjrZgfc8gNnXswEBTF3aQYrU2d8IdiJJeBOBtirAunNBagVceIcVd26KKPDvnMukEbQCBWTti2T6ABH5BnYBZXaQ2LtNoVIcQTdP9FV1psdtU2ewiTrMT9KJliitPpdKYnkogHk9yhO3CBz/3BYRbY07DvdViHbT6foWsAm5nkHSoiX63yq8uo3Su3QRPuAPDJ08hMTVhLr56Gj6OsUYIMz/WQGxYLS3KaoHBfNbcgJqSL5aKBFPRGlzc00uA5RXeyfNVllp5NDzv3r0bDzzweVz/od/Av0wP4h+O9yIeej9+6bO/hU/e/wm0tbXZeRL9SlpO1IPWL3bMncK2hRHkiAOtc1RIaJEglpbOkf8X+DvbWJ3fFcrLNAjr0NYIfPnOdnzi+no00r6rsgjnVYlivJtgQ12FoMoS6O1oGtiH5VAXAaudtURRONKwEgzc0sakIJrQaly3F5t+8X/C+rs/hzpyZh3TxIu2MvaGooh2rrUOZG1riW0t+sE6tk2HmGwjf3UCZsyGe+GB56QzC0gkk2bC3vgLH7ONO68WUS5Xk1Vpyfmy+g8vl/jl6tm8A9HuDQjHNsLtDZN60KhSNjQcK9y1pED6jLmvsgSuYs8Xcgvkrxw+03OIzyaRpPadm5vFEs/1BImkCzqpgLFxwzpsvemjiG7/FPYMuHFT3wK6OzvQvvNT2L3vfYhGw3beeSLuGmtDNNaEdYVxBItpBygEhtZaCkyLlQUCvIg8QVPTqh20Kn/nQ+tpgMaRyiWMSqjjWAfQTCvP06s47jw57VhiFEfPHMHx0dPwaWaV9MTOoQZWh5GWFmcWf5Z2Vj7dgZBlUcvDpK21BjS7kKc21xbGigDMkob1oL2j0x7kKk+KNHg+R+XA+itraVl5gUXRaCkNrjqrN7qSZ4f1NEVxz69+AV0D6+0+b6WsRGWNsNnBFV+sqrnPJUnt9cpJT18/tl2zA7H2NfBHaCjSmrM99KSRiwR2dh6zM5McIifJnZOYm08iS/qiBQpbNq7DpoG15kEZn5jB+NgEsokpUofzQSpf6F/+1d/gy7/6YTz9F1/GeDyPE/E6jB3/Kf78P96Hf/Pbv4GjR4/ZeTWRlnSHI9jx21/Etv/99zG3dQ/SpQo7nOKslQg45rFuSSMHOyGTTUDR8PM1LCOeHMZYcoggroJaYDXtLoBrFyuBu2TLudLpNA3SEk6ceQUvHH4Oc7PTZswWCUajGTxXoBbYbdMgttMSaZs9doOgzudzFmejpO0rFrIZG3lam1sR9AcQJFcW116gXZPLzVvSXiUldgTtaah8a0hZZqfVUrdAYwTvu+seDFyz9ezo91aKYlzOSfW98rUiaxfh3Oe6QI2eXCmRBsolEjZ54KGBKE5qRha1SaW0gEKWGpkNnZK/mxo6NT+HmTktD1umceaz3ZPWrevH3j3bccu+nRbCOTU+iUav1wklpRaX8RltjqKzowO9a3qwmDqOv/2DT+Lv/+B+PP3g/4poOY2exhA6+Ns2ctIOAryTnWWD348tHjfm4wlqYODWLT00OssEk7M8LU9gtQSW0esvYon5NAOOAHYtV3Djuiby6HW4eeuHcP3gB9AabLfJGXkk8gvU8rQz1EEUVz09MYX4yCz2bb4Nn/zI57BryzYUMimOTmkCW5vMi7IQ3AS2jFMZrpU6D5ObedFutTnb+ySdztJ+kdamJpfW5qjUQj4fDTexDhpNAczNL2ByOm72jRZ75NIKKciQqpCTs85LxQXDiy1MDuuJDxeBzJWWFR3sHELPx+qqOX0r+2Uxm7apYotEW9TwmCUNyaCSY8XPzSA5M4bE9CSSSQ7vc3M4OZYgqJbQ19uD9et70dPVZQCP0dhZN7AGv3DrHmxc044Obz36e9dgcHAQO3fuxA37bsTdd9+JT33iPjzw2U/jgV/7HP715z6DT15/He4NNeKT7W34VHsM/yrShM/GWvGFtf34JW3GzwrM0EAVKCONXvhcNL8IOHkeSvIhE8g+NwgyDfGkJQShZg1j0SBCJNqaIdXiBnkttG1EQTaCQnZJZwRszRZqtYv2A5e9oNnSEmmDYta18kbGaYH3LorHk3cXyZGlWZe8IRqNMK2vGbu0ltCRJ+e0RQUpR4yKoqstRnCTezfHEIm0IkZ6FaOxOqutKSbGkZyNY47gTmeSWJjXaibWbWGeiqYEP3tzUzRCvi9v1Fsv58O46ky9QA9fpBueM7wkZ7W3Xi+zJs9rijid4LCYQjk/SZ44S23CSo+PYnJ8GKMjp3H6zBmcOjOOI0OT0LT4ts2D2LB+PRur07SLprG1m6pm+JqppbZu6EMTwd1Ms07DepaaSQtsE8k5TMc5EvD9AsGQo+ZdJpiLLHpuiSBibRWZFgjSArWwUp6acJ4ji3hsPY2+BlKHusUSXDQyGwhkgVk0xNnwndq4mhYJfI0+y3wvO0Ab/gjUup4AKQ9OjhrXdpkiIFXn2nVWuxCkkzPUrGmjHEXmRVFweXaGEoGdL5SRY1oOdbCTV6xcWusYn52nzcFysaxNpEQ9zWE0N4UQJcjDoRDCpFdhavG29g4D+OikYuDHEE/Eje7F4+OYnZtkXbEjl9IIBD0WT341iJAp4NYwqv8N3ucga3LRMeYshvkD+00N2PZFLV160arshdQZZGfFlamdp8cwMzGEkTOncPzEcbxyfAgvD40jPp/HFoL6jtveh81bBhFtidL41PYENLgIgkqeYKIRpFlBoyRuD3rbW9EbCdi6Si0O1t4g2vVpigCX31tG6SI7xCKH4AVqSQG71OAiyIECr1sm9y+SR6e1RlOrUchLZXwVSUtsDxQCVyG2og3asUq8d4GdSQav1jHKX6wnOOi4gViUwQAuo06LlrUWVNtMcKQiULOWxwymR09hfi5BoPP61NwZrRkUhSEd0d4qheUGLNLw1s5LomnTiRS1sXh0Fv7FPNo8ywi66xB0cTSor4ObZTEDnZxbiyVirW1YQ3o2Fp/Fj547hIMvH8PJ4WGcPjmEsdMj1vHW796HaHu7tdFbKhfC7iweidLa26qsCm5zrbAhHVDboSsmrWs3o3v3XWwwL0bGxnFieBRDk7N4aXgCowkaRYFG7NixFR+55y7cettN6F1LozMot1eJGnUW8YkJdoRhjE+OkZNzWGXDyJrWhE8k3Ii13e3YuqYDfrautkmYI7XResux6SQNvpQtsl0iJZklDdBOT0VSiiK1eF5GH2lFkeDPkr+mqRVldNUvO/ufZAnONI0zAawsoJOz5gj6Ao/p+4wFejHxt3rWToadwyiIVhMx6b0tm+N77ami+Jb5+bQFhk0PHyW4yYt5LT0UYI6g11Zuoh3JLGlP83qONA3sqAmMT7EOWA8KR20sZdFM2iRPi0e+f5ZNo0ee/H1udgaTY6NIxGc0KUnjvRXbt25EV2crRlIplFq68LHf/QN84j/+J3z8f/5DrNt1IxRmfLWIuXWr7x31K8xW31blIosVpsySV1SgFrNqCVVtsYK+f+SRRy55VGBNdB9tN9CxcRsGrrsFm2/+ALYwaaaxLj+HTRvXo7evD400+LTX3wI1W20FvIZwPZFLhppel1he+b3nMznjlTKKYq1R474RdQj+XtuiaemYfOZ5ktZQxyCuv/d+9N1xD0LbbyDQ+7DE4dy1tht1Wm/Z3YXo4CbU+33s/44HZ5KAyojwEuyxUAM2xDw4OTJNLSvv5SL8riXcsC6KiK/eDMLMQpmjQSu6e3by3m5MjAyzDuU1WWQ521m3d6O1Y5N1vFJ+nlq5icNPB1ztg2jo3olA3054u7bA3bMVno4NKLoiuO62+9CzfhcOPv9TuEo5tBLUzX43OTaNR38Q3oY6cn03y94EXzBgK4cUvqogMk0s2QZAHAUy7KR68tgvPvAFdPWrfbW879K1788jZ6MCOcqI+wuLWjnlRAVSIfCYLVaoRgW+7r4l7TRCFL+hH+p7ua5+53e+jM98+ldw2xV8skJychxP/d1XbTVJkNpbmtgC/Mk7ZYhpZk3Rerb1FzmoQmDl25U/WX5m8dDjp8fR0dmJju5uc8VpZ9WpmTgmCP4cXPAGw7jr3k9h1/bN+MZf/AWWC0ls3HYD7rv3bvxk/8uYGz0EX7gdLR3r4PGHqCwqyM9Nob6c4hjogz/ajQZvI41DGojZhK39XKxvhG+JNgR5eNnTwfwW4arMIdTajxJHJz1rs5CeQSk9hvKyB91rt2A8nkNfZwgnjx6mDTLJe3bBE3T4bjo5gfGhF40GtXZtQFffRkwn57F18zpzFT784J+gybWIRnc92mMKHoshSFrmIb0SiBs8fs3dmJtSm3+SxLEDlm2+YGx0AsPjU4h29uBX/u2/R+gNPuPnSsnXvvZ1tBO8N9ywz2ZW1YYKgJthG86xfQXq13mygoN1UZkr7QZ8LdFj+Jp719ljLrTETBu9N9QpDtpPw4jfxTqYutDS2sHe24n+/n5soJZfv2EdNm5aj2t3XIMP3LIHS+T0zzz1DCZHx9CwWEYLtXhP0IfOuiK8ZU1Jyy+9ZNx3fm4Whw/ut91Z22IxpMsBXH/zHcZ/f/qDv8bQiZexYfNWzBQjaOvfavz1lQM/xOixn2ByYthCbdvaWsiRs0gk5tDd3kJj14cU+bDFeJTmcOr4MbR3dCCR9yPaMWC7SSUnjkKRgYm5HJo712Pztp02YTUzPYNd1+1Dx/rrEO3ahJtuvQM/+P538fDf/jcUMrPQ7rdhjqQhpr7uDqZuxGgga+WRFi/rmqVcGtlU3PGZiz5RiZkdwJFPk0cKbbj9vk9edcA+T6hMVyJTONWsqsO/z8nFOffZdHWInsO+6fpbkVl0m4YRj61Qcyp4REuu9Gg9PSvewyHXG2ZjRoI22+ljw3pIQfykMa0chXZduwUb+zst+rChbgltzY3o7WhGb1sUvU0+NMnwCgWxpn8zNm6/Fb/6wOcNtN/61t/h9JkhAjWHnu5OeCNr0Ed6JDdcYnIIk9QeHbxGY0svNW0vlhpCBGoC4ZAP7sYYmmK9aI402mSNXJgKXFI8zMSZlzA6OoIP33WTPbXt+WcewyJphbSrfM8TE5NssyXSqiRefvE5fO3r38D3v/cwO88ENZULt12/Fx/58EdoEHZbHTT6vGjn6NbV0YYQaZhHK+s5grh9Hovr1jI5raxRZGEhn0GagNYWyhMT0zSgPfj0v/lfcM2uvdVav3pF9PVCMYVcfS9Zda/A/Qeep9FE3qbt1DrarwpaUhN5IZ753ncwc+R59PZ22cJXxWwLgPUePUaEVIXcdbGkaDat0tDOS4qdkFtNK07SZgwep6GK5QZcc80GtHGok0vRRWOuYZ4G15LCWOVyy2ImEUeamq2BwFDYqeI6gqFmmwySe2+xvAAfO5eMrQZPI43bgPm1lysyZHmLem3xEICeA0k8m/asXy6yY5LLqimWCgQ6T2zwQrtD1fFzeZFloAFYKWT5O44mBJ0ek6ItL1ykE67FHEHsZseNwhsI2UageoSJ2ma5mEKwrxMutp3XR3BrhBNvJvA1VGsjUD3QSvWi0FV5ZiYmpxHp6cc9v/ZFGwGvVjlLS268weZBNFMrWjI1PW2joeYPrr12uy0iVlkvCm5tDClwd3ZyuL+KwF0TDaUHHv0OMmMn0N3ZjkY9c8ajR9+RT5JuWDwzjTlxcgsPZWEVSKX8awJGht3MzKztta0dpMJNAg87iKvBZv4UbCQel0gkcHpsHHF2CC+NsRJBly0tkS9zfGNHUr3Y1hBMLo0g1Ch6rUX7OQsGZNk7daRRUcOohakKbJaYPyJfrxaqys5hEY9M2vLTQ07cGg6hr6eLI0GTGfky9rU7loxYuT6VXz0tWBNHTY1+64R6oJM6m8JSlQ+7BymdvDFyRWpiaGp6EkV2rHsf+CLWDm6xPF6tch64OfoYuCcnbSNM7Zuo/V52XrvjtcH93H6BO4vW1hZ0XaXgrkkum8GRx78HzM9Qo4YJLC3kpbYi2KgjeQaLx0a1SDeqSE2waFpcABLAtZ+g+LW0ujbHkRfGni/JypFrTta4QD7GChyfjmPtun52giCB7WYnqCBLjamArYz81SV2Gl5bCxYUPWhL9FbUjd4qR6ovHVV8hKbn9UQ1PxtL+46EyMmDfK9QWXljFLfS3BJFd1cnGmtbMXCUUjnZe229Y5Y0Z56NKzdhS3PU9g8UBZGHSU9vUz3IjpDhnctry2aVK4dUOkmD14X3ffwz2LTrOmXxqpYauG8kuGU8CtwTAvfklPn1FU5g4A5dZCNMVcIY+ZziETTT1xQKmZaQFtL3+tHldAW+WdE2EJ0broEr2ISJEy8RDEsGTsHHNCc1mD3Hka9aAd9A6qKHHWl1i3aDdXkJJA7ZWuhSYMOPj0/Yw/LzBL0N8+ocTNZNSB9kmfd0tKA12oRYNIrO1hj6abit6+nGhp5OrO+IYSAWtsmimAfwKJSAyc/rLdGQayedGBBYaQu0+Vw8vxU71g9gU/8aDBDAXVQkUbnqCFzFsrfQIFxDauhnGWwlvpVMMdwK2GKG2DHkndGKmm7y7kg4ykYOsmx+lpflI7htFGESd3ceZKVJLHYIdurtt96Fnbfc/pa24RuVmiuwt7fXlK1GPdEqzRkoZEEjqJiGFq9odFzVoGR9OUMnU01M21ylFaBctQ9swo57P4u6xjC12AxKZc0UkhOzMbW6hJmH9iFs4BAskJuRRU1tO6ty2NYiAdsGjSDXYuOxsUnTqgp77V/bRy63FR94/w34wM3XIZ/OYHx01DZxjxKknc0R9BGAG3rW4Jr1G7B9yxbsuXYnbtyzF3fcuBd7Nq9HLj2HcHsPwl1rkJyZRtTfgOt28LztW2ng9qG/vQPd7CztpEcBaWWOoK1NTejr7EQ4GLJgLw23Xi9HDBqxs9MzOPrSy3j6x09imsqoUXYHuXkd7QVtBLpoewCSspCCWcwK7Y+iJojyTtShZkn7t+7Arts+uKpxdjWLjYjMcw2dom9SylJCTnLk1aXi7/R1jfPV5Orv10CQ3Hn7Xb+I5sG91LAJzCYTyOUybFxtol40zqkOW1t8a0marQp27eWn4U4Le+W+06bykUgzwkzR5ja0dXRj/YZBvO/mm7CXwFyisTcxdtoWyTZQrYvzaUiMNkWo2UXpeP7Ga3DddXvwK/d/DL8tOvfA53HfB+/ELbxGf/8AYi1t7CBhA6c26CmQC2fm57C2txt7dm9DN0cF0UJNQGmxsD3jXZRFPn1y9IDfhxZqa9cyj1fY4Itu0jA2K98vlZepqbUSRxM0ZZtFlbtvnlzb3xzDdXd+xCIl324iLGrLD4G3pm8N1iuUsWTVLlsbis879SrV2heKDMK1O/di32d+C+3X3oQcjcNUMo6FdIrDd5YKUZMWBAYLZ75mlVIdedHRdtrgR8bWHA1JuTF8niC8bnkd/JZ8Php0TYqoUxTiRqzpakdiagynTryCheycaRBNMNW2alAHaQo3o7unB6PPPIoXHvpb0od+hMIdtFe0ytzZ41v+dXmCPKQt27dtRldHFymF48vXMy1tDz81l4zOInn+7CzmkrPk6s4e4rbPNpOGXa1Ykl5zvDHLpr3zpQLtggyS6XkUWCfX3f0xdPatrdba20sMlxptiEkH0GpPKi4dXyGvArfzKGbN6jleBonoSG17g7eLiJN1D27FtR/7ZWz88P1wr1mLydQURkdfokYfw0ImhTy1WG4uTaDMEShx0pkU7Y1JjEzMUFNqxynaGqwPQtU4u57XLi1vz8EnqERr9MClWEvMdk09fPB5XiNphqaNfKxtqzNt0oMG27XJ6lKjhGZY1Tg8z3ngVI580oM2cng/O5DH00jgB3hfamSeRzuYWtjRwHo2ZTKRwsSUwiQqBnpp9DrRGRqRJNm2+aZi4u25mWxHPXJbdERPd/vApx/Axp17rJ7ejmJ1ynI44K6yDIHbgH4OpatqblNr1hNW9IXqxUxWHH47SDASxcCem7DvX30BOz7+G0BzJ86MDuHY8Rdw9MRhvHL8JRw7M4KXRiZw8PhpRGNt2DC4EYFIyNkvmEDUI+5EB6z6ROFrFM/82y40NYYIwAKOHDyIfCpN7Vo2vi+vjKa6tURM0XUKQ5WV7zxSz9E+iilx0zAP0AjUrliaIredYhXTzk6lNtPKHu1Lro33FbKrmcypeMIMf7WVDH01ru3NIm8RuXkdr2l7+RDvS8tl+JqC+NCv/xbWb9/Fg29fEQrlaaqtxlG5bQsQ++wck6wCbgfShu/qeTVj8mo1KN+M6LmWW279IO74wu/iw//2/8RHf/cP8en/7T/jX/9f/wX/7r/8Ff79n/45Nu+5DmUCRi5CUQVpR/F1G/oIRJjvXGCSRtVx1hfRLo/F5PQ4jr78AjIp8v1smmneIvT0HMdkIokMtaetsyRVEKiLCvKipW9+b12PSRXPW1n9SyPpXO1mq0fo6clrCmtN83N07XoE2rpsxClk0nafIvOrqEStjdT7hYV5pGanUU9j9JZP/Tq6BjZWa+JtLMJhLVGEWAG8htearKq5HRXvaALJOwXYq4mVa0XZ1m3egl/73a/g/n/3+wj2rcfY6GnMzozaCqFyXpvcF6mFnRU2tk5Sfm2+t4egkjJMxZP4yXPP4tSpY0jEJ0mBqGHJyYeHTuH40GkDd3xmAvHpM5gZO4WxYXL1XMrqWpRBGthJ5MpKur4mauw+Fczb04bTuPne+/B/fPVB3PObX0JoYANSWn6XitNWmMDM5DAmR09icuQE0rl5bHj/3Xj/Z38T0bbOainf5sK6shbTq97w1fBqavmcrDqJ8/TTz9gTbLUL6cDAWhpPMQsCUqVrYuN3vkyr/5evjkmcyy2a6Dl14CmMHfwJ/Bzyg4EQqYKLGnbR6kpPRpOvdS41C0+4Bfs+/hkce+EARl98HnXFnNXNMvlwU3cf9n3oYxZbffAH38Xs2GkbFfLlRazp6EBnG7m2PR4lYLTCfkf6Io0tPq7Apjg7SoHUaM+9n8C6bddWc+iIeHtiZAjzHDnYkmhsbkUL7YxAKOyc8A6Q2iTOzbfcbG5bLYQeHR3FGVLK6Zk4mppC2Lf3Onu6hLD6KnBLCz3x1NNI0hIXuNevX2cRcdqqV1pKF3w3gbsmileZHj6O04f3I3nmlBmj4tFL5OLRrj5svO4WDGzb6RiAb1IyiRkce/R/oECtrE3gtbeIpCKOXdQDneYxm53Dhhtux+67PmKTT+9GqYH7FoJbUY6auBG4h0+fxvRUHJFIGPuufy1ws8GeeOJp2w5Yjz0TuHVB9RTtrq8HLH35y1/CJ+//Zbz//XfAL3DLLfNukVpHrlI2fXZGxvOHxDcraozU1DhG2HlmJ4ZRIH2RVyZK7ds7uAMxvr5bQS1R/X7jGw+iq6sT73vf+2zWXIp2ZGQEQ8PD9izKaDiMG264/rXB/bjAnUgYuDdu3GA7L+liGoZl6avHaOXKO0FU+Csy7gj874IRbqVc6roVPhWNqYknrQ4TDkeouYeGaGNMTSMaieDG1wK3Vjc8/sQTiMcF7nZs2rTRwK0ZMj1NVhu8vKNoyOUEHa+rWVAn6EzuPGejS/mfFe8h0WioGImzI8GlkqulM/2s+bjY73hcQWECuMB9hpr71KlTFrbbHI3iphv2IUTuvTq4aZH/+PEnMBOPm+bevHkQ7QS3Is2krd9p4FbhL2VpdC2Bd3JyEj/+8eO2sTt5mxk7zn4lSzYCan2k7Bo9imT37l24447bjf6pUV5P3kiea436zmkpR1Qu1Zk0eA3cJ0+ewvjEJFqam3HzTTe8Fi2p4EdslOnpGXR0duAagZuVrhhiPZpB3pL3wH2+1CpQEXcPf/ef8eijP8Ttt9+GD9x5hz3ZQZrb/LCscLsf609JMdZSJvNz8zhw4IBt37aXBtGuXbvO2jGXIm/vJICrPHp2kcCtBeFnzpzGiRNVcLcI3DdaJKvA/SpLUI1g29q6+JWGBooq5+02/f5G5VKUSdc49PxBfPE3v8hKD+BP/+xPcN8v3meRfKpPKQzbWk0AZ1LF67OALQnTyr+NneGLX/yCbfH27E+fxVwqdcny9k4SlUeodJBZEz2YoI4aXfHr50q8qptDcQ/a1F2XUGNQzZzVNu8krX0pRFr5iSeeNDfVV77yFdx5153OkFj9/o2K1StTV3c3du/ZbfWumcz35HxRvdhjVpwP+rNjepLbhVu9vQrcqmR79J18uGwk/VpaRhWvpT0ykAzw74mJdopqa23D7/3e7xGYXdWjP7uo/rU+UPxRi0UcJfOeSIS7Wv0Ij2aIK2yBLxoFFRy2EpuvqjlpIk395nJFaONFbawui15Dqyx8UZb3xBFVpBY7DG7eZBMIl1oUBCVl8p6cE2FQMfdSvDLMy4tlW8xtT8uo4rMG8PNqTge1Ni8ajdhnZxFpzn6sLXNV0fIv6gYre8i7WVQn1uEvMVtT7aqO36tlR1QXhj8aktLetoUzk9aCavTU97JxBPyavEotSGv39a6xXVK169T0zLS5ALW6Wq9qSK1jk4Z/TzQqOoFOl9LcVkOJGupRKEYJ3+Wi+hCg5SGRG1AsQjviKmozRcM7w1dNMipc5KKaW6KGam1txcDatdYztLJYEzqa6hTY1WPEecLsJTUX17tVVOEqv2JM9CQEAVLy89bJ6MgYnj9wkHVdqh5594rqUnRD7j3NE4giK1BNW+VNTTnbOmgr6DXdPeju6jqv7lcldAK41v01R5vNB3vs2DEkkwQ4tbc2NRfQ1bACuGaKdMGft0HfrqJ6UJLm0KTM2OiYaZY3I6o7XUM7P/3RH/3f+Idv/xMGrxnkEOzU7btWWHY9Y1/7iUuhih5r62nNt2iXgqGh06a5m5uj2LnzWts7xpwgVTlvEudCEZ/5h2//o6l/LZnftm3b2Wdra18Qbe5e857ohqIttcZ+t4omuU6eOIlEYtb2vO7u6bYV6yLlF9aLKIf24H7iySfxPx76LnpJBz//6w+wrjsdqvMurUfhSXadn4pTk1ma/FK9mgHJ0WyUCuTIK6/YInBp8w/9wgeNkqwEtuQ1wS3RRf/5ke9hhENlrK0Vg4ObMNDfbzcWsJXUq8x5ziSt9WY11ztRBEzxwlMnT+HIkaM2HZ9Oz5PixU1ZiNK1U1Fcv3cvbrnlFrS0tNiihHczoFV21YvwpPcC60o8qf6Gh4ZxnHWqHaYi4TDuvefDiESaeO6rYfy64K7d5IXDh/HEE09RYzegu7sLg5sGTYsrzrvGvXWuwF5rIB3Tb2vfvZtF5a/Vz8p6eTfLWcxU64UfztZLrW70qjWj42PjODk0ZJsiye23d89u28r4tXD1uuCuiW6uufynnnoahw+/aJFZbdTk2iq4d80ax5IVXakCvSYr39fk3Q70d6OshgOJsFD7roYLfRZjmJtLYYygHh0bQ4r2iJ5asWXLZtxy882obZn2WvKGwV0TZUDDxEsvH8FTTz9tuxkJ2AozVCB5T3e3RWVJo9fAXvvde/KerJQaqIUngVn7MsrrpIUHMzMz9mArUTg9Onzv3utsH8Dacsc3Im8a3BeKMnbs+Ak8f/AgZpMpRaOYr1H7tSmSUKCveVW0ZZm+06Y1AruCXSRWyGW+X4H/i/V0fuP8/4Zy/UbOXfllLT/2UpXaB72+uoOef2kOs3aOc/R183ju1AukOnmj/2q3vMh5q0ntvityYv+/Ov86Xj1mC2wduVAR1a5nr85ee/ZZ51lOq99LLjzmnOp8UJsKmMKMHigr75se+aFnZtojX4p64jL5Nc9rioSxfdtWbN2yxQB9cTxcXH5ucNdEhRJoFZA/NTVtQ4lebZNCciR5UmQwyeLVzGcmnWXhNPupbc70LBgXv6sY+OVW02jQaL5NPfPdqbDzgFP95Hy+sNEkFxZrtXMcOXem8652F+cXF/+dI7VfO7NmWoN6lk+vvFDttJqsvGz1HJVI3gG5v1QPZ+ViWVj1mvzvQiBc7LhEQK4d13mrnHL2nPOuw1cB3TlIWe2HlOphRUTqg8qo0VzeNh8VoEb4EJVfW6zV6K08RTIo5Un6WQC9Ui4ZuFcTgVKpZmQaSKsZrn2WrCzEymO1+Oe3izhZrzX2zy4/b6NejaJaUalW4kDpQgPyUsplBfd78p68dQL8/2EGVbbXxa1gAAAAAElFTkSuQmCC"/>
          <p:cNvSpPr>
            <a:spLocks noChangeAspect="1" noChangeArrowheads="1"/>
          </p:cNvSpPr>
          <p:nvPr/>
        </p:nvSpPr>
        <p:spPr bwMode="auto">
          <a:xfrm>
            <a:off x="-728870" y="152400"/>
            <a:ext cx="1186070" cy="11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2" y="1106260"/>
            <a:ext cx="833272" cy="1562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4529" y="1106260"/>
            <a:ext cx="942228" cy="847274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5350575" y="376207"/>
            <a:ext cx="1480531" cy="41491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Pharmacy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927500" y="376207"/>
            <a:ext cx="1480531" cy="41491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Payer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75388" y="376207"/>
            <a:ext cx="1480531" cy="41491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Hospital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940801" y="356808"/>
            <a:ext cx="1480531" cy="41491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Primary Care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8353" y="356808"/>
            <a:ext cx="1480531" cy="41491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75388" y="3191066"/>
            <a:ext cx="1480531" cy="41491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Verified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355378" y="3191066"/>
            <a:ext cx="1480531" cy="41491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Verified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940800" y="3191066"/>
            <a:ext cx="1480531" cy="41491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Verified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7657" y="4414980"/>
            <a:ext cx="1480531" cy="41491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Verified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676971" y="4607925"/>
            <a:ext cx="885435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AutoShape 2" descr="data:image/png;base64,%20iVBORw0KGgoAAAANSUhEUgAAANcAAABPCAYAAAEPT2ANAAAAAXNSR0IArs4c6QAAAARnQU1BAACxjwv8YQUAAAAJcEhZcwAADsMAAA7DAcdvqGQAADAxSURBVHhe7Z0HfFRV9sdPQlewgLJSpQgoooIoWFZQEUFELIgorn8UV3cFRMC+osuuu6JYsO2u6LIW1gLY1kJHEBAElaaIFGnSCYSakITk/e/3zLuTNzNvkpkwCQnOj8+QV++779577qn3vBTHQEoI+rDZDbpLlYa13EOhaD39ZTnvvPPk66+/do8EcP/998vTTz8tubm5Uq5cOT32r3/9S+666y7dtsjKypJKlSrpdir/1bqls6TPWGh+Czx/F+iDLA4ePCgpKSm6/cgjj2gBHLMPevDBB2XTpk1SrVo1eeGFF+T444/XY1z33Xff6TXCm60aMtKZJOc6U+R8Z7K0Mb/znPSZCznliwEDBrhbsaFfv376V5txasqFgSeLY/7lmr+pkhJ4abnM+Sr4RitWrJBjjjlG32jBggXSrl07OfbYY/VcLAiUGCOaNGkiv/nNb+TEE0+UXr16yYEDB+Tmm292zxaOmN4sUQh5GAVPSWkrHZ15MjnlHPO4SnpsxaAXJMUdCEVF7T5XBgbIFLlAf15MktYRx0B6errzu9/9Tv+CjIwM59///rezd+9e3c/JyXH69u2r26aZncWLF+sxoA8rDHl5ee5W6LaFoTX9G37u+eefd7cC50p2Bpkk5zg1Lm7r7oYCwr7MmePu+WPXrl3Sv39/+e9//+seycc333wj5557rrvnDv26d10bnDXsL21G/kPuuOMOMc0gf/rTn+Qvf/mLFtynTx89ZvpMyeGWW27RazkGHQIqAo4++mj9K7zZljFTtV1Bbla2832voc5EaaUzSiKhb/Z9z8ckn9ZEtrwzWcpJFXfPH6eddpqYkSZdu3Z1jxSOmGcQpqzy5ctLt27dpEGDBlKrVi0566yz3LOxQQdIqlTUHQg4LztHvqh0se4zo4QPkN27d8c1H3oRfJidlpyDuZJSvpzbrIGHrbwvn9UUFU2e6R8YIH4zRWBWyR8gaWlpzo4dO3R73bp1zmeffabb+/fv1+Pdu3d3zCjU6zgPLLFnZmbq37iJmmFN31kObQqSKlXyB5M9DkkcddRR7tEA9GGLuz8sqaaAuGGqecbYx5Vzb926VQ+ZeVL/RsNjjz0mf/3rX909EdMKWinY1qOPPiqPP/64e+YQwYvRbauGvMpmXPB2adu2bR0zYTgbN250OnbsSM/o35UrVzqjRo1yTj/9dP0ZsUQZhhFXnKuuukq72TKQ3r17O61atXKaNm3qDBkyxDGykv6MOOMYKnPOPPNM3Z4zZ46zaNEi/a1fv17/8jwzwWk5wEPSjmwdO82wzDbufgCwUijPYtesRTIp5Wx3Lx8ME6jv5JNP1uFRsWJFOe644+SUU06RDz74QNasWaOz5vz58/V4/fr1JTU1Va9lakAGe+ONN/Q4My09SRkIkDt37tRn/PjjjyqInHHGGXLOOefI2rVrpXbt2mIalQ4KFVB4O3rsp37POutfHGe22zgZP28M9gZyHTMzst2ibg84W96bYmbos52M1fnXALeo4N9omDFjhruVj/PPT+xsD5TGJqeca2bjwNyYj8A0RY91yJot0yq1C0pb+cifN5mk4QC0fuXKlbUHEdmRMV9++WU9T0tXqFBBmekXX3yh9/3f//2f9oiZjXQ/UYiZuxQGMy2KoQGVW3mpiy66SIfRnj17xNCMvPvuu7J582YxvaMv9eqrr8pvf/tbfVFmtUTDt8cOyn7zf550dpYEe2xSpbNNj5WT8uJKEor8Hhuf0tycL8LMmmCc8+FLcuK17f1fjApHR0CVCSCShZcW+A5Fx/RWtF9BqFmzpnz55Zfy2muvyd/+9jc9Nn78ePnkk0/E6AU6iy1ZskTlTobhNddcI2+//baMHDlSDCvQ65FHr776at3+5z//Ka+//ro8++yzetxIA3qcoQ6/y87O1tnzkksukQkTJsi9994r7733nl4TtzRQVnBkv9j3PR91d+ND9U5tpU6frvL73/9e96tWrSpG69PtaDCqqA4xi5tuuklnTFSf0aNHu0cPHUpjW8d+Idnb0uP6bX1/uuxdsFwLQT40unKhLwXmzp3rbgVgaeLbb7/Vvxb/+Mc/3K3ogKasXSYC9FhR9LxpFds5y/o94+45jmG0jnmI89xzzzkLFixwfv75Z5XrjJjlGGXVWbVqlTN48GCnZcuWjpHYnSeffFLvc6vgnHrqqY6ZTJxly5Y5r7zyimP4oJb3/fffq6yJCvHpp586zZs313uGDh2qfykLFcMoVI4ZOVoWCGE8U1LO85EuaBEvGabIpZnT3e1QICvefffdsnDhQmnUqJHOdLQo6kXjxo11yNWpU0dlRVrbC2Y3GLl5weBQxa6HmgnjR0JBr4XJ33rrrSpHAspHO2CfWTII3i5fLmzr5B0MKFFg++dzVC70AttgbmZWRI+ZimuLGaE2qKzRW/Ta7bff7hgJQ4+ZCjh9+vTR6yzYNizBqVevnu7TK0YQ1m16AnDNmDFjnPbt22sZ9C5/GSnAfZUgfF9MheK7nwt5MXtNtBcrCIbPuFvFBxrPi+C4y1y9yfPXnyDtucw1m0NG54cffihGD1ONF0YcDivwgpDhYsAwSwTCFVz3xVLkq8Y9zP/lZE7TnuZghcDhEASuSTXy4NzmvSQvJ2CNAp07d1YdCjUeK7EX6F9o11999ZXOnKYx5bbbbtNz0B4aQHHAV6QqCjB9mxlMiXjEiBEq5aPCtGnTRk466SR9Ac5jDqpRo4bMmzdP/v73v2tjFAcS9mItWrRQfQvXx2WXXaYzGF4JZkOAprxv3z7dptdQX0444QTdLw4k5MWgobS0NB1aTMf0Hr0Ek7388sv1GqyECL5M6yiW9BiqPj1cHFCRymsvtah39/VSo/N58t2V/aWT812ITdWibr/r5NSXQ/mRH+A19FJJwufFHKNoZsjJd9woJ17TPvhiE1NamumD6SXffmdfLO3zOfJN1z+6Rw8vrjDKMYh4sYo1q0u7rZ/qdtrEr+W7K/rpiwGme2ZGC/tiGcvXy8bXPnGPHl6oGdggylAsaNjk87hYh+LhQMTkUbHm8aru+/0uWDnWvSoSaLBbtmxRL8svv/wi6enpOpHYmRDAyJlgtm/frtdxDsbOtddff30IHS5atEiZOfLiW2+9JQ899JAex+rFdZzDVrl69WoxArKWuX79er0GRLwYKgnCsN/vqyb5wzAcGENnzpyp3m8j88nEiRPlhx9+kMmTJ7tXiBiJX03c1atXl6lTp6rZAAsVZgRM3HYGBVivMCkMGTJEjakYVxGysXohEMAre/furfdRFo2KsTUIhmKiYHrA3XKc1157LeiVAGybl3f3AkDd8MI6yC3wmeIb9ZaDSRxwzPpLrU/Ve53SmPuORxSO2Bc7UhHsMH/zfXHCMdyie5BboL2gcE+ZMkWDYJC+mHvwmx8K7rnnHp3TUOr9wJyHGMvEjGIPjJ6rzhwm43Dg2DGkHGGiiRfMsdi1aH6YCPNtTKDDQMBje77z85//7R4pPqB78yw//Rv34S233KLbmHvMJO+cffbZOt998MEHTs2aNRlg+rv66qv1Ly5BgDOqatWqeswoS+oyvO+++9R8BJ544gk1D5nOCM6fzLFcb12PALPSrbfe6px77rlOkyZN9LzRV/QeDBJG43Rat27t1KpVy1m6dKl6pqmX6QTn5ptv1usNV9ay6tat6xh1QA0dw4cP13PcR3wM23/4wx/0L/XG5IXLE4wcOdIxyp2zZMkS3bcIo7AK0nDIbdL48Ttky7tTZHGvB1TmTQQOSqZ0zlwoqZUryheV2quL1EthFmijzZo1U0Xtueeec4+KmqEY1Yx+qozTe9asWUo97du3l0svvVTFDkxacPtx48bpCDYNIp9//rlcfPHFIUZPLLuG+Sm1oOl6KYxQDyiJY2ybgaMmMs4jIeCc4LlmICklooCiiPJMzAUWZqCojsb9d955p2rXSB04KygHJyHvgt5m7SWUR12hQJ7Dvhc+Sqb2n6SUSzUnCQBMlUvTZ0iHPTMjfi3ff0Y7lOiyS9Km+V7TeiJBG6nmqkAwYawwEoj+5YWZttC23bGlYNvu27/ofP/5z39UicW2+cc//lFtLIhjtjymHzoJcwVgOmQqxm+OrPnMM8/ITz/9JHh/QPgzvECZfuedd/R5hpLV40OH0IF0NoMHUK9Vq1apoxOxD+sC8q0F5/GrA1gAniXM/eGdpTAVUdgp0UZEEPGEiRETorWfLu7xJ2fJjY86G98Yr/uYHPG7Y3bE9w44v+Smx5z1L72v+8RZUgbRUpgiQUFT4qEAG+ygQYPcvbKJFStWONWqVXP3IhGVwvywZdxk2freVNn73U/ukUhseW+KbDXT6e65P7hHSg433HCDUlVZBv5etNNoCOuwFFn9t1EyKaW1LO75sE538LXJ5dvosdilyBTZ/M4EvWd+uzu0DEIEp1S5QI/lZeebj73Aqcz04I2LYB9ndizo1KmTumq84H5M0LNnz5ahQ4e6R0MBf4knNLE40bFjRw0Zj4YICiNGo5xU1ka2gP9wLB7Q2YFy8ju5sHIMxetfGDixV/wAxzGqYhagA7B3wDeIuWKfHx5Ru82P2Cp4H/cgsBBIQ8QBZgT4jL0O00VZgs+UePiBzwImzQ9gxEIwQFig82DMSFxdunTR88RkXnvttbrNeX7odR999JF2FpSLQDB48GB58803VXqzPhAktuLyhxQHSmWHhQMRfNiwYSrtIerjncZ6iciNYY7jxPgAqA+RfNq0aRquBqAk7sHzjTKMeoB0h8GOQWAHQllAESwdjtS7u4c0e3GQpI2fKwuvHCh5RsvqmPW1pFasIFNSzjfTYSzjINTScajAN8xUV1YavqgoVR2WtSlNdkycpzpgvICKjjXUtWv3bvfIkYHjO7SWynVrunsxdhhOl3ZbAm6yIEwD+XWYGeLuBSIZqzbI7KbXmnL9lObIDnOMkOAgQUaJiPo1IqVCeUkxgpNFbBRmOie1UmS0R7CBDTA5RcAUnZeVH6UfisgO2zFpnizoPEAl1SQCaPnpcDmha74rNqYOK3dUZal79/XuXuw4mL5XNrz6QZQOiOywSZMmyahRo1QIwM5m3ZbRsHz5chXfvXrLAw88IMOHD1eTFkoodkaALka4UGHAHhniMXRx++23a90wOeGxDDcb4Wol/v66667T52MasyuKpk+frjogkaV+ZceDmDqs/HHV5Myx8a8KOrBpuyy9dajpML9YrOhCB6skcLPQEUT40ABIdD179tTAGNbGYAQeOHCguiU4vm3bNl2ZYUNuaXikQqwGSIwEzDRs2FBXLKIC4A/HRYxehpqAYj1o0CA1KmNXZNE1ehyuZdY9o1hTH3glEikR58RaPvXUU3o/EevYIhl01A3jNT52ImgJ6KFc4sd4HsZtgJSL3RFDwUsvvSQXXnihWmv+97//6b0PP/ywxnl6XdbBoZ8je41S699hB3ftlfmX3+7uFQUBw2YoHMnNiDxOI6F3oWdhmMVYivZPh7EUlEBUAgww0FqgR1111VW6TYfx0hhXiXDiHGXSKFg0aISPP/5YrfsYgOlQjtetW1defPFF1dkwzmJBpwMYLIBn2uU2c+bMUcs99aJxkVC5lsGDEXfDhg3aQVA7QMGn0bHA09n4+VgygNL+xBNPaGwc1M/9BD4Q7w0lY2aDqr0IUlhZwqGsC40HUHOi4/EI3kBXLCrKZIf9mpHssDKEMmGWSiIApSwsCyQCKUlgxWjxzl90G8EBpo5F3YvC1rkXBkR4xGq8z9gh/cB6eLzRuO8BnmgEEr8EGocb2lkZK9bLnGY3uYdKBmjtHbK/1G18XIjMSHCIsCwvR9picfShMnqkS9wv0QQTFnsiuiMVAiRDEoxQFz8gyiPVYfk/FGCkJv4ebwFGa1SNwhDWWY5U79hGHM96lEQjLzNLds/7MaSzLBDf0W2Q+g5FcvICAzDSXUGdhfjMwACFdRYuGW8wUFFBaDBBQSxeQkckQ1ShoLP2L1/nkGyEeI3iRsaaTfqsqRXauUfyQbguVbLr284880xd42YUSN1nPZ1RbPWa6667Lhi+ZnQa58cff3RMB+v6N44ZBVnvMTqXZtjIzc11zjjjDN0n9MzCjOiQ8GJCiw31aKaNBg0a6PMo0yjtjtH/HNORupaPEDXuBUZJd+rXr+8YJdgxuqGGorHKkjqYwaf1Mcqylsc2qywNNWuWD+rM8wh9M7OIY6Zsrast3wwafQYo8c7av2J9TJ3Fi5GihEbjGPHbxPyRmmT58uV67KOPPnImTJigjcl5jpnp1Bk3bpxuE39I51BenTp1NC2JUYj1HB0IonWW0Yv0ukmTJjlvvfWWbgNDqRonfuGFF2pcJDjllFP0mZUrV9b6EDPI9TQ0f0nccf/992t8pFGAtUwWXxpFWRO7cb/h245RjB2juGtncZ83xh1E7awZ1Ts7JAdL1G/1429oubF0lpmKlKLYtr8333xTg0K9FGM0fg32pLNoZK6zYJTSAFxHuXSAtzyoERTWWRZs0/l0FtcwAKgjHcf1PMtbPj8GUJUqVfT+mTNn6rErrrhC9wlIpVMJYG3RooUeM9Ohljl9+vTgMS+iiu5Y13F7YD+M/uN8bNeQRCoemLqplGZ/BGra47EAAcUrXXKft0xsdoCML2SdsCBg03RwVJ5lAU+F12F+wnSFEAMwTNtnIERYEDOC1ItNkvBwnhEOyiMM3XSo2kHDUaiedeo/7pNL9kz1/VVpEAiCbPJkX9/z/I467WS9Jh7wojQisfO8FK7+sWOjL2TygkXr2OOw69kAHRoeQeOCCy7Q8gzPUPc/IEkl0cEEZmLrw7KPMRVBozAgwXIv9khCDoC1TdLYGG0tMD5j0OU46oGhRj2OtR4ByILgVGyNduFwCMxo850GZ9bupsc2jvrUPRKJ2Y2u12vWjxjjHonEnNNv1mvWDBut+wVNg6RNMKNR+RRTDjyAacFOc8SlDxs2THkBxwimhAd4p0EEAMqAL9jruIbz3vJspjZA/DrHONewYUM9Bj/hGLwN4YXttWvXatnee4mrt0AI4Tri/Jn+jGiu11OPhx56SKdk+34IGG+//bbex7UIKADhhXUDfoi5szJWbdQo3SU3Pqb7ILyzMtdtjrgmns46FMC/3LFXpnH66ac7r7/+ursXipjNTTk7d8vWd6fK1vemuEcikZO+z71mqnuk5GBjzcsysMwvXbpU84v4IebOKu1AmcbpWJaBQBSeidqLiM468MtWObBuixhhX/ezt+/SdeVZG7frfqygnEzKcWM3cnbukcw1m8zxbbrvByShVq1auXuB3F+WERcGrA44F70gFCCY3ToKcFjyDDzPhxvYL62g4ocI22Cu6+ENLPFJkTzJMUpDrtliCRFe5fxMcyQGoCObjbhH6g28QfYuXiXzWgZE4vByyJ1AhJQtx8/chBiMq9vGsSPRYbfD/FQUIIGx5gpPLGu97DKgcNBZSIKJdjgmGhGURex6IH49MKIDCxFCY9xjQXg5+TH30csx4yZEN0Lc9oL1/l5xGKC32GMEtzAVYmgF2N+Ip4B6sODTIQCdaOXKlbpdllDqeBaNaxcxsKDBgqRGjHz0L9wegBgNlE0s4MQ/cA+xFEwnxDrg5iAQhtUo6FoEuRAJRawHxwiAKUsodZ1F4AvBLbhKiF9niiLbBj8kPqZGLOQEl6BMQo0E2NjOZZ8OJ6ETyq3RndSawV/OwRexMrBNSBkKeFlBqessRj/haDYTAJ3FumIoxiiU6urAB0Q4GH85D6VBOeRvArg96Ew6JRw4JBFG7HTLfWUFpa6zwgEFYKbB52MBJXGc1AuYbli8jdkmw124h65CZ/jZ37AxDhgwoEx1kkWp66zwRmSfyFfWdzFFYt/DSUlaN2LtCA6lY7iOoEqo6sorr5Q///nPKnjQqQAqI1YPikUIwZ0P7HkotLSjVHUWRlSvlMbqRwI56Qy0exqfTiKtAjwK6ZCQAPQpzrFWC75GGgYkQaiOqZEOwXVO2YjvRMYiIZKJiim2Q4cOOm2WdhQhBiM2Pasw+OlZhwKCYoiCJcfFkYpSz7NiBe6KI8E+WBBKFWVt+2CG5O4r3I/kByQ8YBXiIwEk0q3z+0A8P4ipswJfc7AIfNUBhHfWngUrZE7rG/QcnUoKhmgpifw668sTr5SMtF/cvSRyTbt3dX5292LsrEsPzJDUih4x2JWcwjtL4UpXXLOw02DZMXleYD8Mfp2ln82x9yfBeA9ZvBhTZ3XImSUp5SPZW7Cznh8o9e6JTLO58Ip7ZcdEf5O/X2etHfaW5OzY4+4lkXcgW5q9PNjdi7GzfJemGujSVEMJBMP4BcTgHnGiKJ9+nfVV4xtM50dPofNrQ65kSCcnP+dijAJGUaem6IqmX2clUTBi6qz6990U99dLWX2Oex+Hox/8OouIHhRZrOssPQ13kYSjW7duquxa4CJB8SXjMCsIX3nlFfeMqNKLEbcgYK7Cgm+aJMSigamL9EWUi4UEQ3O4xcP7wT/0Peuax7JCkhVsntH8aTGDzrIBM9F+uVmBbMTxYkGnQb7l8YsWMNOsWTP9S6CneVEN0ORDMTk5ORoUQ/AlwZDAXktYMyAK6f33A2n3unbtqgGYROACgiyJVCLalTK3bdumxymPZxEBtXr1ar2GcG2COHk+57dv3+6MHx9I+Uc2T7B582b9S/nZ2dlO//79naeeekq/XckHbvgLiMDauXOnblMmYJ9yqQdh09TJRkzxfOrBOervhd/S+gjsnPatpMYZpAlydsTv4TV10r/4rzAh8RdzEPY+zEn4ovAoYybCt8WoxfSE3RCqsCMeqiQLAGt8MWPNmDFDF3zj42LR9rJly3SNMDGEUCEr6ykHdwqmKIJAWaSNp5nsnPjLWOuLiQsKYQbgecwCrDHGA4D7BgrEBMa6ZbKSYh5jHTMhCgR5EuBJOcQb8m1eTGmUBWVCwcwAfOmb53I9a5ktYpoGA1+Rjh+BTDT+fCsaz8LCTnoCzEa4RPBj8aKkO8CIy7RH4/CpbKJieTnyP2GgpaNYwY87n9X1OCHpHNZ+4bdCccYiT+dxPQuwmdLI/okLBpsijcsxVuCTJYDvnNJB1IdV/2T3xChMRzKt0nEo4q1bt9YOZ8E651htwnGrrGPtZ3rkOWQE5Rl4BfimHBkFsGHyPnQkAae4gGAF+PUsVB53comO2Bv1h1RSlN9B2RdRVvCXs1crEA7iLWhMImtpeCzsgE6xPIWOg7+xQp4V8VACvIqOxvFIvAXBM3iFAW58jL+EOeMjI/MamfOx5OOApPPxONO4OCnhdXyJhtEP6GjrfoF6eAYURBk0OJTBM3B2kt6B4BtmCKiU8imPbHBQEd5pKJjzPJ9rmDWoA2kZeH+O8TyeFQIoq7QifM5mbu/Vq5e7l5/Jn/ndC3hQOOy1FqZB3K0AuIdr4FOAD6h9++23um2PeWEaU//acsPL4x57n+VZwEx3+tcMDP1bEMLL1GnQ7bcyAXhBScROwC+ZhhMJ07FKNUUtt8x11q8ZR4yL5NeAJGUlkUQxIYS4VIrfZaTqMGvKkYjUShWl3NGhybORAVhHhxxQWAwN51GNDifQKnCQ2/BHVL/C6h0Oq5nw7vad0GC84Bq0H86jgZRECq0jASHElbF8ncw8tZuRPeKLbi9bcISsiHX/cK2c9kog6ZwFC2IJcjNaknukYDDo/CIUSwp0HUY5ov4Jj+VvvAMfGw0Bf9hp+IsaT3C6F5gnsLNgOmDVMx/2ixX2433YjDBXhBNuSQMTBbYxJlHi5+xnh4oDoTI8M5MhLO/Pfg6IQVl2f7yo570qmPfysVA3aNBAw30ZtPbHWiTAF/+9x7GJMdgOJ+AkfA8LAi8qkTO47ADDAOrnn4IgSCnA80iLGg/4eiZZPMmUab9hdTgBsVMfjLZY0CEyDLYYgOn/RKKAHoGk8qRe3x7S4MHfBQJbyiKMlHRgzRZZ1OXekO+l+8F+n8uCGRsRETAwiBC2oiAWfIywGJMZdET8epMg4xQl7Sr3Q4wYmDHSMoPb79PycTQ6GEM1H2LDw8BxZnq+84WBFy7Kj+sQ+7jGu1K0IFA/8kMhymHM5hmHCspiQFJ3ULFiRX0v3o/6kRoDozVgQQjOWc7jDSHJGOvl7ETAu2KIp24Y7Vmua0VU3FAY2mkDXEbcB2HDqXGZASZCTJG2fBZQ4kIjNxbrIAiZx/hO+7Hci7bDU8KnUODYEBPtgyEezw7OYtZQ0J/cYyctvD30L8eYVLmH96Yd6HPOc08EzAsGgQM58P00nLvna+YF+x21sgyyOwS+1RZ4L5zWsXyzDeM+KSpoJjPbBR2/No0Gx02HaVontg0HCKa6IH0TKTY4bgak06lTJ6dDhw6aXYhj/MjP1bFjR81kxD6pMki9gROZrEX2OpzLnTt31pxe9rpZs2bpc/hUphkA+rlMM8j02MiRI4PPoX6kkGKb5xnRV6+xwNBvn0WWJJzz4cDhQDYjM4A0lRZOccrlHn6kKzGD3jEiqe6T2Yi8YwCHOscM0Wmqk1GjRgXvo00tcP7jYOG44SLqAOnRo4fu8ylO2o+/7NMWpLnCec+72/LIVUZ7Dh8+XOvCOZ7bpUsXPU9AAOU2atRI93HqP/LII07t2rX13UibQgYqrp8/f76mKzFcW1OAWZAFg3u558MPP/R10FjEIEtQVj7Sv1woG175WHJ2pKvIWNqQK1lSr093qXldO0nh4xwJAjMT4hH+ZNydzGKE1NjU+8x6fECKxUfMZMyuVv/BP2yzURF4QAZDuA+zP1wLEJRAVik+OMViW2ZugOvVm+MUMYvFTPimcWF6xTi4CjMv9aOu6EdWnKM8ghpYb4PTiVm8qGDWtvXj65w2eyNtcuONN2odqDNZ8RE5qSN1gCPhW0enI/yJYA3ENPzpZMcnaRPuZQIkSLBOOWTrRzSnnXD3ou+xKJn3J8UnSTaQMPiKJ/cAYgHgeKQToC3gZEgQOMLgZNQfYAziWfQTgRz0G/oY4F3oa1zX9AkcGRf16NGj9Twc2X5ELBriFtSzt+6UXTMXyYFNW0spcWXKCZca8SoPw0ViwYAlUMJMSiqiWPHOgo5ALGHg0bn2nJcAEDMYaFyHqMmgYdAhxgBveSDc+wpRMGiIAkKUgqAsKBf9ATCoiSyyYi1gQPNcK1YB7rHPpB7hzwf2Gv6GwwaeAOpiva28G+X5gU9UsG4LQmOyGTFihEYyYZQhexkim01qQgQTP6uvIdpSD2sZpV60KURowVpmxG8IDv2KH19hYOE6fRP+HraNvO/Ou0D0TIQQMpMSoiGTAHWFYAtDDE7JwoaoIxVOOFYqN6gV+69Rban4m+pu2Jt9IVNOjWOkSoOT/O/x+zU05dQy5VRgjogcFIkGsxkyO0SGaRpdAUOH98dHbQik8RuI8cDej+7mBct10b/gfBA4dQJ2UHOce5mVGQzh9YMLEPRjwSDiHmZzuA3he+EERqpAVp2i1xAeaE3/RQX1I5k1HBi9CSsi7/L000+rvgZng+NaEGjkfQe4uUV4O6ObIRFAUOh86HCkLyToCkIh6s072XkRXhbXIXEQyMvXEOFa6OVwQ8v9CoRpyCD8da6R7tkA+IY1me84x3V8h3rjfz5z8nKjy55+2D5+rmbH41vXlMP3rtc/P8bJzY4vMDh91iLNoEc9AuW00kx69rvYoKg6FwG1pjEZaZrP2Oo0AwcOVD2K42bm1k/8m8GgMj66CXK9UXw1VzPXmE7R+wApCZHj0YOsfoPeYziS3m/EPtVxzADSe/lxvSEe/cs+zyPNITAdrXXhuZRniE1T8pqBotcagtDr0dson3zP5F32gnsIMEZn9D7P+0x0GCOG6vWkUiQYmuM8y4JyDNHocTO7a+AaOg3P5f14Ly9oX66jDdHFvPjmm28c0iXb+hAk3bRpU80NzfuiH2ZmZmq90H9JUQnQ3bp3767PNBzPMdxH803THoaYnTlz5jhm0tFyjQio98yePdsxEoQeo3zayAtSZDZo0ECvQd+OFaF+rhXrZXaz7mquNs8x//Kk0ZA+0vjxOwMXGGwdO01WDHoxKBaSpqvFqMekVu8uwS89mlbW7O5erpdSoVzgA4Uu+Hjh8rufk4zV681V5Y04d0Caj3hQ6vS9Nv86I9oZIglsu8CE7v223q5Zi2TZXc/I3qUrTL0rqFjYbNhgqT/whuBCpoyVv8jXLbB4wv6NeGNmpDp3dvP90pcXWMCwBjJTwyEMQYSYohFd0BsI82SWwyxOnDCiElYldCg4AyILHA/RhrBSawXkGNYyrGhYFuE+iHNYoAi2JnaXAGxmSixm6HdwHvQMQDmIKVjL6EY+FIwFzM7AxPxSP74sRtnUH98OHCgaEDXRa6gPwCrKUg2rGwLaBb+YGcBaF+qLHwxRlXfm3RAJEfNoP+uyIEjey5EAFliCyMMttRa8G/XhXdCtcBcgjlMv6ojfineHk6AXoT/xDqxApz6cIw8d3BGRmHrbjzMTm02bWC5EP8DVuY62BNSPmG1iqOGasX4yXQFxWcRiLfTlXKM+dfIO5ofE7p631HCQlsqVJpvz/Jb1DeUU2z+fE8m5RhjOlZXtXmFmtoUrtD755bRxlvQMhLxapM9cWGyc63CBEF8saXTPoEGD3KNJlDTgxCTypx/MxKlh3PEgBp0ryNhih5k54UYhvyJ8v9i/nNJnREk0mKHRceB4Xk6ZRMkCiQQ9jYx8GDXgdPGg0BEfPpg1siFU79NrvMTjF/2QKHi/0QwC9QmtEHVhmZiFdztWINZhXWLpFSZixAMvEHswCXMNPwwNiQKiEyIKK54wvRc3UPwx67O8DGsoRoAkApZaxEtE3R49IpNWFIZCdC6RoxrXlaqnN1R9BSI6sGGbZPy0TnKzsgyNMagdqdqisVSqc2JwkB/cvU92zyVfDYQQKN5+2d8iFp2LRERft7zFnM8nqIq1asgx55ymXwODiLLTdsn+pWskdx8DghTLuXJ004ZqdRSX4HP3HzC62WJTFeXwMelc6AmYrtFp0H/4PLZX7wDI55i10TtYp4nPpyRBnfCtEX3AJGBN7OiIWBlZABwriKkkXx2+Mfw64fGFScSPUDYQAkgnRTJ/3ijbP5mtaWXSPv9K9i1eKXlZ2XrOXrfvh9X6cX2u4bd7LspwAUUfArI375C0T2195sieeT+6mbwC9cHIwiSxY/J82THB1Mf88MsFCCt2YBSwhgH7Nxze89HMu8UJDCeIjRhBMC6wRhZnNAo6627jgTWSYICJ9r5JxIfioYAjDFjb8McQ74eFkB/biI5+IMYNLob1kBQNxMghu4cH+pJ1gGuIDIDL4M8hZQQ+IKxnOEz5i6wPd8KZCqcC+NkQ5xA88GlBXDg64VgQB+IdDmeiJLiWqA8sY/jmqBMOUiIgsOwlUTxIElcMwPyKmRfTOWZnfmxbcy0o5zqWyfhAmA6REqTwgIOwjyOT6ABCoQDOZo7B8QizwexOGQTtElaF6RmHJ8o0+hCEg4LNshDKRfTjHNfwI4gUMZHoDYiLAFcIC10BYieFCA7RMWPG6GecCQUigoNodQDHSiKxSLZoDCBekMELl/D+8MEABibc4/3331dCxBeFX4qkRRAROgzn0GPwleDXgTAgLJIFEU4D4RCZTVIkG+oD5yFqAn8R4TZEb0PUrDuD+CBGCzgQ/hwbFoRPDI4JYeMTwjjCNsQFweMDAkSVQ2hJ4ko8ki0aAyAkP/HJewyCQEwDcCgb0GtBWI8NVyIUh2BXuNS9996rSxjgIjh3yZ9knZqIel79B73I6kYQcywiHWZ9noExBgc3gbIQHc5kwLslUTxIElcCwCCHY8B1CBhFjCMglYEN0RFriAiIjka0A3oRAarcR3wdOh2xcOhkRK5DVADughsAcRPLJNHe6GREZ6M7+RGG5WY8G44Ed8XiyTo09D4+H4LPJjxSwiJp0EgcksQVBXAXwosAYly474eBDcdhIKL/QAgYJiAgwpXQoeAyhB1BcBhAiP5GLCPwFOJCTGQww6kgIkQ+0h/ClQBEiRgJYWBm5150KIwVcEJESQgIDmiNJSyhYPkL4ilhPOhh6HmU0bdvXyU+IvDt8gz0MUKUCAYGhBSFG16SKBoK8HMlCoHiE+XnOnTEHlt4OMDyB3Q0iAqDCVwnibKJJOcqZSDyAzEQHOrSjiQOL5LEVcqQghjZoJ78/dmnpf99+d8zSaLsISkWRkH69O9kxf3/lMzVv0hKavyxiUkc+cjNzZSzxjwpNS5v6x4JRcKIq3y1o+WU4X2jBu0e3byhHHdBC3cvNuLK2blHtn04w2yFWq94RtamNNn6zmTZu3Sl3h87YiOuzDWb9bNvB9MJ2E0y+CQi4eTlyEk9O0qVxnXdI6FIGHFVrFldfrvhY0mtEFtEfEyLJQtAxs8bZXm/Z2X7pJmmvvFkyS/dBo0kjhwkjLgqHF9NWox9PKblJhAPwbTrXxwnWZu3GeIKrGiu3+9GOfGai8zgN5wov1oR4BkH1m2VDc+PlfRvl5j6xhM0Gxtx7ZjyjSwfMMIQ8bo4OWMSvxbkSYa0+vgFOaGLfyatEtC5ShtiIy67lCVv/wHTSkmnahKRcA7myjFtmxupzf+rl4kjLjP+Us2g5W+JwFSblyOFWnyIjbhwzuI4JooCxyt/aSocvoQpHWoUA/4snLU4d6OVhVmemEaeaUOiOEa9cBAfjmUuBYG68U7UzdaXdsO1QPhVLPW178y1OOAtKJd+4Jhfe9E35M4gIoZryKVxuOMlE/Z0dK5Ls2bod+NL4nfBqnFSo9N5hjWHJrBJFFhmTzotkkiSoozVxiRmibbMJF4QfcGSEhsF4gciQIj28H47mEBbouJZBe2HAQMGaLLMRIAUZSR2gUB4d77FWBAY3KQhIymOBQOcaBIi92MBOQsJHcORzjYBx4AkMXyok0kvHLQl0TE8l8mKiBp7X2HAl0gabQ+PSRjKrjLB5FWMXJJIcgs6jAECMdCRhDGx7J8OZbUysYQQHbMroUVkdGIwsYixV69eSqREsduYwdtuu01nVhY7MguvXbtWw5+YdVlrRYCtBYMzfAaGKzDQWZZP6BPhUmR9Ij7RZjMijpDZnwSZxCWyyph4Qp5JSgJCpIiF5H0+++wzLY91ZNSbkCjeF8Iiwp8Jhi/Kcox1YGlpaZrQk+dA+HAlYiZtPXlXL5eCS/OetA9LX5ggSNJJFieeS3gW51m7xtIeyoPbEaLFqgECjyEq6kEsJu9LtlvWwvFMnkV7siSfxaK0Adx99OjR2nfUjZhKJkxyNNoMUGSjIs8h2XYJDSOJKGFsvBP9yHnalSBriBBiZ0kPbQgB83yWAPFsPyROLEw1an/Vo0pILEwJpm9DNIwP8VsLIRZSa9nUZTQog4POovNIK0Ynk++CJSLMhPxl9mXGJ64QImRAMmhYSsKyDzqTGEQGFIsrGVSsJmaZChyIjmaA8TybOpnByLevGUB8aIH0AtSPwGBiFSEkOp9vX1NfBgaDgo8P2EWbtmwGJUlwiCuEWxBATCwiKalZ+wURUG8WijLAWawJQVJnltQQosU7suiTduA5vCOTh3eCIB0aBE25SAEEHhO7ycBmKQ5l8S6EekHQvANEAFeH+FlzRtsyOdm/rDygbXlXC7gVy4MgJD5rzRIbuDicnrKZKCBS+oa6kNoAEZTj9BFB09SdtrQp31gXx2QBAdK+rJGjXckaTJ8Q68kE6ofECaVG9zm4Z78c3F0Sv32SuzejCIRVdDCzQkDM1hAFeTWYhckZDsex0ehe8YIZm+PcB4cBDGTKsDO71Q8YFEOHDtWFk3AJAHch+JdOtyDvITM359BtrJhkuSKgrixvIcCXQc5gIscGsy8Diah4AntZ3gL3pQ6UCWdmEDKgmDAgFuqOHsRz+AvgONSLCQFigrAseDZiZDg4jq4Kd4VA+A4YEwxchQmDRaYQFG3GM2lH2tU+k/t5pn1fyw2BvQZiglshSkPwrINjdTdr4WgP8tDzPMRH6gIhQ5C2/3gPynj44Yd10mLVN9yJduOduA7wbEA9bb/7IYRzMWi3vDvJ8IXYfFVlFqZRjj7tZDnuorPcA9FBQ0JEiCzMunCesWPH6qwLgcANGJg0NNuIMZyjU9lmMCC+MYCZsfkLJwKIapabseSe2ZKZmJzzDHpAx9pZHbEKcRVuwoAi9TQDhKh7ztPRDAAIjdmVAWGJmm/tW/2Cj+SxbZN5wkXgngxyiJflKtyPGInIy8DnmgkTJug9DFrqjjjLhGBB/dEFWQhKWwHqwIBHnGTmh+BZckPbQUxwTo5Rd96ddAeIdNSL1AYkBEW8ph9swlTamsmhd+/eyu3hcBAqkxbnSIsAIUGMtAu6IxwJqYNtuBTlseKburLGjZUBECGTH8+kHakD7QKXp/+pH1yWOiMiMw6aN2+uorwfQogrieIBnAiRCp3mSADiMDoiHMhy4NIIJgn0J4iaHPcljSRxJZFEMeHwOgKSSOKIhcj/A2MSbiMjPUPJ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ata:image/png;base64,%20iVBORw0KGgoAAAANSUhEUgAAANcAAABPCAYAAAEPT2ANAAAAAXNSR0IArs4c6QAAAARnQU1BAACxjwv8YQUAAAAJcEhZcwAADsMAAA7DAcdvqGQAADAxSURBVHhe7Z0HfFRV9sdPQlewgLJSpQgoooIoWFZQEUFELIgorn8UV3cFRMC+osuuu6JYsO2u6LIW1gLY1kJHEBAElaaIFGnSCYSakITk/e/3zLuTNzNvkpkwCQnOj8+QV++779577qn3vBTHQEoI+rDZDbpLlYa13EOhaD39ZTnvvPPk66+/do8EcP/998vTTz8tubm5Uq5cOT32r3/9S+666y7dtsjKypJKlSrpdir/1bqls6TPWGh+Czx/F+iDLA4ePCgpKSm6/cgjj2gBHLMPevDBB2XTpk1SrVo1eeGFF+T444/XY1z33Xff6TXCm60aMtKZJOc6U+R8Z7K0Mb/znPSZCznliwEDBrhbsaFfv376V5txasqFgSeLY/7lmr+pkhJ4abnM+Sr4RitWrJBjjjlG32jBggXSrl07OfbYY/VcLAiUGCOaNGkiv/nNb+TEE0+UXr16yYEDB+Tmm292zxaOmN4sUQh5GAVPSWkrHZ15MjnlHPO4SnpsxaAXJMUdCEVF7T5XBgbIFLlAf15MktYRx0B6errzu9/9Tv+CjIwM59///rezd+9e3c/JyXH69u2r26aZncWLF+sxoA8rDHl5ee5W6LaFoTX9G37u+eefd7cC50p2Bpkk5zg1Lm7r7oYCwr7MmePu+WPXrl3Sv39/+e9//+seycc333wj5557rrvnDv26d10bnDXsL21G/kPuuOMOMc0gf/rTn+Qvf/mLFtynTx89ZvpMyeGWW27RazkGHQIqAo4++mj9K7zZljFTtV1Bbla2832voc5EaaUzSiKhb/Z9z8ckn9ZEtrwzWcpJFXfPH6eddpqYkSZdu3Z1jxSOmGcQpqzy5ctLt27dpEGDBlKrVi0566yz3LOxQQdIqlTUHQg4LztHvqh0se4zo4QPkN27d8c1H3oRfJidlpyDuZJSvpzbrIGHrbwvn9UUFU2e6R8YIH4zRWBWyR8gaWlpzo4dO3R73bp1zmeffabb+/fv1+Pdu3d3zCjU6zgPLLFnZmbq37iJmmFN31kObQqSKlXyB5M9DkkcddRR7tEA9GGLuz8sqaaAuGGqecbYx5Vzb926VQ+ZeVL/RsNjjz0mf/3rX909EdMKWinY1qOPPiqPP/64e+YQwYvRbauGvMpmXPB2adu2bR0zYTgbN250OnbsSM/o35UrVzqjRo1yTj/9dP0ZsUQZhhFXnKuuukq72TKQ3r17O61atXKaNm3qDBkyxDGykv6MOOMYKnPOPPNM3Z4zZ46zaNEi/a1fv17/8jwzwWk5wEPSjmwdO82wzDbufgCwUijPYtesRTIp5Wx3Lx8ME6jv5JNP1uFRsWJFOe644+SUU06RDz74QNasWaOz5vz58/V4/fr1JTU1Va9lakAGe+ONN/Q4My09SRkIkDt37tRn/PjjjyqInHHGGXLOOefI2rVrpXbt2mIalQ4KFVB4O3rsp37POutfHGe22zgZP28M9gZyHTMzst2ibg84W96bYmbos52M1fnXALeo4N9omDFjhruVj/PPT+xsD5TGJqeca2bjwNyYj8A0RY91yJot0yq1C0pb+cifN5mk4QC0fuXKlbUHEdmRMV9++WU9T0tXqFBBmekXX3yh9/3f//2f9oiZjXQ/UYiZuxQGMy2KoQGVW3mpiy66SIfRnj17xNCMvPvuu7J582YxvaMv9eqrr8pvf/tbfVFmtUTDt8cOyn7zf550dpYEe2xSpbNNj5WT8uJKEor8Hhuf0tycL8LMmmCc8+FLcuK17f1fjApHR0CVCSCShZcW+A5Fx/RWtF9BqFmzpnz55Zfy2muvyd/+9jc9Nn78ePnkk0/E6AU6iy1ZskTlTobhNddcI2+//baMHDlSDCvQ65FHr776at3+5z//Ka+//ro8++yzetxIA3qcoQ6/y87O1tnzkksukQkTJsi9994r7733nl4TtzRQVnBkv9j3PR91d+ND9U5tpU6frvL73/9e96tWrSpG69PtaDCqqA4xi5tuuklnTFSf0aNHu0cPHUpjW8d+Idnb0uP6bX1/uuxdsFwLQT40unKhLwXmzp3rbgVgaeLbb7/Vvxb/+Mc/3K3ogKasXSYC9FhR9LxpFds5y/o94+45jmG0jnmI89xzzzkLFixwfv75Z5XrjJjlGGXVWbVqlTN48GCnZcuWjpHYnSeffFLvc6vgnHrqqY6ZTJxly5Y5r7zyimP4oJb3/fffq6yJCvHpp586zZs313uGDh2qfykLFcMoVI4ZOVoWCGE8U1LO85EuaBEvGabIpZnT3e1QICvefffdsnDhQmnUqJHOdLQo6kXjxo11yNWpU0dlRVrbC2Y3GLl5weBQxa6HmgnjR0JBr4XJ33rrrSpHAspHO2CfWTII3i5fLmzr5B0MKFFg++dzVC70AttgbmZWRI+ZimuLGaE2qKzRW/Ta7bff7hgJQ4+ZCjh9+vTR6yzYNizBqVevnu7TK0YQ1m16AnDNmDFjnPbt22sZ9C5/GSnAfZUgfF9MheK7nwt5MXtNtBcrCIbPuFvFBxrPi+C4y1y9yfPXnyDtucw1m0NG54cffihGD1ONF0YcDivwgpDhYsAwSwTCFVz3xVLkq8Y9zP/lZE7TnuZghcDhEASuSTXy4NzmvSQvJ2CNAp07d1YdCjUeK7EX6F9o11999ZXOnKYx5bbbbtNz0B4aQHHAV6QqCjB9mxlMiXjEiBEq5aPCtGnTRk466SR9Ac5jDqpRo4bMmzdP/v73v2tjFAcS9mItWrRQfQvXx2WXXaYzGF4JZkOAprxv3z7dptdQX0444QTdLw4k5MWgobS0NB1aTMf0Hr0Ek7388sv1GqyECL5M6yiW9BiqPj1cHFCRymsvtah39/VSo/N58t2V/aWT812ITdWibr/r5NSXQ/mRH+A19FJJwufFHKNoZsjJd9woJ17TPvhiE1NamumD6SXffmdfLO3zOfJN1z+6Rw8vrjDKMYh4sYo1q0u7rZ/qdtrEr+W7K/rpiwGme2ZGC/tiGcvXy8bXPnGPHl6oGdggylAsaNjk87hYh+LhQMTkUbHm8aru+/0uWDnWvSoSaLBbtmxRL8svv/wi6enpOpHYmRDAyJlgtm/frtdxDsbOtddff30IHS5atEiZOfLiW2+9JQ899JAex+rFdZzDVrl69WoxArKWuX79er0GRLwYKgnCsN/vqyb5wzAcGENnzpyp3m8j88nEiRPlhx9+kMmTJ7tXiBiJX03c1atXl6lTp6rZAAsVZgRM3HYGBVivMCkMGTJEjakYVxGysXohEMAre/furfdRFo2KsTUIhmKiYHrA3XKc1157LeiVAGybl3f3AkDd8MI6yC3wmeIb9ZaDSRxwzPpLrU/Ve53SmPuORxSO2Bc7UhHsMH/zfXHCMdyie5BboL2gcE+ZMkWDYJC+mHvwmx8K7rnnHp3TUOr9wJyHGMvEjGIPjJ6rzhwm43Dg2DGkHGGiiRfMsdi1aH6YCPNtTKDDQMBje77z85//7R4pPqB78yw//Rv34S233KLbmHvMJO+cffbZOt998MEHTs2aNRlg+rv66qv1Ly5BgDOqatWqeswoS+oyvO+++9R8BJ544gk1D5nOCM6fzLFcb12PALPSrbfe6px77rlOkyZN9LzRV/QeDBJG43Rat27t1KpVy1m6dKl6pqmX6QTn5ptv1usNV9ay6tat6xh1QA0dw4cP13PcR3wM23/4wx/0L/XG5IXLE4wcOdIxyp2zZMkS3bcIo7AK0nDIbdL48Ttky7tTZHGvB1TmTQQOSqZ0zlwoqZUryheV2quL1EthFmijzZo1U0Xtueeec4+KmqEY1Yx+qozTe9asWUo97du3l0svvVTFDkxacPtx48bpCDYNIp9//rlcfPHFIUZPLLuG+Sm1oOl6KYxQDyiJY2ybgaMmMs4jIeCc4LlmICklooCiiPJMzAUWZqCojsb9d955p2rXSB04KygHJyHvgt5m7SWUR12hQJ7Dvhc+Sqb2n6SUSzUnCQBMlUvTZ0iHPTMjfi3ff0Y7lOiyS9Km+V7TeiJBG6nmqkAwYawwEoj+5YWZttC23bGlYNvu27/ofP/5z39UicW2+cc//lFtLIhjtjymHzoJcwVgOmQqxm+OrPnMM8/ITz/9JHh/QPgzvECZfuedd/R5hpLV40OH0IF0NoMHUK9Vq1apoxOxD+sC8q0F5/GrA1gAniXM/eGdpTAVUdgp0UZEEPGEiRETorWfLu7xJ2fJjY86G98Yr/uYHPG7Y3bE9w44v+Smx5z1L72v+8RZUgbRUpgiQUFT4qEAG+ygQYPcvbKJFStWONWqVXP3IhGVwvywZdxk2freVNn73U/ukUhseW+KbDXT6e65P7hHSg433HCDUlVZBv5etNNoCOuwFFn9t1EyKaW1LO75sE538LXJ5dvosdilyBTZ/M4EvWd+uzu0DEIEp1S5QI/lZeebj73Aqcz04I2LYB9ndizo1KmTumq84H5M0LNnz5ahQ4e6R0MBf4knNLE40bFjRw0Zj4YICiNGo5xU1ka2gP9wLB7Q2YFy8ju5sHIMxetfGDixV/wAxzGqYhagA7B3wDeIuWKfHx5Ru82P2Cp4H/cgsBBIQ8QBZgT4jL0O00VZgs+UePiBzwImzQ9gxEIwQFig82DMSFxdunTR88RkXnvttbrNeX7odR999JF2FpSLQDB48GB58803VXqzPhAktuLyhxQHSmWHhQMRfNiwYSrtIerjncZ6iciNYY7jxPgAqA+RfNq0aRquBqAk7sHzjTKMeoB0h8GOQWAHQllAESwdjtS7u4c0e3GQpI2fKwuvHCh5RsvqmPW1pFasIFNSzjfTYSzjINTScajAN8xUV1YavqgoVR2WtSlNdkycpzpgvICKjjXUtWv3bvfIkYHjO7SWynVrunsxdhhOl3ZbAm6yIEwD+XWYGeLuBSIZqzbI7KbXmnL9lObIDnOMkOAgQUaJiPo1IqVCeUkxgpNFbBRmOie1UmS0R7CBDTA5RcAUnZeVH6UfisgO2zFpnizoPEAl1SQCaPnpcDmha74rNqYOK3dUZal79/XuXuw4mL5XNrz6QZQOiOywSZMmyahRo1QIwM5m3ZbRsHz5chXfvXrLAw88IMOHD1eTFkoodkaALka4UGHAHhniMXRx++23a90wOeGxDDcb4Wol/v66667T52MasyuKpk+frjogkaV+ZceDmDqs/HHV5Myx8a8KOrBpuyy9dajpML9YrOhCB6skcLPQEUT40ABIdD179tTAGNbGYAQeOHCguiU4vm3bNl2ZYUNuaXikQqwGSIwEzDRs2FBXLKIC4A/HRYxehpqAYj1o0CA1KmNXZNE1ehyuZdY9o1hTH3glEikR58RaPvXUU3o/EevYIhl01A3jNT52ImgJ6KFc4sd4HsZtgJSL3RFDwUsvvSQXXnihWmv+97//6b0PP/ywxnl6XdbBoZ8je41S699hB3ftlfmX3+7uFQUBw2YoHMnNiDxOI6F3oWdhmMVYivZPh7EUlEBUAgww0FqgR1111VW6TYfx0hhXiXDiHGXSKFg0aISPP/5YrfsYgOlQjtetW1defPFF1dkwzmJBpwMYLIBn2uU2c+bMUcs99aJxkVC5lsGDEXfDhg3aQVA7QMGn0bHA09n4+VgygNL+xBNPaGwc1M/9BD4Q7w0lY2aDqr0IUlhZwqGsC40HUHOi4/EI3kBXLCrKZIf9mpHssDKEMmGWSiIApSwsCyQCKUlgxWjxzl90G8EBpo5F3YvC1rkXBkR4xGq8z9gh/cB6eLzRuO8BnmgEEr8EGocb2lkZK9bLnGY3uYdKBmjtHbK/1G18XIjMSHCIsCwvR9picfShMnqkS9wv0QQTFnsiuiMVAiRDEoxQFz8gyiPVYfk/FGCkJv4ebwFGa1SNwhDWWY5U79hGHM96lEQjLzNLds/7MaSzLBDf0W2Q+g5FcvICAzDSXUGdhfjMwACFdRYuGW8wUFFBaDBBQSxeQkckQ1ShoLP2L1/nkGyEeI3iRsaaTfqsqRXauUfyQbguVbLr284880xd42YUSN1nPZ1RbPWa6667Lhi+ZnQa58cff3RMB+v6N44ZBVnvMTqXZtjIzc11zjjjDN0n9MzCjOiQ8GJCiw31aKaNBg0a6PMo0yjtjtH/HNORupaPEDXuBUZJd+rXr+8YJdgxuqGGorHKkjqYwaf1Mcqylsc2qywNNWuWD+rM8wh9M7OIY6Zsrast3wwafQYo8c7av2J9TJ3Fi5GihEbjGPHbxPyRmmT58uV67KOPPnImTJigjcl5jpnp1Bk3bpxuE39I51BenTp1NC2JUYj1HB0IonWW0Yv0ukmTJjlvvfWWbgNDqRonfuGFF2pcJDjllFP0mZUrV9b6EDPI9TQ0f0nccf/992t8pFGAtUwWXxpFWRO7cb/h245RjB2juGtncZ83xh1E7awZ1Ts7JAdL1G/1429oubF0lpmKlKLYtr8333xTg0K9FGM0fg32pLNoZK6zYJTSAFxHuXSAtzyoERTWWRZs0/l0FtcwAKgjHcf1PMtbPj8GUJUqVfT+mTNn6rErrrhC9wlIpVMJYG3RooUeM9Ohljl9+vTgMS+iiu5Y13F7YD+M/uN8bNeQRCoemLqplGZ/BGra47EAAcUrXXKft0xsdoCML2SdsCBg03RwVJ5lAU+F12F+wnSFEAMwTNtnIERYEDOC1ItNkvBwnhEOyiMM3XSo2kHDUaiedeo/7pNL9kz1/VVpEAiCbPJkX9/z/I467WS9Jh7wojQisfO8FK7+sWOjL2TygkXr2OOw69kAHRoeQeOCCy7Q8gzPUPc/IEkl0cEEZmLrw7KPMRVBozAgwXIv9khCDoC1TdLYGG0tMD5j0OU46oGhRj2OtR4ByILgVGyNduFwCMxo850GZ9bupsc2jvrUPRKJ2Y2u12vWjxjjHonEnNNv1mvWDBut+wVNg6RNMKNR+RRTDjyAacFOc8SlDxs2THkBxwimhAd4p0EEAMqAL9jruIbz3vJspjZA/DrHONewYUM9Bj/hGLwN4YXttWvXatnee4mrt0AI4Tri/Jn+jGiu11OPhx56SKdk+34IGG+//bbex7UIKADhhXUDfoi5szJWbdQo3SU3Pqb7ILyzMtdtjrgmns46FMC/3LFXpnH66ac7r7/+ursXipjNTTk7d8vWd6fK1vemuEcikZO+z71mqnuk5GBjzcsysMwvXbpU84v4IebOKu1AmcbpWJaBQBSeidqLiM468MtWObBuixhhX/ezt+/SdeVZG7frfqygnEzKcWM3cnbukcw1m8zxbbrvByShVq1auXuB3F+WERcGrA44F70gFCCY3ToKcFjyDDzPhxvYL62g4ocI22Cu6+ENLPFJkTzJMUpDrtliCRFe5fxMcyQGoCObjbhH6g28QfYuXiXzWgZE4vByyJ1AhJQtx8/chBiMq9vGsSPRYbfD/FQUIIGx5gpPLGu97DKgcNBZSIKJdjgmGhGURex6IH49MKIDCxFCY9xjQXg5+TH30csx4yZEN0Lc9oL1/l5xGKC32GMEtzAVYmgF2N+Ip4B6sODTIQCdaOXKlbpdllDqeBaNaxcxsKDBgqRGjHz0L9wegBgNlE0s4MQ/cA+xFEwnxDrg5iAQhtUo6FoEuRAJRawHxwiAKUsodZ1F4AvBLbhKiF9niiLbBj8kPqZGLOQEl6BMQo0E2NjOZZ8OJ6ETyq3RndSawV/OwRexMrBNSBkKeFlBqessRj/haDYTAJ3FumIoxiiU6urAB0Q4GH85D6VBOeRvArg96Ew6JRw4JBFG7HTLfWUFpa6zwgEFYKbB52MBJXGc1AuYbli8jdkmw124h65CZ/jZ37AxDhgwoEx1kkWp66zwRmSfyFfWdzFFYt/DSUlaN2LtCA6lY7iOoEqo6sorr5Q///nPKnjQqQAqI1YPikUIwZ0P7HkotLSjVHUWRlSvlMbqRwI56Qy0exqfTiKtAjwK6ZCQAPQpzrFWC75GGgYkQaiOqZEOwXVO2YjvRMYiIZKJiim2Q4cOOm2WdhQhBiM2Pasw+OlZhwKCYoiCJcfFkYpSz7NiBe6KI8E+WBBKFWVt+2CG5O4r3I/kByQ8YBXiIwEk0q3z+0A8P4ipswJfc7AIfNUBhHfWngUrZE7rG/QcnUoKhmgpifw668sTr5SMtF/cvSRyTbt3dX5292LsrEsPzJDUih4x2JWcwjtL4UpXXLOw02DZMXleYD8Mfp2ln82x9yfBeA9ZvBhTZ3XImSUp5SPZW7Cznh8o9e6JTLO58Ip7ZcdEf5O/X2etHfaW5OzY4+4lkXcgW5q9PNjdi7GzfJemGujSVEMJBMP4BcTgHnGiKJ9+nfVV4xtM50dPofNrQ65kSCcnP+dijAJGUaem6IqmX2clUTBi6qz6990U99dLWX2Oex+Hox/8OouIHhRZrOssPQ13kYSjW7duquxa4CJB8SXjMCsIX3nlFfeMqNKLEbcgYK7Cgm+aJMSigamL9EWUi4UEQ3O4xcP7wT/0Peuax7JCkhVsntH8aTGDzrIBM9F+uVmBbMTxYkGnQb7l8YsWMNOsWTP9S6CneVEN0ORDMTk5ORoUQ/AlwZDAXktYMyAK6f33A2n3unbtqgGYROACgiyJVCLalTK3bdumxymPZxEBtXr1ar2GcG2COHk+57dv3+6MHx9I+Uc2T7B582b9S/nZ2dlO//79naeeekq/XckHbvgLiMDauXOnblMmYJ9yqQdh09TJRkzxfOrBOervhd/S+gjsnPatpMYZpAlydsTv4TV10r/4rzAh8RdzEPY+zEn4ovAoYybCt8WoxfSE3RCqsCMeqiQLAGt8MWPNmDFDF3zj42LR9rJly3SNMDGEUCEr6ykHdwqmKIJAWaSNp5nsnPjLWOuLiQsKYQbgecwCrDHGA4D7BgrEBMa6ZbKSYh5jHTMhCgR5EuBJOcQb8m1eTGmUBWVCwcwAfOmb53I9a5ktYpoGA1+Rjh+BTDT+fCsaz8LCTnoCzEa4RPBj8aKkO8CIy7RH4/CpbKJieTnyP2GgpaNYwY87n9X1OCHpHNZ+4bdCccYiT+dxPQuwmdLI/okLBpsijcsxVuCTJYDvnNJB1IdV/2T3xChMRzKt0nEo4q1bt9YOZ8E651htwnGrrGPtZ3rkOWQE5Rl4BfimHBkFsGHyPnQkAae4gGAF+PUsVB53comO2Bv1h1RSlN9B2RdRVvCXs1crEA7iLWhMImtpeCzsgE6xPIWOg7+xQp4V8VACvIqOxvFIvAXBM3iFAW58jL+EOeMjI/MamfOx5OOApPPxONO4OCnhdXyJhtEP6GjrfoF6eAYURBk0OJTBM3B2kt6B4BtmCKiU8imPbHBQEd5pKJjzPJ9rmDWoA2kZeH+O8TyeFQIoq7QifM5mbu/Vq5e7l5/Jn/ndC3hQOOy1FqZB3K0AuIdr4FOAD6h9++23um2PeWEaU//acsPL4x57n+VZwEx3+tcMDP1bEMLL1GnQ7bcyAXhBScROwC+ZhhMJ07FKNUUtt8x11q8ZR4yL5NeAJGUlkUQxIYS4VIrfZaTqMGvKkYjUShWl3NGhybORAVhHhxxQWAwN51GNDifQKnCQ2/BHVL/C6h0Oq5nw7vad0GC84Bq0H86jgZRECq0jASHElbF8ncw8tZuRPeKLbi9bcISsiHX/cK2c9kog6ZwFC2IJcjNaknukYDDo/CIUSwp0HUY5ov4Jj+VvvAMfGw0Bf9hp+IsaT3C6F5gnsLNgOmDVMx/2ixX2433YjDBXhBNuSQMTBbYxJlHi5+xnh4oDoTI8M5MhLO/Pfg6IQVl2f7yo570qmPfysVA3aNBAw30ZtPbHWiTAF/+9x7GJMdgOJ+AkfA8LAi8qkTO47ADDAOrnn4IgSCnA80iLGg/4eiZZPMmUab9hdTgBsVMfjLZY0CEyDLYYgOn/RKKAHoGk8qRe3x7S4MHfBQJbyiKMlHRgzRZZ1OXekO+l+8F+n8uCGRsRETAwiBC2oiAWfIywGJMZdET8epMg4xQl7Sr3Q4wYmDHSMoPb79PycTQ6GEM1H2LDw8BxZnq+84WBFy7Kj+sQ+7jGu1K0IFA/8kMhymHM5hmHCspiQFJ3ULFiRX0v3o/6kRoDozVgQQjOWc7jDSHJGOvl7ETAu2KIp24Y7Vmua0VU3FAY2mkDXEbcB2HDqXGZASZCTJG2fBZQ4kIjNxbrIAiZx/hO+7Hci7bDU8KnUODYEBPtgyEezw7OYtZQ0J/cYyctvD30L8eYVLmH96Yd6HPOc08EzAsGgQM58P00nLvna+YF+x21sgyyOwS+1RZ4L5zWsXyzDeM+KSpoJjPbBR2/No0Gx02HaVontg0HCKa6IH0TKTY4bgak06lTJ6dDhw6aXYhj/MjP1bFjR81kxD6pMki9gROZrEX2OpzLnTt31pxe9rpZs2bpc/hUphkA+rlMM8j02MiRI4PPoX6kkGKb5xnRV6+xwNBvn0WWJJzz4cDhQDYjM4A0lRZOccrlHn6kKzGD3jEiqe6T2Yi8YwCHOscM0Wmqk1GjRgXvo00tcP7jYOG44SLqAOnRo4fu8ylO2o+/7NMWpLnCec+72/LIVUZ7Dh8+XOvCOZ7bpUsXPU9AAOU2atRI93HqP/LII07t2rX13UibQgYqrp8/f76mKzFcW1OAWZAFg3u558MPP/R10FjEIEtQVj7Sv1woG175WHJ2pKvIWNqQK1lSr093qXldO0nh4xwJAjMT4hH+ZNydzGKE1NjU+8x6fECKxUfMZMyuVv/BP2yzURF4QAZDuA+zP1wLEJRAVik+OMViW2ZugOvVm+MUMYvFTPimcWF6xTi4CjMv9aOu6EdWnKM8ghpYb4PTiVm8qGDWtvXj65w2eyNtcuONN2odqDNZ8RE5qSN1gCPhW0enI/yJYA3ENPzpZMcnaRPuZQIkSLBOOWTrRzSnnXD3ou+xKJn3J8UnSTaQMPiKJ/cAYgHgeKQToC3gZEgQOMLgZNQfYAziWfQTgRz0G/oY4F3oa1zX9AkcGRf16NGj9Twc2X5ELBriFtSzt+6UXTMXyYFNW0spcWXKCZca8SoPw0ViwYAlUMJMSiqiWPHOgo5ALGHg0bn2nJcAEDMYaFyHqMmgYdAhxgBveSDc+wpRMGiIAkKUgqAsKBf9ATCoiSyyYi1gQPNcK1YB7rHPpB7hzwf2Gv6GwwaeAOpiva28G+X5gU9UsG4LQmOyGTFihEYyYZQhexkim01qQgQTP6uvIdpSD2sZpV60KURowVpmxG8IDv2KH19hYOE6fRP+HraNvO/Ou0D0TIQQMpMSoiGTAHWFYAtDDE7JwoaoIxVOOFYqN6gV+69Rban4m+pu2Jt9IVNOjWOkSoOT/O/x+zU05dQy5VRgjogcFIkGsxkyO0SGaRpdAUOH98dHbQik8RuI8cDej+7mBct10b/gfBA4dQJ2UHOce5mVGQzh9YMLEPRjwSDiHmZzuA3he+EERqpAVp2i1xAeaE3/RQX1I5k1HBi9CSsi7/L000+rvgZng+NaEGjkfQe4uUV4O6ObIRFAUOh86HCkLyToCkIh6s072XkRXhbXIXEQyMvXEOFa6OVwQ8v9CoRpyCD8da6R7tkA+IY1me84x3V8h3rjfz5z8nKjy55+2D5+rmbH41vXlMP3rtc/P8bJzY4vMDh91iLNoEc9AuW00kx69rvYoKg6FwG1pjEZaZrP2Oo0AwcOVD2K42bm1k/8m8GgMj66CXK9UXw1VzPXmE7R+wApCZHj0YOsfoPeYziS3m/EPtVxzADSe/lxvSEe/cs+zyPNITAdrXXhuZRniE1T8pqBotcagtDr0dson3zP5F32gnsIMEZn9D7P+0x0GCOG6vWkUiQYmuM8y4JyDNHocTO7a+AaOg3P5f14Ly9oX66jDdHFvPjmm28c0iXb+hAk3bRpU80NzfuiH2ZmZmq90H9JUQnQ3bp3767PNBzPMdxH803THoaYnTlz5jhm0tFyjQio98yePdsxEoQeo3zayAtSZDZo0ECvQd+OFaF+rhXrZXaz7mquNs8x//Kk0ZA+0vjxOwMXGGwdO01WDHoxKBaSpqvFqMekVu8uwS89mlbW7O5erpdSoVzgA4Uu+Hjh8rufk4zV681V5Y04d0Caj3hQ6vS9Nv86I9oZIglsu8CE7v223q5Zi2TZXc/I3qUrTL0rqFjYbNhgqT/whuBCpoyVv8jXLbB4wv6NeGNmpDp3dvP90pcXWMCwBjJTwyEMQYSYohFd0BsI82SWwyxOnDCiElYldCg4AyILHA/RhrBSawXkGNYyrGhYFuE+iHNYoAi2JnaXAGxmSixm6HdwHvQMQDmIKVjL6EY+FIwFzM7AxPxSP74sRtnUH98OHCgaEDXRa6gPwCrKUg2rGwLaBb+YGcBaF+qLHwxRlXfm3RAJEfNoP+uyIEjey5EAFliCyMMttRa8G/XhXdCtcBcgjlMv6ojfineHk6AXoT/xDqxApz6cIw8d3BGRmHrbjzMTm02bWC5EP8DVuY62BNSPmG1iqOGasX4yXQFxWcRiLfTlXKM+dfIO5ofE7p631HCQlsqVJpvz/Jb1DeUU2z+fE8m5RhjOlZXtXmFmtoUrtD755bRxlvQMhLxapM9cWGyc63CBEF8saXTPoEGD3KNJlDTgxCTypx/MxKlh3PEgBp0ryNhih5k54UYhvyJ8v9i/nNJnREk0mKHRceB4Xk6ZRMkCiQQ9jYx8GDXgdPGg0BEfPpg1siFU79NrvMTjF/2QKHi/0QwC9QmtEHVhmZiFdztWINZhXWLpFSZixAMvEHswCXMNPwwNiQKiEyIKK54wvRc3UPwx67O8DGsoRoAkApZaxEtE3R49IpNWFIZCdC6RoxrXlaqnN1R9BSI6sGGbZPy0TnKzsgyNMagdqdqisVSqc2JwkB/cvU92zyVfDYQQKN5+2d8iFp2LRERft7zFnM8nqIq1asgx55ymXwODiLLTdsn+pWskdx8DghTLuXJ004ZqdRSX4HP3HzC62WJTFeXwMelc6AmYrtFp0H/4PLZX7wDI55i10TtYp4nPpyRBnfCtEX3AJGBN7OiIWBlZABwriKkkXx2+Mfw64fGFScSPUDYQAkgnRTJ/3ijbP5mtaWXSPv9K9i1eKXlZ2XrOXrfvh9X6cX2u4bd7LspwAUUfArI375C0T2195sieeT+6mbwC9cHIwiSxY/J82THB1Mf88MsFCCt2YBSwhgH7Nxze89HMu8UJDCeIjRhBMC6wRhZnNAo6627jgTWSYICJ9r5JxIfioYAjDFjb8McQ74eFkB/biI5+IMYNLob1kBQNxMghu4cH+pJ1gGuIDIDL4M8hZQQ+IKxnOEz5i6wPd8KZCqcC+NkQ5xA88GlBXDg64VgQB+IdDmeiJLiWqA8sY/jmqBMOUiIgsOwlUTxIElcMwPyKmRfTOWZnfmxbcy0o5zqWyfhAmA6REqTwgIOwjyOT6ABCoQDOZo7B8QizwexOGQTtElaF6RmHJ8o0+hCEg4LNshDKRfTjHNfwI4gUMZHoDYiLAFcIC10BYieFCA7RMWPG6GecCQUigoNodQDHSiKxSLZoDCBekMELl/D+8MEABibc4/3331dCxBeFX4qkRRAROgzn0GPwleDXgTAgLJIFEU4D4RCZTVIkG+oD5yFqAn8R4TZEb0PUrDuD+CBGCzgQ/hwbFoRPDI4JYeMTwjjCNsQFweMDAkSVQ2hJ4ko8ki0aAyAkP/HJewyCQEwDcCgb0GtBWI8NVyIUh2BXuNS9996rSxjgIjh3yZ9knZqIel79B73I6kYQcywiHWZ9noExBgc3gbIQHc5kwLslUTxIElcCwCCHY8B1CBhFjCMglYEN0RFriAiIjka0A3oRAarcR3wdOh2xcOhkRK5DVADughsAcRPLJNHe6GREZ6M7+RGG5WY8G44Ed8XiyTo09D4+H4LPJjxSwiJp0EgcksQVBXAXwosAYly474eBDcdhIKL/QAgYJiAgwpXQoeAyhB1BcBhAiP5GLCPwFOJCTGQww6kgIkQ+0h/ClQBEiRgJYWBm5150KIwVcEJESQgIDmiNJSyhYPkL4ilhPOhh6HmU0bdvXyU+IvDt8gz0MUKUCAYGhBSFG16SKBoK8HMlCoHiE+XnOnTEHlt4OMDyB3Q0iAqDCVwnibKJJOcqZSDyAzEQHOrSjiQOL5LEVcqQghjZoJ78/dmnpf99+d8zSaLsISkWRkH69O9kxf3/lMzVv0hKavyxiUkc+cjNzZSzxjwpNS5v6x4JRcKIq3y1o+WU4X2jBu0e3byhHHdBC3cvNuLK2blHtn04w2yFWq94RtamNNn6zmTZu3Sl3h87YiOuzDWb9bNvB9MJ2E0y+CQi4eTlyEk9O0qVxnXdI6FIGHFVrFldfrvhY0mtEFtEfEyLJQtAxs8bZXm/Z2X7pJmmvvFkyS/dBo0kjhwkjLgqHF9NWox9PKblJhAPwbTrXxwnWZu3GeIKrGiu3+9GOfGai8zgN5wov1oR4BkH1m2VDc+PlfRvl5j6xhM0Gxtx7ZjyjSwfMMIQ8bo4OWMSvxbkSYa0+vgFOaGLfyatEtC5ShtiIy67lCVv/wHTSkmnahKRcA7myjFtmxupzf+rl4kjLjP+Us2g5W+JwFSblyOFWnyIjbhwzuI4JooCxyt/aSocvoQpHWoUA/4snLU4d6OVhVmemEaeaUOiOEa9cBAfjmUuBYG68U7UzdaXdsO1QPhVLPW178y1OOAtKJd+4Jhfe9E35M4gIoZryKVxuOMlE/Z0dK5Ls2bod+NL4nfBqnFSo9N5hjWHJrBJFFhmTzotkkiSoozVxiRmibbMJF4QfcGSEhsF4gciQIj28H47mEBbouJZBe2HAQMGaLLMRIAUZSR2gUB4d77FWBAY3KQhIymOBQOcaBIi92MBOQsJHcORzjYBx4AkMXyok0kvHLQl0TE8l8mKiBp7X2HAl0gabQ+PSRjKrjLB5FWMXJJIcgs6jAECMdCRhDGx7J8OZbUysYQQHbMroUVkdGIwsYixV69eSqREsduYwdtuu01nVhY7MguvXbtWw5+YdVlrRYCtBYMzfAaGKzDQWZZP6BPhUmR9Ij7RZjMijpDZnwSZxCWyyph4Qp5JSgJCpIiF5H0+++wzLY91ZNSbkCjeF8Iiwp8Jhi/Kcox1YGlpaZrQk+dA+HAlYiZtPXlXL5eCS/OetA9LX5ggSNJJFieeS3gW51m7xtIeyoPbEaLFqgECjyEq6kEsJu9LtlvWwvFMnkV7siSfxaK0Adx99OjR2nfUjZhKJkxyNNoMUGSjIs8h2XYJDSOJKGFsvBP9yHnalSBriBBiZ0kPbQgB83yWAPFsPyROLEw1an/Vo0pILEwJpm9DNIwP8VsLIRZSa9nUZTQog4POovNIK0Ynk++CJSLMhPxl9mXGJ64QImRAMmhYSsKyDzqTGEQGFIsrGVSsJmaZChyIjmaA8TybOpnByLevGUB8aIH0AtSPwGBiFSEkOp9vX1NfBgaDgo8P2EWbtmwGJUlwiCuEWxBATCwiKalZ+wURUG8WijLAWawJQVJnltQQosU7suiTduA5vCOTh3eCIB0aBE25SAEEHhO7ycBmKQ5l8S6EekHQvANEAFeH+FlzRtsyOdm/rDygbXlXC7gVy4MgJD5rzRIbuDicnrKZKCBS+oa6kNoAEZTj9BFB09SdtrQp31gXx2QBAdK+rJGjXckaTJ8Q68kE6ofECaVG9zm4Z78c3F0Sv32SuzejCIRVdDCzQkDM1hAFeTWYhckZDsex0ehe8YIZm+PcB4cBDGTKsDO71Q8YFEOHDtWFk3AJAHch+JdOtyDvITM359BtrJhkuSKgrixvIcCXQc5gIscGsy8Diah4AntZ3gL3pQ6UCWdmEDKgmDAgFuqOHsRz+AvgONSLCQFigrAseDZiZDg4jq4Kd4VA+A4YEwxchQmDRaYQFG3GM2lH2tU+k/t5pn1fyw2BvQZiglshSkPwrINjdTdr4WgP8tDzPMRH6gIhQ5C2/3gPynj44Yd10mLVN9yJduOduA7wbEA9bb/7IYRzMWi3vDvJ8IXYfFVlFqZRjj7tZDnuorPcA9FBQ0JEiCzMunCesWPH6qwLgcANGJg0NNuIMZyjU9lmMCC+MYCZsfkLJwKIapabseSe2ZKZmJzzDHpAx9pZHbEKcRVuwoAi9TQDhKh7ztPRDAAIjdmVAWGJmm/tW/2Cj+SxbZN5wkXgngxyiJflKtyPGInIy8DnmgkTJug9DFrqjjjLhGBB/dEFWQhKWwHqwIBHnGTmh+BZckPbQUxwTo5Rd96ddAeIdNSL1AYkBEW8ph9swlTamsmhd+/eyu3hcBAqkxbnSIsAIUGMtAu6IxwJqYNtuBTlseKburLGjZUBECGTH8+kHakD7QKXp/+pH1yWOiMiMw6aN2+uorwfQogrieIBnAiRCp3mSADiMDoiHMhy4NIIJgn0J4iaHPcljSRxJZFEMeHwOgKSSOKIhcj/A2MSbiMjPUPJAAAAAElFTkSuQmCC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png;base64,%20iVBORw0KGgoAAAANSUhEUgAAANcAAABOCAYAAAHEE7OoAAAAAXNSR0IArs4c6QAAAARnQU1BAACxjwv8YQUAAAAJcEhZcwAADsMAAA7DAcdvqGQAAC+cSURBVHhe7d0HnF1FvQfw2YQEkF6lBaUIUpQmCEiTJooiSBGiJvQmCEGQYvDReQ9RFEEFxYLiA3wPpRp6S0JQIHRCaAakJIAEQjYJKefNd+6du3fv3k3uJptkw7u//Zy9p86Zc2b+/T9zWoqIMI+QbvbA+v3D4huuWd7VHp+69pyw5ZZbhhEjRpT3lHDSSSeFH/7wh2H69Omhd+/ead9f/vKXsNdee6X1eujl34p7fz6M/fPdHRY3qkZLS0v6PeWUU0Lfvn3Ter7RySefHB555JGwyCKLhAsvvDAss8wy4Ze//GU69tRTT6Xf4MmeH3xZcWvYvLg9bFXcFraIy5bFO/eNdKguvv3tb5fXGsOee+6ZftNrvKPlc6U7hyL+TY+/vUJL6aHDzsWwyhP96U9/SjWeNm1amDJlSvjkJz8ZNthgg3SsEZRKbBAHHHBA2G233cKaa64ZDjzwwLDsssuGb37zm+Wjs0ZDT9ZdaHezz71wbRi61tfCNi9cF+5fa894u77pZvct/6XQ0mehdM7sYv0rTy91kNvD1mmpxpCwWbt9kyZNKl5//fXinXfeKeKrKy6//PK0/7HHHit+8pOfFLfccksxbty44oUXXih22WWXdOz+++8vrrrqquLNN98sYhvH1zYX8fvf/768VsK85SC3hs8UK+/7hfJme4z9812xzYaXt+pj/Pjx4Zhjjgl//OMfy3vaMGrUqEQeGSUOsk9HDvLan29JJ0Ak4jBjxoxw2mmnhTPPPDNcccUV4cgjj0z7/v3vf4fVV189fOtb3yqfXYJjsf3SOhJJ8GRvXHNHeqcwfcoHxRP9z4gdZJPEUboT6cme+PoPQhuthfDGn24LvcOi5a0Qpk6dWl4LiXNYNttssxB7ZPjyl79cPjJrNMRB+vTpk1jW2muvHb74xS+GxRZbLCy55JLh8MMPr7CyRpA6COIFBDzjg6nhroV3SNs4Sm0H0SGWXnrp8lbXULkZ7gHF1GmJWwxbaz9b6Wb3r7xHOjYn2Pb1G0KFBy265qrltY7Y/KVrw6WXXppe2Y477ph6F9m17rrrhmeeeSYJ0KuvvjocddRR4dOf/nQiA684co4k9+67775UzrwlajcbudsJoaXvbDDaWM+Nb/xhOOGEE8LYsWOxviTzZgYS/b/+67/KWyGMGTMmLLroomHFFVfscGyO4MH0kecHRyY+Y0Yk6gaXiGqa/+xnP5uYPuGw7bbbapnia1/7WhISl1xySTr+uc99roiVL954440kBAiHKPTTOTBw4MBi++23LzbddNPi+9//fhHJu2htbS1WWGGFIupcqYyoKCTB8uKLLxYjR45M5RBG7jdo0KBUDlSRdJHY7m29PxsJPZJpebm995ZhRtQ48vb4YY+FW3tvVr6mDfHmaUH2FL9VVlklLL/88okiKYFvvfVWWGuttRK3/OhHPxrWWGONsPnmmyfd7LDDDgvrr79++N3vfpcUDpz27bffDgsttFB4/vnnQ3xh6fgrr7wSVl111VS2e7z00kuJPnbdddfUW0488cRybSI8nRZ7fL/Ti9EnXpL0uHHX319pDds4M93uoe2OLl4678p4/mbFuBuGtmuxclGV385w+umnl9fasNNOO5XXug+Jxm5r2TwpNu1RYlO3t3w27DRlaLhz4e0q2lYb2vimNxeLqjBl68stt1xYeeWVQ9RDEh1psffeey+11F133RWefvrpcN555yVee9NNN6XrugsNSZdG8PLLL6fff/3rX+mhdCHdCTNZYoklQqS9dM4TTzyRHopwxzIxi5/97Gfp2u5E3RZbbrctvfKwyZAfV1rssT1O1izhrSHDq1qurcUe2uao0LJQyZaZn1j7/CPDUlttWP/BijCjvNYR7btjRxHeU1C3K6p8Z8vMgFuhoV/96lfh3HPPTd3x0UcfTceOOOKIcP3116euSO+kKB1yyCEV2tpwww3T7z333BOi0ZjWddmvfvWr4T//8z/D2WefHSZOnJj200WvueaatB5tjBDFSHj44YcTV6QpwDzVBuYlPtwP9uge3ytvdg3L7751WO2IPUP//v0Tm6eLU/pnBsJYV834yle+Em688caw7777hj//+c/lvXOORDRv3Tgs9F6kb5eWt28eHt5/omRzYem0hFk9FDz00EPltRIyjT355JPpN+Ovf/1rea1z/OhHPwq9enVC91qsokHU0wnrLRF39t2ueObbF6Z1GDBgQBHVo+QQiKp/0v+iYltEtao49NBDi/fff7+IDKTYeOONi4UXXrj47W9/m64rV6GIFnDyNEXmkxwOWd+ML6K46KKLimhCpLK32GKLtN/1fuMLLSZMmFBEudhOV2yn0t/ee6vI+WYti3acdHd5rT10Rd3yH//4R9IR11lnndRFcTHH/va3vyU90ToHVDWee+65dD5hnq1vQpyNtMkmm4Tjjz8+dVec8cEHH6xoOH4XX3zx9BufJ+2DDu2407T7o2walpaNb74wTA+TK9vJFA1tBnU1/vnPf4ZzzjknqVEMMTehKtE+3PQTn/hEMlFs/+AHP0jngfOoXQy8qKWnfUREbIWKy88xCrYHGjJkSFKUzzjjjKQQn3/++emaDtBsbQrvZ4sZ06YnpXjUsT8u3rx5eDEkbJqO5XM4PadPmtKhK84M0fosr809nHTSSeW1Eiot9uYNQ+P/lvDmjX7rEWQ8Fs8hpN+6aXgoZrQ1O2U20lR6+9GOKu9tAyGakYVsRtTsy2tzhgsuuKC8VkL5CVrCY189OVX68b1Ojf/rW9Olc3qHx/f9fiim8a+W8PGPfzxxJz6Cj33sY8ma1pUgMoJEW5zwFGH2FxbPPqOF0PjnBjrhlV0HTR3LV/Fo2SaN/fOf/3zyWH/pS19KEQasnsrFWYK5cPa7Zm6g2x5MNwSMAoOI7D1cfPHFyauT8ZGPfKS8FhJj4MWbW0iaR7VbMaPfsfsk8+Xh3Y8JXygebud6zFjt218Ln7zku6kVGJLePjPeOg+hrscNSTnGNZn8kydPTvSIK2LngCt2N7qlxWjq2dVJTtn2cGSQSq/ab7VEe47b70GjkE7H5sZDQYcW69W3T1hmx83CCntsGxb52EcrLTbyi98N01snh/H3lcwQqLTYP54Jz510aXnv/MVm91ySfjs8WN/llgqb/72kpL5z9yPhyUPPDNu+cH3anjzmjfDwjt9J65Af7J17R4Yn9/+P8t75C25gqEtjjVrQ+cF6Ijq22IrLhO3G1vcYTXrh1TBsbY72EqofjJb+7LPPJlojxzCH/fffP9x5552VaAztn9x68cUXk75I9lGXNtpoo3Ts5ptvTnrfG2+8kcp47bXXkhpFNGA+9EUihMC3feWVVyZ6Rbe4MMZFXkKnXLERVD+YSu2+++7Jncb0jxp5Yudbb711RVb9+te/Tk5ObgMcU4VGjx6dnJ8UXMylOoAtHEzfvO2229LDCCDYjpp/chlgTvvss09iVo8//ngKHFTgweYGasOMjeDUU08tr805UouVn/FDhQ/tg31YUWmw+u77uYki8p69K7wHP+DS/+///u8UpBEE/vvf/56Y6pzguOOOS4FHenk9MO7p7XjSUkstlfYJ7HzmM59JTLcWW2yxRVKLOQnmBD//+c9TeF9ZtbkBM4UGAzYzGzmF/+Yy2N7uVc/+FtqLUi+tH3300TpT0a9fvxQCvO6664oo/Yoo/YooGIr4UtPxqFqn87l5ovGU9kXpVkSTtjjxxBOT+wiOPPLIyvnKA2FH+3LoEbiVDjzwwGT3R803HV9nnXWSO0kok5spdq4UghRyfOWVV5IbKzZwseOOO6bz1QWiQCpiRyiioZZcTY5xP/3xj39M6+6T951wwglFtGzTdb/61a/Scz7//PNpO6OGwvqENQYfFNY6+7Aw9uo7wmMHnJbM5e7A9NAadp30j9Brkb7hroW3T8kJ1RSWQVKzQkncSy4pabNAjRFk0/tVmQZg27Lddtsl/4IYFTWEk1+OnMBAbPSkOWy11VbhF7/4Rbm0UviVmsLkpz2wo3IyxHrrrRdix0n79HxxLqoTAxIV3nvvvYlqd95551QOO4wlTbOgRmXgGIIXruclFsIVkv3tb39boWLPwkL/4IMP0jW77LJLUs0uu+yy5F7IAY2MOrZYar94pCUpu/LGdp42LOxSPNBh2XTIT+KJM+LfB2HnD+6ve87mQy9LZTTa8FQqy3/8R8lS4GrjKFpttdXSw1XDefk3L9wRGtELHjx4cHoR7D6uOqCaKY/bDrDDbbbZJjWGhpBxhEWJhVd7mJVtO98H7rjjjjB06NCk82oQKiFwHQ4bNqzSAdSbn5QnQYMNGDAg/WYoL7Ps22+/PenM3/3udzs0VkIsLKGWJcp44mLkQuRmhOEbfKMYscnA4p8XXJW2uRzF3bkdxd5hxMYD0znPnXZZ2pZnqQzZUlyRMDOWOCc46KCD2nm4F0REPb6Inam81RFd8nZMeOrZMGHk6DD5lbHlPR3x3qPlc/5ZclTPS2CFmTK7CqyxJ4ARxsrsDDUN1hJeOud34Y6WrcMTXz89sTFy7c6Ftkn7GtciW1JaoGse2u7oVIYUwbsW3SHtm/HBtPJ57dHa2prYg98M240E3ACby5pehuvJKr7v73ynzVFTDayKxdoT4BmyRV4PnVAYHl3i0yXUbjeK2SuHTPCiLeBX+NaDfOpTn0rbBLIUWsoJVfvaa69N+2XPURrytXwnZJisWBFXLgvHKCGOUa/zuQsCusQS5xVEmCK7rigZAjb77bdfiv1pKJoXfw0tUuyPTUQDA9QkKVQiXDQD0j7edVrfwIEDUyqkBqQY8LQPHz48KR4LCnpUg+Vs6lp5wriljaEE0WmZkLQsUYDMPnggwTbK4cyLNlPa53pDLDgC5cBqQKYDbZDBbKHCLwiYDU9HEfodu29Y9+JB4a1bHggjdz8+qvXTwi5TRqQoxu0t0g0a6QftPR1zCo3NnslU+WFFj2qwd0c8GUYdeWGPyHXsKVjnou+EpbfdqLzVYIP1XXHZsN3YG8tbbajXYNVofeHVMHTtr8ZyFy7vqUb3Utj/FzRMYfWTi3rFvxI11D+O1jpTUTs22KSXXgtjr7krtHSWw/b/ECvsvX34yFpVI3I0GJQ8HaUBf7XLvSt+uZgxdVqXl/dHjYnllgYMdlw6ejoeeOCB4n//93+Ls846q7jxxhvLezsHp2u10xYMQoQxY8YUN9xwQ1qH4447rrw2c+y8887F5MmTy1tt2GuvvcprRcpTrMXYsWOLX/7yl6k+xrXIW8zgKFafp556qrynPTiVG0VD+T0fvD0+DF29pHF1BfKrGje2S45foDzwzUlLEsdeaaWVkkHJwOXNYGvRAKn3nK8//vGPk7rP4VsN1/JBGuclC4gmKcVQ4poM1i984QvJ0cpoZtPxW4pz8+PJ+aJRMiXYan4zxNWZGerBtGA+iKP369cvnctMcL7jzAxhou233z6lHB566KGpzrRUOWdyL/koPZ/nlZ/p3D/84Q/puYSbpGllVBpszZMPCS195q2wX2qL9ctrbaDt8bh7oR7QqHRqubg7bLzxxskx68UaeOcBOXh5v4FXRMPK8+RkVZ5YG1NBw/OiRMpLKf/S+BndvCPO0WBf//rXkxOXA5nt9o1vfCOVaxwlxE6eDHudSyKDGD47kANZORpIwxngzpEMfhnqDHq2oGQlJoXEih122CHlod56660hcpeUj8A9xdMPTJdqVGRYEwsGmg22AKGpii1ASJQ15dU3wzNHlRLD5hUYxRtdV8r3l/MVNcKKeykT+6yGTc8K5MhBBx2UhpNxU9UDnyLFwFAYMNpS/gc50tOQGqt19Mth+Lpt2se8gCkEdvrg3rRuUBXNzksTuh80aFBSDESJaVFzAh1AznhtqCXD2EGOX/nkIJlQw3YWE+PDpKxkxWd2QZkQ1RZxoDjVjuSph5rGKsJK/XdN8zHMLUybMCm8PWREu8bKkP5Jy3v33XdTmKQ7QOU23KKzxqLC0+JyvojGovXRROtBo8oLyVxgdiHblCmikZgblllCY018dkwyXIX/5zZaX3w13euOPtuV97TBoDVVio2VMphkRskSOuWUU9LxaD8VsUenc2RSxYZI6+eee24xevTotO24a+JLTdfEl1qMHz8+TaDgeseqh/rvscce7aZ/MhFDpJ4issOUARU7T8q6uvrqq5Px7B6MeftlS8H++++fQvhRDU/3l8UV7ayU0WVgnzrec889KVPK+v/8z/+kujz33HOV55GJJcvqiiuuSGXKrFJuNTpvrHojEudkMUNGxMTRL8+ysYxOjOyvuPDCC9PLs09qmtkt5GZ4afZFO6eIdlkRbZt03D5eg+HDh6d1DaSxNP7SSy+dRjhGyknHImtM9+yssdQhl3f33XenddBYynCdtDeQOnfzzTenc9RJ2dajHZh+X3311dThzNChTsOGDSui7VVE1l+cdtppqZxI/Sl9z0wfPByuc59qdNpY96785bi9ZbctL51/ZSq3kcZSSb3Mel6idV9stNFGRVQ60rkagasnyrnU83OjZqy88srFM888k85TrgaoLi/ni8+qsTKse9EayzncS/Y5zz2efvrpStl50YFQDnBZ2bf22munbQ0kqea8884rNtxww7QvGvzpHK63aEynfdXoVHVvaek4WcCcLLHEUsENItYteSj8WroyhxsYvxVfbHmrVB4FJpeXPRRkpJSzjDynRmcyK4NcM0yDJ4SLStQbcvkWkesMIxxEygVHuZ9iA5ePtMHwKp4Lwxrr5ZfM0s7a8A8/aDfct3pZtOwh/uSl36173LL4p+pPijgzcBXxsYkc878ZskiVponNCjRJfj4vJo/f9OKldvPNGUJitogoN9IxQ5SlAlAaaGf8ilxKEj9rke+ff7mNuI8kgWo0cH/34D7KnQ323nvv1KD2U2JyGXIdI5usjN3O0w0Y11OLWTaWzNtOUa5I0Ul2E1SPCJ4VDDznR6MVGqfNl2bMjuzWPD0HpyzI0XCOvAx5GqgGOFAlgbLdNBK1nL3FoUtdjnIvTT2n9wLHqrx8/kIvyGI6EBqkXu5+xvo4jxPZfWmroGGrHa7MD9nDHLWu1wlyhzEGACUqmx8TZfIv8h/yZ3Jig+tkCtdFbPm6Muu+VfZI+169ohS6eP+pF4sRmx5YjNjkwLQNQ9fcJ53z8kXXpO33n325wzkSSp3z0vl/SNszk1lzAlMflB9ngYapIq6//vryVns07G6aPnFymPDI6DBhZOf2wIxJU8rnjC7vmXfA9hZ04AAoKyo95T3t0XBj9XQIgwifzC5ixy2vzT+QXxqsM9Q0Vkv4950PhbdvfTBRCUx4dHSaleKdqvHXjSCVM+TBMP29Uo+f+PRL4c0bh4V37nw4bdcD+STuk4G/R9W3vDVz0K5qB6sLTAoMzgxkHWGvR89v0F5n5l6r4xvMPSxrXtU9zr62icuGrbVvmPTia2Hdi44L/Y7fL0x47Pnw4Mb5Zc+8nHruJoLVvF0ybUG+H8GeBXpXoeHNAUbQC2x21ms1FkWCxtiTUYcNern5BUPert7XCGavHBocJyr1PWt4YJ/hOV5+ZllUYWqzoTZUX+nWhgXlOdINQze4gZbGmWsoDtD+rrrqqmTzLEjocTKL3YOlMUzZWhmMV8ak9GnqNxigJyzOdmHYCs0L0ctnMBeAFGqNxfbRCXJ+BzXZcSH4BQk9rrHEtVCOhTcBi2I3kUeGz6AQA+kYkqjPNIcUC+vmUEBVBjx873vfq3gQyD4JLdghQxul5ZEsCxJ19bjGqmZ9IAtIAzA0M4wmlFgjE4ixyfDUGAxNYHxCvZiUhhSvykktCxJ6XGPVAvsyxbisowwyCjUde+yxiaK4pFBRnp3OjJDUYA1dC2zWzCPVY4chu396MnpUY6EErqYMvjX7pHuRX9xFZBdXEV8b20qKmn3ORW3GAGtEKQH8e5nNYavcOtijUH5O9crGdC1F90TMRli/UdV95qinust/yP48YPt44Xxw9hsKhN3ZBhqg40bkC41bJHdqPA3LH8hpyneoUQz/kViZZ7UGEWkmAplY7SXviehRlKURckMBuyc3DJaGGvI2kFVCDxoQBWJlztFQgPLyYDzyTEOBMoTyLcL9bLme3lDQ42VWoxj2wPDQ7+Pts1g/bOhRbPCxPU8JU/5VCoE0EWX4pMlhq6euKm812FjL7Vr+CAdEVr/JkFKOXW1jGcYz6ujSMee/9/dnwtS3xpe2a1CvsZ7sf0aY8tr899H1FGisLR78dXmrwcbaccq9oVed793UNlYtfCeHU7ge6jVWEzNHQ4219ag/pZdbDXM4/WPLw8PkV8aFNU4/MKxy0O704/LRUmM8+Y0zw/j72+aDrka9xkrljSkN9m4imhMTJ4XPv1fyZ0JDjdXZNOulkY4tkTNOj0vHBBOTpJSSZTqiXmO9evkNYdr4Njvr/ztmRIN/je+36QANNdbMZq2dGVqSh72+Z6DJBruOhlT3nSbeE3aeOrRLi9nUlqWYdAFG/Ik7CWXU8+vVglO2GpJn8oCC2i8VNvKpJtlNjO88nXgG4zx/50P96sGEkRmysTIY3MI4+fshtehKdLsxO2uhyM66uEBXB3fLFOJ9MGefEYpCHLKFxKXEsgxa4Pc7/fTTk3eCISs/0IQlGdnHx1D2mQEzF2t4k6GIYQlk3n333WnUiHjYb37zmzSC0ed6GdEyrLiknMv74b7KFLjk9c9xNiEWvwKlGlldlCFkY2RkrpN7857oPEZeAmeyjimuJtzjuM7Es2LOQzmDPpgk2lCNhtjgwist3xk36xzx/KlvvxtmTKkv7zpjg3L7+PgkTnIPecliUqK+fIS33HJLCtfnmJbZZhwX/9LI4lWGuEr6RyUognfei+eOMgCBm0rMzCcV/Epzi68heUR4OXQQTmH5g+6vHA2sTMd5PnQs6Ws6kDxF5/GemNBSZzKfVGtraxrXLJVNrM393Y/bTGNpENEEeYzS3MTiuL9QpkgD11n1mOmGuv6UN94KU17v4hLtpc4aalbQG/VSA6L1ZJCfgFoy5XiB1rmWBBUN5haMzB/05DPMn4HI56JWPV5PNv5YTEuOh4Amd1Rmf+6vMbA23nvg7spefHUS0JSQiXp1MOVn1q0eGe4tZCMko/GNUTZyRVTbZOrKcg7ns06CWnUc98rPmpH08T7LLhXWGDzr8UHdiZbe9fuJnimCKxFTz0RNIPqrR3upvOZkgJd98MEHpwCk9GoeeOeZAVQv9kLAy/QC/KIETlsD5mTRmthLlBkFYj86hQRRlCA0AzoJ/yG4zqKxDNYmJ1GDgegi1mQmf6WG0whkFsrOsk7mr4Yw+NtAd6xV3glWL6lVY+pk7tfhUzfY4IKEgw46qLw2d2FQQ3cjUnS7uTq6iiSzyu3WRA9H19S1JuYrmpTVRBNzCe2Iy9RLU98cn8ykDzXi8/WKWvtCS7Z95A1oztJAaNS1mnMtKHU5KD2/IPVEff2qr+zrbGE0CtfyD3h2ZXgm5mA1pLIwex1Xfk9PXu4paEdcE0e9HO5f7ytR92h8brMFD9HsjBbVagftFT55WftPKXM0yf2tN/axFixCDiz+k/kJ03blWTUk7XU2kURn4A5gWXKumfuNn6d2iARXAmuRg8/HQJjwjYIfxmduWcpcArWEO6/BkmZdYxYs+2o3RnejHZtriVsIq3oRmBIrWZCXRFDtnikSRM38fXgMV4hMUusW3JybARCdzpWPGWuK689vcKfosNwtswPEmP1ziKp69HwGaYW4SK7sh2sU3DXcPhyh2Yc4P4ER8Wlyh3EEcx4bD80HmJNKuwszYSOxE8WOufrx3whrn3t4mFYeILfAIXaIyS+8Gh7a4ZiZTnmk4/DvVcOLR2CAkBBVBm+9aED+pLVOzjmcgfiEe7LTVhhGyEWOJF+hsnB1++Xhk0Cyju33mSqSxIAM1/I5ijTIUCY5EPysJKZ6czgbmIHwTH7ZHZ/YRmgkOx+sugoTif2JfCBOw205sb1PEouz2nMjSu/L4BLMIL9Lgyk5u52jvlnNJenMwOodCEGJAfKjkn45F9TgE5EL4+yUTyp5l/zGmAQnvq+Sen8iNvy4IiWGiAm3CY8ZTsbnLBhAJTazq7pbvDfliJJoX+X4HoE0fM9Noov65OftgPiQFRjE3zbv8VZpMP+8+Pjd3IYJA0pfkyo9l4kDGvmqVLRF0pRRXpMP8JllCM4+++w0IU588UVs7DQXcux0xZJLLplmIIKooqVJZVy72GKLFQMHDkxTMy2xxBJpn2WNNdZI8zP7tW06p1GjRqWJCKKqVjlv/fXXT9fHjpG2TQkVO2q6j4/5xc6aPuhnyio488wz06Q5sQMUe+65Z6qj+pkh6dJLL03nZEQiTJPuKNfEOybxqYUJdjyLMtVD/fJH/Syf+MQnin322Sd9RNC23zwn9PHHH5/qt80226SJhIYMGZLO8f769++fzoFIPMUBBxyQjh188MFpliVzT9s2k9KAAQPSBwdtR0JJz6o98lRYyltzzTVTW5gv2z7v3bZYQGRGxeWXX15EzaRSTmQIRZSoqf6ezfmRAaW25tfXnt6bZ8hQhmtdc+edd5b31kcDCrCy2mBY90tn/SaYYjIH9HsSTArhw4qrHBJtx4U7qjizC5wJx/VRQfNjkyimXMFZQaSMlDDpHS6JC+axloL3eYIj6ogkA9E1tguOiyOaahkXFU+WaCCSB6ScQUsZ1KtTTz01qTZGrlVLMFJF4oLkA/UV0VO/2M7pXNL0pz/9aRrakaN3swPvIU+/KTJXnWhh4iVjeq688sp0T+epiwVII9xf5JKkMvePTz+TauLpxgt5fvOHk96koeQPA71ILhFDkkP4WTjYO/b+RAxdQ2LnD1AKNZPYwsrOJYkkdXhPwFGjPUC83xQ17pmhfbSL5zFVNeml/cE7ntU77LJ1OWPS5BTHn/z6uGi79EDiClGVe6818oT2TKE7oFGkY2lAjc7413EzrFMjEB2VKB/TqBnWdbT8m6HD1kOtwc1xQbU0aRQvX3UZ1nUOhE+FNNdEtZ2T65fnLYLq66l7rq0Hz+zc3DEzatXTfFyHr343kLd1VBlFVMj8ScKcC+GdIiQqHkSpkxJnascYI1rvUJl+86B075Eq6j1JB8CELNQ4iS7S5KqfGfIz19ZXPc3syd5GTN77Aw88kBJxqueG6gzt31RdtK9IRxRh8fU+FpbdMXLrnTZraFlu183DEhutHXotaqxU6YHYd4ut0y8s+/kulLPL5mHJzdYNvRcjIdq/mLkBjWAOD43Jy8bWYCvlxad9NS4JphPPCXIHYNPlxtf5pbexyXB+nDwf03kAN3UtwpMqV1s/HcjA+AzEYL/OKh+G5OO4yVAOicC2kYNCysypI8c95aCQJgb5+yiC0aqkPjtIXkrOFTUbnX3Vz0Ez0MkRcC2hsM0QkWciqT2vNEXESeog2s7appaxaGd1k4GnnrLSvN8jjjiifMYsEG9eQX2bq/RV3Axf2TWZmmPO86Vck6rlL+42Cl/iNeGar/Eqxxd5TbyWv8rbKHyt16Rs6lEqZ5M0OVv+ci/Mrs3luzHR4Ea1RTRcK7O4slvYL/bHxk36PPvLtgk76evRkK7o9vT0jKjOJD2eHRUN8bSPLbLBBhsk28Rx24cccki6tt6iLuwFyHbKKquskmZ1hZ/97GfJXrBf/dheuX7slUj86bxqmOpXHfI9apdotFfsKN/LiZ037WcfZUQpmWwv+/fbb780AeqgQYPSc0W1OeUSVcNznnHGGWma4ptuuqm8t4QovZK9lO/vnUUVMD2P7SiNUnvkd+8+MG7cuGTLOadfv34VezYSShGlUHHfffdV2sU0yGCC1qiJpH2WSMxpf8ZDDz2U3q/J7K65pjQ5YCNoF+eStzt03b2Tu9p9SJM1Bx8cbZjDSydEjL32zjB60MVh8mtjk1po/MmGV/wgrDzwS5VMwemtU0LrqDGRRbVxlb4rLB0WXrUtfuLzas8e++PQ+uLLsZyFojo3Oax/0clh1aP3qnxqbcbkKSn2Vo0+yywRFvnYSuWtEMbf/2h45qgLw4SnRsd690lq4brnnxBWP36/NGgJWp97JYzY8JvlD/gWoSVyrlUP32OWn2cjmbLNQi3CUbOtAVy58mqdhxvyNtLLcUA5uY7j0uwqbl4qmlxhXFSZ3Ns8XzxtvGVULHYCTk1akCRUEKqTEIH9RlBnzsuzxotIoimPJ4x6hJvb5hHD4T2Da6hKvHMzg7qzS2Q75jJ9tD7DPs9LkpHS6kxd8oySw3kDcXzPqi7OJWGUywakTldD3T27MurBtWws2Zu8twLYpJJySHDxKnXynr0b7aNMkiY/g3bJabr2ex/qaN4HEtJzgPp7p7Y9N6i/FGNZqryQkuobRrx5Bd0lud79+1PF38Kn0zHlWZ456ofloyU0IrneG/ls3L9Zu3Ie33dw+WgJc1NyzS/gyFkiZY7cxLxHZAhFVDFTO/BcZm9so2jA5podCD0L2PapLLPlWWzxLcq2MlIAuE+XfTALHNg0uCd9nxeyifkDElX8y0AXU011Nfulyw4NorUWtYRTIoCKttm9qL29bwq0q1NU+9Snat/sELZRSQauUIkEbqk71aD2MHS5aqkpVIbuAvWPK/vaa69t6CNBcwqGvwE6gqG+5Mjd3URIDiPZGxYu/a5iJsRloHfvMOaHV4V7lv5CuGepXePvruGpgeeEKa+/nY4BiTLqyAvCvcvuVjonLg9tc2Tc392zJpWIZey1d7XVJy4jdxsUJj79z1QP6B0WDS8Mvjzct+LulXNGfHpA2d5qHOIt7BSxJ3YUm6IajomNiNnw6PF2zWtwEZNwvGe4bAZbRHZCoyAdlYPIXMvOaWLOMUvJZVzqtHffT+lP096dGKItw1ArHy1h+qQPSsfLi0Du3IIUpkp9yveKynH5KLTEOtfU5/1J5WNzD/UkOkTVu7xWH47rzLUd2v68cKY4XlsWyUplMTBa0Fk6EEOfYS9lqBau51ioLQeyk6Sz52ii65hLNteHC/LTZEmIw8hwsFinLtSCuigWRZLpqLxYfmUmiH9l8FjJS+O1IjUsvFcy86kgrsuLju+4c41/lo3PI+Zc2Qh+EZ/AJu8WArLfNTK/STVJycpSRv6V/eH8JuYOmsTVALiBqVlSdQzgt1jP85YAAuDKlVRr6IZUGsFanV7n57qWAMpOIzkEQ2VTSNZFkJwYsgCkTen0QAoJ6jpfRoZMBUQtkM3Nb4qQnF6E2OxTLsKRlkTicecjRu5oAVllCQwjOgRItQXXNNG9aBJXA5CCY0IfnqPqJY9rIglkNZBYYkQcIDLe5dY51r9//5Q3Jy1KHp7PuIljyZlDoH45LpxPwiEK4GBwbxBjM3OUoRHm00G49VS4vM99M8TSpBrJS2Q/mlk4fzdPXEfcrV5ZTcwZmsTVAOrZKLXA+fN3p0gikqQaOnAmGlPu+M4hghSEljxKMkoJ4q3LCb/Uu2oImJJCIHjbCEFQP6mL7idnT1IsNZdrGWrv0UT3oUlcnaC641ZLgXpAfBwKRvTyMkrulYMmx42dZcCgY8ZuXXDBBUlVpL6J+ssEGDBgQJJq9hublO/NE4ng5MTJjyMBZSv4pX4iYqiuq1gMgkFAJKQMDsQMshHc1z1y9je7rPr62u0mZh9N4uoEVD42lFG61D2pRNVACFQr6Tgkjc7KXe9cahsbR6Y3O8sAPGqfdBypNGwm9hS7x/Wy1MWWEBH1UZoPsL8MyDNxHEkjhcd8lGJwVEmqqeNsQilUgKA5Pdho7Dn2nmdB4AYFSkniXRS3U4a0KvE0aUFgGAjbrYk5x0xyC7sLpeL7HbtvWPfiQWkdGskt9A2HERt/Kx7vTh7QeG7h/ADV8fe//32KYQlOG5bexIKJpuTqYeA1pMpBI7ZeEz0XTcnVCVIg+t2JoZg6Pb6l8s55APZOn4X7hpZeC0XbaXqYWuMYaaIHIZJOn+WWqoy+qEU3EpePm9T7Im2p+NUPPyCsd9lJaR0aIq6Ro8OwTb9el7gkZ5VSnrpKeI0R11s3PxCePubcMDHaSerXRBO1mBZawxZ//XVY8avblfe0R7cRV98Vlgmfe/7aTrPWWxbq1e5YI8SlasXkjtNxKaf12THh2eN/Et66Y1isb1fyGBuVXFPD9Pei5JrezLNrohPMKMJCyy0ZekVNox66j7hWXDZs88pfImE0xuXfHjIijDomEtcLY9qI6+JTw2pH7BlaGihj0ouvpuvH/e3e0HsuENeUN/4dJjzybCSw1igcm67pJjrCDNXL7LBJWHiV+jMQdxtxkSaLb7hGXGmgI8bO6qt2U14Zl2ybeFHs8kVYZLUV04jlWZYRj8+Y/EGY8vK4MG2Cr+N1pfM3qBbeNDyqheeEiWOaamET9VFSC6+IauH25T3tMQ8cGj0NjRGXTHucKZ7eRBOdoqVP706/FdhtxEXvXP4r28wbFSreg7pGbZvyxptRsnTFqdEYcRm+IbgqyTVnaMh8MAeFOfNkMswJZGv4tp2vduU5CmthbJWgsinHDC+B/BFDuYLmPuxJUDeJxWa2zfU1S5bkYENjjBubVfaHGasEvgXh5VlmGIFgmjkfeszpYdUQvhBoN0eJNpK7abDj/EQ32lzLRJvrrw3bXHOK1uf/FZ6NNtebt94X69v9Nlc1ZEaYyDN//hWRiUflRpat4TXKH8zDQ6z7tS0w7LjfvM8UYJJwpSkZaqIMi5zBDJkXPkwpG15aFSA4k1wedthhicCkQLnO1Go67nXXXZcyRaRHYQrul+/tuBxI1+RjrgX73Nu5nk0dzb0ou0NA2z3V14hl17gWrLvGtuErslKcY9rpDJ8ZlPlh2Et1+eqQt/16n1KzjA4w7EYupWwRxHnWWWelrBaJzDJL8v0BYW299dbp3eR575XnmT2v+2izXG/7Pa9cUMTo/WKm+estjrk+vw/n5+u9Z/ucYz0z3nroNkoops8Ik198NXbcuU9c7jHl5bFheqsY0DyQlFWQRmQGVvPCm8dOapOkW/mEkmJNIqmD6GQ6lBQkw02kR+mgOqt8wpygq6EMMZGGJGNdRoaMekNWMmq5vY5p+MjgwYNTJr3rfJrXbL1GTutAeQ70PJ+6GWlJQFn4UqCM8ZJnaEYoUxQ4pkNLrSJl5CMiJpN0ypNE6DqqDmUKAsnGxqyRvlK8zCiso0lYNimnDHwd0jVSx9TZcxkKg1GYR1/6l2x/aVzOlTbmHZkfEaGShHIpfRVXx/auERsiki7mM8vqI31MPeVOklraSK6mPE7EY9gO5pgZjK/BYJSISVspSyqbFDVJzvIzpZ65l5xOuZ+me1C+UQ3eGylsQCrml6V0LbqNEnz2eNh6+5e35g1Ksa55Yx/qOBrbyz3ttNPStk6kE1JXNIzOopOQRjpsbiDTrFFTcHTX6JT5czr529wIU+Pr7DpWNXHZn6F8C2hgnTxfg5AyxzXbrLqRbsoyMFOn1LkQi2OIXOcyLgxBqRe1zIdwjUlDGIhC50VA0rEkICvPlNq77bZbeoY8Vbd7uwYRyF/MILnAPajUJLUySSB5lIbPqI/hL4hBHU07RwohNIzMZ38Qpgk5qdHK8F4Ql3vK+reov/uoC6ZnWjp1oUJ7F0ZpaxN5nN6RdqByqpe0M8zBxEDKdl/S2/s1xZ32RIi0Au9MUrayOkM7mVbMiCIwvD/by/TQOk+XaWFihzo0tBTvhxmtjc0aq5EsOoFxUDgb6aLRNarOKXmWbQZ+87AQ11infiBK6g5JprGpODi6KZM1PK5NndOo1CHAfakspIPGNWceIsadNbDkWyoVuK8hLDqp+iAwnVGd3UvyLw5LnSG1DLLUmdVPh0SwkoJ91VkHlgCcnwUjIe0kJZMkJKXvvpNEpESGstWdSlwL9aLa+V47oskqmW1zOuZxbO6nDHUzDs39SAidmP2WGQuQZuB5MC/ERC12LSmMSDED9fce2HHKUn/3o3k4B0EhMOPwbGOiCMnzK8t7zUOGEFceTuS33rNmtLO5mugIjalxvCYvPkMnwNWzjg+1rzLr+D5OQMViu2Q4pry8uFanUh5uXAuN6Jpqm6K6PvneuVyE3xl0CoRAAni2auhQrtX5c0d2TvW9ZNyb6kDHxRwyap8/P1f1taDDKhuDAp3W86mPdXDP2rpl1GsT1xm7RtWungKNuoh5+HhGBmJxXrV9Ww3la1/l5Drke+Xf6nrarn1GaBLXPADPIDWGBPkwgETWkUmDngwMBLPAKCzzGk3iaqKJuYTO/YhNNNHEHCCE/wPy+zTvCXuKCwAAAABJRU5ErkJggg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temple hospi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39" y="1233078"/>
            <a:ext cx="1970627" cy="7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6237253" y="2180476"/>
            <a:ext cx="0" cy="171135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415652" y="2180476"/>
            <a:ext cx="0" cy="171135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5400000">
            <a:off x="-294300" y="3561812"/>
            <a:ext cx="2424418" cy="921418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57200" y="5234730"/>
            <a:ext cx="921418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0663730" y="3638550"/>
            <a:ext cx="1480531" cy="41491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Verified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5849"/>
              </p:ext>
            </p:extLst>
          </p:nvPr>
        </p:nvGraphicFramePr>
        <p:xfrm>
          <a:off x="1648921" y="4000500"/>
          <a:ext cx="8900091" cy="2774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800">
                  <a:extLst>
                    <a:ext uri="{9D8B030D-6E8A-4147-A177-3AD203B41FA5}">
                      <a16:colId xmlns:a16="http://schemas.microsoft.com/office/drawing/2014/main" val="3311568254"/>
                    </a:ext>
                  </a:extLst>
                </a:gridCol>
                <a:gridCol w="585432">
                  <a:extLst>
                    <a:ext uri="{9D8B030D-6E8A-4147-A177-3AD203B41FA5}">
                      <a16:colId xmlns:a16="http://schemas.microsoft.com/office/drawing/2014/main" val="3946269106"/>
                    </a:ext>
                  </a:extLst>
                </a:gridCol>
                <a:gridCol w="988032">
                  <a:extLst>
                    <a:ext uri="{9D8B030D-6E8A-4147-A177-3AD203B41FA5}">
                      <a16:colId xmlns:a16="http://schemas.microsoft.com/office/drawing/2014/main" val="4290971441"/>
                    </a:ext>
                  </a:extLst>
                </a:gridCol>
                <a:gridCol w="928753">
                  <a:extLst>
                    <a:ext uri="{9D8B030D-6E8A-4147-A177-3AD203B41FA5}">
                      <a16:colId xmlns:a16="http://schemas.microsoft.com/office/drawing/2014/main" val="254911746"/>
                    </a:ext>
                  </a:extLst>
                </a:gridCol>
                <a:gridCol w="1047320">
                  <a:extLst>
                    <a:ext uri="{9D8B030D-6E8A-4147-A177-3AD203B41FA5}">
                      <a16:colId xmlns:a16="http://schemas.microsoft.com/office/drawing/2014/main" val="1511783016"/>
                    </a:ext>
                  </a:extLst>
                </a:gridCol>
                <a:gridCol w="997921">
                  <a:extLst>
                    <a:ext uri="{9D8B030D-6E8A-4147-A177-3AD203B41FA5}">
                      <a16:colId xmlns:a16="http://schemas.microsoft.com/office/drawing/2014/main" val="399752314"/>
                    </a:ext>
                  </a:extLst>
                </a:gridCol>
                <a:gridCol w="2334021">
                  <a:extLst>
                    <a:ext uri="{9D8B030D-6E8A-4147-A177-3AD203B41FA5}">
                      <a16:colId xmlns:a16="http://schemas.microsoft.com/office/drawing/2014/main" val="3186003606"/>
                    </a:ext>
                  </a:extLst>
                </a:gridCol>
                <a:gridCol w="966812">
                  <a:extLst>
                    <a:ext uri="{9D8B030D-6E8A-4147-A177-3AD203B41FA5}">
                      <a16:colId xmlns:a16="http://schemas.microsoft.com/office/drawing/2014/main" val="363387089"/>
                    </a:ext>
                  </a:extLst>
                </a:gridCol>
              </a:tblGrid>
              <a:tr h="305365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Date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err="1">
                          <a:solidFill>
                            <a:srgbClr val="FFFFFF"/>
                          </a:solidFill>
                          <a:latin typeface="Arial"/>
                        </a:rPr>
                        <a:t>Patient_ID</a:t>
                      </a:r>
                      <a:endParaRPr lang="en-US" sz="1200" b="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Hash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Entity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Location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Transaction Details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Confirm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282869"/>
                  </a:ext>
                </a:extLst>
              </a:tr>
              <a:tr h="208204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04.11.2017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#SH1234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Hospital_ID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#4655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Patient Admitted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Patient_ID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103040"/>
                  </a:ext>
                </a:extLst>
              </a:tr>
              <a:tr h="208204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04.11.2017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8:07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#SH1235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Nurse_ID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#4655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Registered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Patient_ID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07837"/>
                  </a:ext>
                </a:extLst>
              </a:tr>
              <a:tr h="208204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04.11.2017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8:21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#SH1236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Nurse_ID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#4655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Vitals: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Patient_ID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263081"/>
                  </a:ext>
                </a:extLst>
              </a:tr>
              <a:tr h="208204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04.11.2017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8:21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#1234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#SH1237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solidFill>
                            <a:srgbClr val="FFFFFF"/>
                          </a:solidFill>
                          <a:latin typeface="Arial"/>
                        </a:rPr>
                        <a:t>Nurse_ID</a:t>
                      </a:r>
                      <a:endParaRPr lang="en-US" sz="1200" b="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#4655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</a:rPr>
                        <a:t>Vitals: Heart Rate Updated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solidFill>
                            <a:srgbClr val="FFFFFF"/>
                          </a:solidFill>
                          <a:latin typeface="Arial"/>
                        </a:rPr>
                        <a:t>Patient_ID</a:t>
                      </a:r>
                      <a:endParaRPr lang="en-US" sz="1200" b="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673296"/>
                  </a:ext>
                </a:extLst>
              </a:tr>
              <a:tr h="208204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04.11.2017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8:33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#SH1238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Doctor_ID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#4655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Request </a:t>
                      </a:r>
                      <a:r>
                        <a:rPr lang="en-US" sz="1200" b="1" err="1">
                          <a:latin typeface="Arial"/>
                        </a:rPr>
                        <a:t>Lab:Blood</a:t>
                      </a:r>
                      <a:r>
                        <a:rPr lang="en-US" sz="1200" b="1">
                          <a:latin typeface="Arial"/>
                        </a:rPr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Patient_ID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947673"/>
                  </a:ext>
                </a:extLst>
              </a:tr>
              <a:tr h="208204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04.11.2017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8:47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#SH1239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Nurse_ID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#4655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Perform Lab: Blood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Patient_ID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19763"/>
                  </a:ext>
                </a:extLst>
              </a:tr>
              <a:tr h="208204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04.11.2017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9:04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#SH1240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Doctor_ID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#4655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Diagnosis </a:t>
                      </a:r>
                      <a:r>
                        <a:rPr lang="en-US" sz="1200" b="1" err="1">
                          <a:latin typeface="Arial"/>
                        </a:rPr>
                        <a:t>Treatment:Cleared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Patient_ID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07106"/>
                  </a:ext>
                </a:extLst>
              </a:tr>
              <a:tr h="208204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04.11.2017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9:07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#9876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#SH1241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Pharm_ID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#2343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Pharm Prescription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Waiting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817130"/>
                  </a:ext>
                </a:extLst>
              </a:tr>
              <a:tr h="208204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04.11.2017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9:21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#SH1242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Hospital_ID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#4655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</a:rPr>
                        <a:t>Discharged: Cleared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err="1">
                          <a:latin typeface="Arial"/>
                        </a:rPr>
                        <a:t>Patient_ID</a:t>
                      </a:r>
                      <a:endParaRPr lang="en-US" sz="1200" b="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480307"/>
                  </a:ext>
                </a:extLst>
              </a:tr>
            </a:tbl>
          </a:graphicData>
        </a:graphic>
      </p:graphicFrame>
      <p:cxnSp>
        <p:nvCxnSpPr>
          <p:cNvPr id="39" name="Elbow Connector 60"/>
          <p:cNvCxnSpPr/>
          <p:nvPr/>
        </p:nvCxnSpPr>
        <p:spPr>
          <a:xfrm rot="16200000" flipH="1">
            <a:off x="9883997" y="2937913"/>
            <a:ext cx="2424418" cy="921418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1518" y="6063475"/>
            <a:ext cx="873803" cy="6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5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Competitive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9575" y="51435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26769"/>
              </p:ext>
            </p:extLst>
          </p:nvPr>
        </p:nvGraphicFramePr>
        <p:xfrm>
          <a:off x="3431281" y="753981"/>
          <a:ext cx="8379399" cy="537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133">
                  <a:extLst>
                    <a:ext uri="{9D8B030D-6E8A-4147-A177-3AD203B41FA5}">
                      <a16:colId xmlns:a16="http://schemas.microsoft.com/office/drawing/2014/main" val="3029013942"/>
                    </a:ext>
                  </a:extLst>
                </a:gridCol>
                <a:gridCol w="2793133">
                  <a:extLst>
                    <a:ext uri="{9D8B030D-6E8A-4147-A177-3AD203B41FA5}">
                      <a16:colId xmlns:a16="http://schemas.microsoft.com/office/drawing/2014/main" val="314824423"/>
                    </a:ext>
                  </a:extLst>
                </a:gridCol>
                <a:gridCol w="2793133">
                  <a:extLst>
                    <a:ext uri="{9D8B030D-6E8A-4147-A177-3AD203B41FA5}">
                      <a16:colId xmlns:a16="http://schemas.microsoft.com/office/drawing/2014/main" val="2080931212"/>
                    </a:ext>
                  </a:extLst>
                </a:gridCol>
              </a:tblGrid>
              <a:tr h="641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DocuMed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Epic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353063"/>
                  </a:ext>
                </a:extLst>
              </a:tr>
              <a:tr h="65522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Measure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76679"/>
                  </a:ext>
                </a:extLst>
              </a:tr>
              <a:tr h="635949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Patient Actively Engaged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71186"/>
                  </a:ext>
                </a:extLst>
              </a:tr>
              <a:tr h="626314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Procedure Confirmation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115619"/>
                  </a:ext>
                </a:extLst>
              </a:tr>
              <a:tr h="1088821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  <a:p>
                      <a:pPr algn="ctr"/>
                      <a:r>
                        <a:rPr lang="en-US" b="1"/>
                        <a:t>Trusted System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22662"/>
                  </a:ext>
                </a:extLst>
              </a:tr>
              <a:tr h="641995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Doesn’t require redundant data</a:t>
                      </a:r>
                      <a:r>
                        <a:rPr lang="en-US" b="1" baseline="0"/>
                        <a:t> storage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26639"/>
                  </a:ext>
                </a:extLst>
              </a:tr>
              <a:tr h="1088821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  <a:p>
                      <a:pPr algn="ctr"/>
                      <a:r>
                        <a:rPr lang="en-US" b="1"/>
                        <a:t>Real-time</a:t>
                      </a:r>
                      <a:r>
                        <a:rPr lang="en-US" b="1" baseline="0"/>
                        <a:t> Data Retrieval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132727"/>
                  </a:ext>
                </a:extLst>
              </a:tr>
            </a:tbl>
          </a:graphicData>
        </a:graphic>
      </p:graphicFrame>
      <p:sp>
        <p:nvSpPr>
          <p:cNvPr id="9" name="Plus Sign 8"/>
          <p:cNvSpPr/>
          <p:nvPr/>
        </p:nvSpPr>
        <p:spPr>
          <a:xfrm>
            <a:off x="7272409" y="1384491"/>
            <a:ext cx="649930" cy="67744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Sign 9"/>
          <p:cNvSpPr/>
          <p:nvPr/>
        </p:nvSpPr>
        <p:spPr>
          <a:xfrm>
            <a:off x="7281540" y="1990725"/>
            <a:ext cx="649930" cy="67744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Sign 10"/>
          <p:cNvSpPr/>
          <p:nvPr/>
        </p:nvSpPr>
        <p:spPr>
          <a:xfrm>
            <a:off x="7290672" y="2666031"/>
            <a:ext cx="649930" cy="67744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Sign 11"/>
          <p:cNvSpPr/>
          <p:nvPr/>
        </p:nvSpPr>
        <p:spPr>
          <a:xfrm>
            <a:off x="7290672" y="4399122"/>
            <a:ext cx="649930" cy="67744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Sign 12"/>
          <p:cNvSpPr/>
          <p:nvPr/>
        </p:nvSpPr>
        <p:spPr>
          <a:xfrm>
            <a:off x="7264205" y="5174109"/>
            <a:ext cx="649930" cy="67744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/>
          <p:cNvSpPr/>
          <p:nvPr/>
        </p:nvSpPr>
        <p:spPr>
          <a:xfrm>
            <a:off x="10052991" y="1963348"/>
            <a:ext cx="750246" cy="732128"/>
          </a:xfrm>
          <a:prstGeom prst="mathMultiply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ication Sign 19"/>
          <p:cNvSpPr/>
          <p:nvPr/>
        </p:nvSpPr>
        <p:spPr>
          <a:xfrm>
            <a:off x="10052992" y="2638654"/>
            <a:ext cx="750246" cy="732128"/>
          </a:xfrm>
          <a:prstGeom prst="mathMultiply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ication Sign 20"/>
          <p:cNvSpPr/>
          <p:nvPr/>
        </p:nvSpPr>
        <p:spPr>
          <a:xfrm>
            <a:off x="10052992" y="3457575"/>
            <a:ext cx="750246" cy="732128"/>
          </a:xfrm>
          <a:prstGeom prst="mathMultiply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/>
          <p:cNvSpPr/>
          <p:nvPr/>
        </p:nvSpPr>
        <p:spPr>
          <a:xfrm>
            <a:off x="10067712" y="5146768"/>
            <a:ext cx="750246" cy="732128"/>
          </a:xfrm>
          <a:prstGeom prst="mathMultiply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/>
          <p:cNvSpPr/>
          <p:nvPr/>
        </p:nvSpPr>
        <p:spPr>
          <a:xfrm>
            <a:off x="10052991" y="4344440"/>
            <a:ext cx="750246" cy="732128"/>
          </a:xfrm>
          <a:prstGeom prst="mathMultiply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830" y="6124575"/>
            <a:ext cx="873803" cy="671512"/>
          </a:xfrm>
          <a:prstGeom prst="rect">
            <a:avLst/>
          </a:prstGeom>
        </p:spPr>
      </p:pic>
      <p:sp>
        <p:nvSpPr>
          <p:cNvPr id="26" name="Multiplication Sign 25"/>
          <p:cNvSpPr/>
          <p:nvPr/>
        </p:nvSpPr>
        <p:spPr>
          <a:xfrm>
            <a:off x="10043860" y="1320610"/>
            <a:ext cx="750246" cy="732128"/>
          </a:xfrm>
          <a:prstGeom prst="mathMultiply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Sign 26"/>
          <p:cNvSpPr/>
          <p:nvPr/>
        </p:nvSpPr>
        <p:spPr>
          <a:xfrm>
            <a:off x="7281540" y="3484952"/>
            <a:ext cx="649930" cy="67744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0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74956"/>
              </p:ext>
            </p:extLst>
          </p:nvPr>
        </p:nvGraphicFramePr>
        <p:xfrm>
          <a:off x="2458762" y="752475"/>
          <a:ext cx="9634309" cy="534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503">
                  <a:extLst>
                    <a:ext uri="{9D8B030D-6E8A-4147-A177-3AD203B41FA5}">
                      <a16:colId xmlns:a16="http://schemas.microsoft.com/office/drawing/2014/main" val="1214110616"/>
                    </a:ext>
                  </a:extLst>
                </a:gridCol>
                <a:gridCol w="1481524">
                  <a:extLst>
                    <a:ext uri="{9D8B030D-6E8A-4147-A177-3AD203B41FA5}">
                      <a16:colId xmlns:a16="http://schemas.microsoft.com/office/drawing/2014/main" val="1534947769"/>
                    </a:ext>
                  </a:extLst>
                </a:gridCol>
                <a:gridCol w="1510198">
                  <a:extLst>
                    <a:ext uri="{9D8B030D-6E8A-4147-A177-3AD203B41FA5}">
                      <a16:colId xmlns:a16="http://schemas.microsoft.com/office/drawing/2014/main" val="3570322376"/>
                    </a:ext>
                  </a:extLst>
                </a:gridCol>
                <a:gridCol w="1612028">
                  <a:extLst>
                    <a:ext uri="{9D8B030D-6E8A-4147-A177-3AD203B41FA5}">
                      <a16:colId xmlns:a16="http://schemas.microsoft.com/office/drawing/2014/main" val="3020767392"/>
                    </a:ext>
                  </a:extLst>
                </a:gridCol>
                <a:gridCol w="1612028">
                  <a:extLst>
                    <a:ext uri="{9D8B030D-6E8A-4147-A177-3AD203B41FA5}">
                      <a16:colId xmlns:a16="http://schemas.microsoft.com/office/drawing/2014/main" val="4112946369"/>
                    </a:ext>
                  </a:extLst>
                </a:gridCol>
                <a:gridCol w="1612028">
                  <a:extLst>
                    <a:ext uri="{9D8B030D-6E8A-4147-A177-3AD203B41FA5}">
                      <a16:colId xmlns:a16="http://schemas.microsoft.com/office/drawing/2014/main" val="638750897"/>
                    </a:ext>
                  </a:extLst>
                </a:gridCol>
              </a:tblGrid>
              <a:tr h="754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51784"/>
                  </a:ext>
                </a:extLst>
              </a:tr>
              <a:tr h="1462659"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 b="1"/>
                        <a:t>Application</a:t>
                      </a:r>
                    </a:p>
                    <a:p>
                      <a:r>
                        <a:rPr lang="en-US"/>
                        <a:t>Development:</a:t>
                      </a:r>
                    </a:p>
                    <a:p>
                      <a:r>
                        <a:rPr lang="en-US"/>
                        <a:t>Maintenance:</a:t>
                      </a:r>
                    </a:p>
                    <a:p>
                      <a:endParaRPr lang="en-US" sz="16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800,000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50,000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50,000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50,000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50,000 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25206"/>
                  </a:ext>
                </a:extLst>
              </a:tr>
              <a:tr h="2302506">
                <a:tc>
                  <a:txBody>
                    <a:bodyPr/>
                    <a:lstStyle/>
                    <a:p>
                      <a:r>
                        <a:rPr lang="en-US" b="1"/>
                        <a:t>Infrastructure</a:t>
                      </a:r>
                    </a:p>
                    <a:p>
                      <a:r>
                        <a:rPr lang="en-US"/>
                        <a:t>Hosting:</a:t>
                      </a:r>
                    </a:p>
                    <a:p>
                      <a:r>
                        <a:rPr lang="en-US"/>
                        <a:t>Server:</a:t>
                      </a:r>
                    </a:p>
                    <a:p>
                      <a:r>
                        <a:rPr lang="en-US"/>
                        <a:t>Database:</a:t>
                      </a:r>
                    </a:p>
                    <a:p>
                      <a:r>
                        <a:rPr lang="en-US"/>
                        <a:t>Networking equipment:</a:t>
                      </a:r>
                    </a:p>
                    <a:p>
                      <a:r>
                        <a:rPr lang="en-US"/>
                        <a:t>Maintenance:</a:t>
                      </a:r>
                    </a:p>
                    <a:p>
                      <a:endParaRPr lang="en-US" sz="16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50,000</a:t>
                      </a: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50,000</a:t>
                      </a: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500,000</a:t>
                      </a: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10,000</a:t>
                      </a:r>
                    </a:p>
                    <a:p>
                      <a:pPr algn="r"/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50,000</a:t>
                      </a: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56,000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50,000</a:t>
                      </a:r>
                    </a:p>
                    <a:p>
                      <a:pPr algn="r"/>
                      <a:br>
                        <a:rPr lang="en-US">
                          <a:solidFill>
                            <a:srgbClr val="FF0000"/>
                          </a:solidFill>
                        </a:rPr>
                      </a:b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</a:rPr>
                        <a:t>57,000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50,000</a:t>
                      </a: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58,000</a:t>
                      </a:r>
                    </a:p>
                    <a:p>
                      <a:pPr algn="r"/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50,000</a:t>
                      </a: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59,000</a:t>
                      </a:r>
                      <a:endParaRPr lang="en-US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739855"/>
                  </a:ext>
                </a:extLst>
              </a:tr>
              <a:tr h="820974">
                <a:tc>
                  <a:txBody>
                    <a:bodyPr/>
                    <a:lstStyle/>
                    <a:p>
                      <a:endParaRPr lang="en-US" sz="1600"/>
                    </a:p>
                    <a:p>
                      <a:r>
                        <a:rPr lang="en-US" b="1"/>
                        <a:t>Total Cost</a:t>
                      </a:r>
                      <a:endParaRPr lang="en-US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1,410,000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156,000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157,000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158,000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/>
                      </a:endParaRPr>
                    </a:p>
                    <a:p>
                      <a:pPr algn="r"/>
                      <a:r>
                        <a:rPr lang="en-US">
                          <a:latin typeface="Arial"/>
                        </a:rPr>
                        <a:t>159,000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1797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412" y="6096000"/>
            <a:ext cx="873803" cy="67151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0825" y="1120775"/>
            <a:ext cx="2017781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Financials</a:t>
            </a:r>
            <a:endParaRPr lang="en-US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283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716" y="1143970"/>
            <a:ext cx="1963550" cy="71682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981" y="6067245"/>
            <a:ext cx="873803" cy="6715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500696" y="2887580"/>
            <a:ext cx="4252904" cy="264777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Connect the Database </a:t>
            </a:r>
          </a:p>
          <a:p>
            <a:pPr marL="0" indent="0">
              <a:buNone/>
            </a:pPr>
            <a:endParaRPr lang="en-US" b="1">
              <a:solidFill>
                <a:srgbClr val="FFFFFF"/>
              </a:solidFill>
              <a:latin typeface="Century Gothic"/>
            </a:endParaRPr>
          </a:p>
          <a:p>
            <a:r>
              <a:rPr lang="en-US" b="1">
                <a:solidFill>
                  <a:srgbClr val="FFFFFF"/>
                </a:solidFill>
              </a:rPr>
              <a:t>Connect the Application</a:t>
            </a:r>
          </a:p>
          <a:p>
            <a:endParaRPr lang="en-US"/>
          </a:p>
          <a:p>
            <a:r>
              <a:rPr lang="en-US" b="1">
                <a:solidFill>
                  <a:srgbClr val="FFFFFF"/>
                </a:solidFill>
              </a:rPr>
              <a:t>Connect the Users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776095" y="1061842"/>
            <a:ext cx="1789889" cy="887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/>
              <a:t>Blockchain</a:t>
            </a:r>
            <a:endParaRPr lang="en-US" b="1"/>
          </a:p>
        </p:txBody>
      </p:sp>
      <p:sp>
        <p:nvSpPr>
          <p:cNvPr id="11" name="Rectangle: Rounded Corners 10"/>
          <p:cNvSpPr/>
          <p:nvPr/>
        </p:nvSpPr>
        <p:spPr>
          <a:xfrm>
            <a:off x="6555104" y="1061842"/>
            <a:ext cx="1789889" cy="887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Application</a:t>
            </a:r>
            <a:endParaRPr lang="en-US" b="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9331180" y="1012681"/>
            <a:ext cx="1789889" cy="887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Patients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98079" y="1499874"/>
            <a:ext cx="1115033" cy="60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00696" y="1505469"/>
            <a:ext cx="1115033" cy="60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301795" y="1499875"/>
            <a:ext cx="1115033" cy="60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71450" y="1059534"/>
            <a:ext cx="3168650" cy="463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92404862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Frame</vt:lpstr>
      <vt:lpstr>DocuMed</vt:lpstr>
      <vt:lpstr>Industry Issues</vt:lpstr>
      <vt:lpstr>Solution</vt:lpstr>
      <vt:lpstr>PowerPoint Presentation</vt:lpstr>
      <vt:lpstr>PowerPoint Presentation</vt:lpstr>
      <vt:lpstr>PowerPoint Presentation</vt:lpstr>
      <vt:lpstr>Competitive Analysis</vt:lpstr>
      <vt:lpstr>PowerPoint Presentation</vt:lpstr>
      <vt:lpstr>PowerPoint Presentation</vt:lpstr>
      <vt:lpstr>Solution</vt:lpstr>
      <vt:lpstr>Questions?</vt:lpstr>
      <vt:lpstr>Appendix</vt:lpstr>
      <vt:lpstr>Sources</vt:lpstr>
      <vt:lpstr>Application Benefits</vt:lpstr>
      <vt:lpstr>PowerPoint Presentation</vt:lpstr>
      <vt:lpstr>DocuMed Model</vt:lpstr>
      <vt:lpstr>Health Tracking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DocuMed</dc:title>
  <cp:revision>1</cp:revision>
  <dcterms:modified xsi:type="dcterms:W3CDTF">2017-04-25T21:40:50Z</dcterms:modified>
</cp:coreProperties>
</file>