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1420-F684-41C3-9D6C-B786E2F7A21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4BB7-2477-4851-B2E2-2506EBD26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1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1420-F684-41C3-9D6C-B786E2F7A21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4BB7-2477-4851-B2E2-2506EBD26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5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1420-F684-41C3-9D6C-B786E2F7A21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4BB7-2477-4851-B2E2-2506EBD26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0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1420-F684-41C3-9D6C-B786E2F7A21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4BB7-2477-4851-B2E2-2506EBD26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1420-F684-41C3-9D6C-B786E2F7A21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4BB7-2477-4851-B2E2-2506EBD26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1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1420-F684-41C3-9D6C-B786E2F7A21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4BB7-2477-4851-B2E2-2506EBD26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1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1420-F684-41C3-9D6C-B786E2F7A21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4BB7-2477-4851-B2E2-2506EBD26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1420-F684-41C3-9D6C-B786E2F7A21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4BB7-2477-4851-B2E2-2506EBD26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5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1420-F684-41C3-9D6C-B786E2F7A21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4BB7-2477-4851-B2E2-2506EBD26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4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1420-F684-41C3-9D6C-B786E2F7A21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4BB7-2477-4851-B2E2-2506EBD26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7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B1420-F684-41C3-9D6C-B786E2F7A21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4BB7-2477-4851-B2E2-2506EBD26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0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B1420-F684-41C3-9D6C-B786E2F7A212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4BB7-2477-4851-B2E2-2506EBD26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0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png"/><Relationship Id="rId4" Type="http://schemas.openxmlformats.org/officeDocument/2006/relationships/image" Target="../media/image15.jpe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1891" y="259546"/>
            <a:ext cx="1549401" cy="1162051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19108" y="1605497"/>
            <a:ext cx="2333979" cy="8070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2:00P.M on a Sunday I got into my car to go to an nearby Wal-Mart to return an purchased item</a:t>
            </a:r>
            <a:endParaRPr lang="en-US" sz="1400" dirty="0"/>
          </a:p>
        </p:txBody>
      </p:sp>
      <p:sp>
        <p:nvSpPr>
          <p:cNvPr id="6" name="Right Arrow 5"/>
          <p:cNvSpPr/>
          <p:nvPr/>
        </p:nvSpPr>
        <p:spPr>
          <a:xfrm>
            <a:off x="1693066" y="546097"/>
            <a:ext cx="1027115" cy="660401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r>
              <a:rPr lang="en-US" dirty="0" smtClean="0"/>
              <a:t>min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06667" y="237321"/>
            <a:ext cx="1574802" cy="118110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624130" y="1615272"/>
            <a:ext cx="1649414" cy="10287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2:08P.M I got to Wal-Mart parking Lot it was crowded with cars</a:t>
            </a:r>
            <a:endParaRPr lang="en-US" sz="1400" dirty="0"/>
          </a:p>
        </p:txBody>
      </p:sp>
      <p:sp>
        <p:nvSpPr>
          <p:cNvPr id="9" name="Right Arrow 8"/>
          <p:cNvSpPr/>
          <p:nvPr/>
        </p:nvSpPr>
        <p:spPr>
          <a:xfrm>
            <a:off x="4139793" y="434170"/>
            <a:ext cx="1027115" cy="660401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min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79998" y="259547"/>
            <a:ext cx="1549400" cy="1162050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6846869" y="398446"/>
            <a:ext cx="840204" cy="660401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129991" y="1615272"/>
            <a:ext cx="1649414" cy="10287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2:10P.M I enter into Wal-Mart Store</a:t>
            </a:r>
            <a:endParaRPr lang="en-US" sz="1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61266" y="283369"/>
            <a:ext cx="1574801" cy="1181101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7469970" y="1674016"/>
            <a:ext cx="2065345" cy="101600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At the entrance/exit I saw an Auntie Ann for people to sit and eat. It was somewhat crowded</a:t>
            </a:r>
            <a:endParaRPr lang="en-US" sz="14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240431" y="269006"/>
            <a:ext cx="1828280" cy="1371210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10225880" y="1892804"/>
            <a:ext cx="1857381" cy="10287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2:13P.M. It took me </a:t>
            </a:r>
            <a:r>
              <a:rPr lang="en-US" sz="1400" dirty="0" smtClean="0"/>
              <a:t>3mins to </a:t>
            </a:r>
            <a:r>
              <a:rPr lang="en-US" sz="1400" dirty="0" smtClean="0"/>
              <a:t>find the Customer Service since there wasn’t any signs at entrance</a:t>
            </a:r>
            <a:endParaRPr lang="en-US" sz="14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335730" y="4056221"/>
            <a:ext cx="1833029" cy="1374771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0410699" y="5714105"/>
            <a:ext cx="1672562" cy="116494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2:13p.m. Started waiting in line. </a:t>
            </a:r>
            <a:r>
              <a:rPr lang="en-US" sz="1200" dirty="0"/>
              <a:t>T</a:t>
            </a:r>
            <a:r>
              <a:rPr lang="en-US" sz="1200" dirty="0" smtClean="0"/>
              <a:t>here was not many people in the line and there is 3 register open.</a:t>
            </a:r>
            <a:endParaRPr lang="en-US" sz="1200" dirty="0"/>
          </a:p>
        </p:txBody>
      </p:sp>
      <p:sp>
        <p:nvSpPr>
          <p:cNvPr id="25" name="Left Arrow 24"/>
          <p:cNvSpPr/>
          <p:nvPr/>
        </p:nvSpPr>
        <p:spPr>
          <a:xfrm>
            <a:off x="9243811" y="4547012"/>
            <a:ext cx="1027115" cy="669388"/>
          </a:xfrm>
          <a:prstGeom prst="lef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 min</a:t>
            </a:r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06874" y="4265790"/>
            <a:ext cx="1683584" cy="1377558"/>
          </a:xfrm>
          <a:prstGeom prst="rect">
            <a:avLst/>
          </a:prstGeom>
        </p:spPr>
      </p:pic>
      <p:sp>
        <p:nvSpPr>
          <p:cNvPr id="30" name="Rounded Rectangle 29"/>
          <p:cNvSpPr/>
          <p:nvPr/>
        </p:nvSpPr>
        <p:spPr>
          <a:xfrm>
            <a:off x="7290798" y="5796361"/>
            <a:ext cx="2650517" cy="10287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2:17pm I got to the register and started the return process, the worker was very pleasant and efficient in the process, only took </a:t>
            </a:r>
            <a:r>
              <a:rPr lang="en-US" sz="1200" dirty="0" smtClean="0"/>
              <a:t>2min. Got full cash back for my purchase</a:t>
            </a:r>
            <a:endParaRPr lang="en-US" sz="1200" dirty="0"/>
          </a:p>
        </p:txBody>
      </p:sp>
      <p:sp>
        <p:nvSpPr>
          <p:cNvPr id="31" name="Right Arrow 30"/>
          <p:cNvSpPr/>
          <p:nvPr/>
        </p:nvSpPr>
        <p:spPr>
          <a:xfrm>
            <a:off x="9210260" y="497669"/>
            <a:ext cx="1027115" cy="660401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 min</a:t>
            </a:r>
            <a:endParaRPr lang="en-US" dirty="0"/>
          </a:p>
        </p:txBody>
      </p:sp>
      <p:sp>
        <p:nvSpPr>
          <p:cNvPr id="32" name="Down Arrow 31"/>
          <p:cNvSpPr/>
          <p:nvPr/>
        </p:nvSpPr>
        <p:spPr>
          <a:xfrm>
            <a:off x="10901157" y="3046957"/>
            <a:ext cx="506825" cy="67310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58202" y="4259015"/>
            <a:ext cx="1629381" cy="1336905"/>
          </a:xfrm>
          <a:prstGeom prst="rect">
            <a:avLst/>
          </a:prstGeom>
        </p:spPr>
      </p:pic>
      <p:sp>
        <p:nvSpPr>
          <p:cNvPr id="37" name="Left Arrow 36"/>
          <p:cNvSpPr/>
          <p:nvPr/>
        </p:nvSpPr>
        <p:spPr>
          <a:xfrm>
            <a:off x="6538533" y="4547012"/>
            <a:ext cx="1027115" cy="669388"/>
          </a:xfrm>
          <a:prstGeom prst="lef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 min</a:t>
            </a:r>
            <a:endParaRPr lang="en-US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905527" y="4327851"/>
            <a:ext cx="1720581" cy="1290436"/>
          </a:xfrm>
          <a:prstGeom prst="rect">
            <a:avLst/>
          </a:prstGeom>
        </p:spPr>
      </p:pic>
      <p:sp>
        <p:nvSpPr>
          <p:cNvPr id="40" name="Rounded Rectangle 39"/>
          <p:cNvSpPr/>
          <p:nvPr/>
        </p:nvSpPr>
        <p:spPr>
          <a:xfrm>
            <a:off x="4686900" y="5767753"/>
            <a:ext cx="2193520" cy="10573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2:20 While I was walking to the exit there was another food distributor for customers near the exit</a:t>
            </a:r>
            <a:endParaRPr lang="en-US" sz="1400" dirty="0"/>
          </a:p>
        </p:txBody>
      </p:sp>
      <p:sp>
        <p:nvSpPr>
          <p:cNvPr id="41" name="Left Arrow 40"/>
          <p:cNvSpPr/>
          <p:nvPr/>
        </p:nvSpPr>
        <p:spPr>
          <a:xfrm>
            <a:off x="3994187" y="4552403"/>
            <a:ext cx="1027115" cy="669388"/>
          </a:xfrm>
          <a:prstGeom prst="lef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 min</a:t>
            </a:r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2177260" y="5742158"/>
            <a:ext cx="2193520" cy="10573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2:21 I exit out of Wal-Mart and there is a worker that checks purchased items.</a:t>
            </a:r>
            <a:endParaRPr lang="en-US" sz="1400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48055" y="4285194"/>
            <a:ext cx="1608850" cy="1326590"/>
          </a:xfrm>
          <a:prstGeom prst="rect">
            <a:avLst/>
          </a:prstGeom>
        </p:spPr>
      </p:pic>
      <p:sp>
        <p:nvSpPr>
          <p:cNvPr id="44" name="Left Arrow 43"/>
          <p:cNvSpPr/>
          <p:nvPr/>
        </p:nvSpPr>
        <p:spPr>
          <a:xfrm>
            <a:off x="1825041" y="4562584"/>
            <a:ext cx="708621" cy="578215"/>
          </a:xfrm>
          <a:prstGeom prst="lef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 min</a:t>
            </a:r>
            <a:endParaRPr lang="en-US" sz="1200" dirty="0"/>
          </a:p>
        </p:txBody>
      </p:sp>
      <p:sp>
        <p:nvSpPr>
          <p:cNvPr id="45" name="Rounded Rectangle 44"/>
          <p:cNvSpPr/>
          <p:nvPr/>
        </p:nvSpPr>
        <p:spPr>
          <a:xfrm>
            <a:off x="332860" y="5782056"/>
            <a:ext cx="1715990" cy="105730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2:20 I got to back into my car and left the parking lot to go back home</a:t>
            </a:r>
            <a:endParaRPr lang="en-US" sz="1400" dirty="0"/>
          </a:p>
        </p:txBody>
      </p:sp>
      <p:sp>
        <p:nvSpPr>
          <p:cNvPr id="46" name="Up Arrow 45"/>
          <p:cNvSpPr/>
          <p:nvPr/>
        </p:nvSpPr>
        <p:spPr>
          <a:xfrm>
            <a:off x="489185" y="3563233"/>
            <a:ext cx="1110346" cy="549544"/>
          </a:xfrm>
          <a:prstGeom prst="up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</a:p>
          <a:p>
            <a:pPr algn="ctr"/>
            <a:r>
              <a:rPr lang="en-US" dirty="0" smtClean="0"/>
              <a:t>min</a:t>
            </a:r>
            <a:endParaRPr lang="en-US" dirty="0"/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9745" y="2606500"/>
            <a:ext cx="1116084" cy="837063"/>
          </a:xfrm>
          <a:prstGeom prst="rect">
            <a:avLst/>
          </a:prstGeom>
        </p:spPr>
      </p:pic>
      <p:sp>
        <p:nvSpPr>
          <p:cNvPr id="49" name="Rounded Rectangle 48"/>
          <p:cNvSpPr/>
          <p:nvPr/>
        </p:nvSpPr>
        <p:spPr>
          <a:xfrm>
            <a:off x="1654585" y="2941840"/>
            <a:ext cx="2023894" cy="47362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2:30 I arrived back home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4686900" y="2817341"/>
            <a:ext cx="3171216" cy="832021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Mapping Sequence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30280" y="2714509"/>
            <a:ext cx="2014330" cy="1282563"/>
          </a:xfrm>
          <a:prstGeom prst="rect">
            <a:avLst/>
          </a:prstGeom>
          <a:solidFill>
            <a:srgbClr val="FFFF00"/>
          </a:solidFill>
        </p:spPr>
      </p:pic>
    </p:spTree>
    <p:extLst>
      <p:ext uri="{BB962C8B-B14F-4D97-AF65-F5344CB8AC3E}">
        <p14:creationId xmlns:p14="http://schemas.microsoft.com/office/powerpoint/2010/main" val="369267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>
          <a:xfrm>
            <a:off x="102778" y="1508759"/>
            <a:ext cx="2250145" cy="200941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105005" y="7083"/>
            <a:ext cx="2247918" cy="230108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0287" y="1455942"/>
            <a:ext cx="2235126" cy="86332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57974" y="3918509"/>
            <a:ext cx="2065330" cy="29339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7616240" y="3272819"/>
            <a:ext cx="1789055" cy="342407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ounded Rectangle 38"/>
          <p:cNvSpPr/>
          <p:nvPr/>
        </p:nvSpPr>
        <p:spPr>
          <a:xfrm>
            <a:off x="9952064" y="3518174"/>
            <a:ext cx="2212089" cy="30184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5096358" y="3303411"/>
            <a:ext cx="2014657" cy="354903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9680928" y="795708"/>
            <a:ext cx="2292294" cy="218151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6141373" y="143400"/>
            <a:ext cx="2588413" cy="29319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3101262" y="39720"/>
            <a:ext cx="2212089" cy="30184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730735" y="3290422"/>
            <a:ext cx="1686495" cy="347377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://www.cityofmadison.com/neighborhoods/buildb/STOR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980" y="481703"/>
            <a:ext cx="1288852" cy="907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eanimal.co/wp-content/uploads/2015/04/homes-clipart-unique-ideas-7-decorati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57" y="1474847"/>
            <a:ext cx="1008544" cy="81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tnooz.com/wp-content/uploads/2010/09/customer-service-sig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8542" y="982042"/>
            <a:ext cx="1784694" cy="713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0223156" y="0"/>
            <a:ext cx="1968843" cy="6897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Sunday Afternoon…</a:t>
            </a:r>
            <a:endParaRPr lang="en-US" sz="2000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1044" name="Picture 20" descr="http://ecx.images-amazon.com/images/I/31aWeenl5-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7" y="3929988"/>
            <a:ext cx="865053" cy="865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7591" y="189909"/>
            <a:ext cx="1823953" cy="10750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It was sunny warm day, I left my house at 2:00pm to return the shorts I bought </a:t>
            </a:r>
            <a:r>
              <a:rPr lang="en-US" sz="1200" u="sng" dirty="0" smtClean="0"/>
              <a:t> that didn’t fit from </a:t>
            </a:r>
            <a:r>
              <a:rPr lang="en-US" sz="1200" u="sng" dirty="0" smtClean="0"/>
              <a:t>a nearby Wal-Mart</a:t>
            </a:r>
            <a:endParaRPr lang="en-US" sz="1200" u="sng" dirty="0"/>
          </a:p>
        </p:txBody>
      </p:sp>
      <p:sp>
        <p:nvSpPr>
          <p:cNvPr id="27" name="Rectangle 26"/>
          <p:cNvSpPr/>
          <p:nvPr/>
        </p:nvSpPr>
        <p:spPr>
          <a:xfrm>
            <a:off x="3165269" y="1504020"/>
            <a:ext cx="2101338" cy="1020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I drove to store and It was pretty crowded. The parking lot was packed with cars and I saw lots of people walking in and out of the store.</a:t>
            </a:r>
            <a:endParaRPr lang="en-US" sz="1200" u="sng" dirty="0"/>
          </a:p>
        </p:txBody>
      </p:sp>
      <p:sp>
        <p:nvSpPr>
          <p:cNvPr id="31" name="Rectangle 30"/>
          <p:cNvSpPr/>
          <p:nvPr/>
        </p:nvSpPr>
        <p:spPr>
          <a:xfrm>
            <a:off x="6374603" y="1751230"/>
            <a:ext cx="2184511" cy="10487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Once I got into the store there wasn’t any signs to point me where the customer service is, so I was confuse to where to go.</a:t>
            </a:r>
            <a:endParaRPr lang="en-US" sz="1200" u="sng" dirty="0"/>
          </a:p>
        </p:txBody>
      </p:sp>
      <p:pic>
        <p:nvPicPr>
          <p:cNvPr id="3" name="Picture 2" descr="http://www.clipartbest.com/cliparts/9T4/eGA/9T4eGAk7c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671" y="260276"/>
            <a:ext cx="1426832" cy="138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9993324" y="1722909"/>
            <a:ext cx="1755130" cy="1195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I walk around aimlessly until I find a big customer service sign. It was near the entrance/exit, but the fact that there wasn’t a sign to show me at the beginning somewhat annoyed me.</a:t>
            </a:r>
            <a:endParaRPr lang="en-US" sz="1000" u="sng" dirty="0"/>
          </a:p>
        </p:txBody>
      </p:sp>
      <p:pic>
        <p:nvPicPr>
          <p:cNvPr id="1038" name="Picture 14" descr="http://www.jgateways.org/cms_content/upload/images/resources/purim/Waiting%20in%20line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4146" y="3717915"/>
            <a:ext cx="14287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37"/>
          <p:cNvSpPr/>
          <p:nvPr/>
        </p:nvSpPr>
        <p:spPr>
          <a:xfrm>
            <a:off x="10086768" y="5015450"/>
            <a:ext cx="2042983" cy="13041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u="sng" dirty="0" smtClean="0"/>
              <a:t>I walk up to the customer service. Once, I got to the customer service, there wasn’t a long line. There was only about four people waiting in line. One couple and, two other younger people.</a:t>
            </a:r>
            <a:endParaRPr lang="en-US" sz="1100" u="sng" dirty="0"/>
          </a:p>
        </p:txBody>
      </p:sp>
      <p:pic>
        <p:nvPicPr>
          <p:cNvPr id="18" name="Picture 16" descr="http://images.clipartpanda.com/register-clipart-dT6GyK8T9.jpe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865" y="3683079"/>
            <a:ext cx="1295244" cy="13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7733866" y="5198013"/>
            <a:ext cx="1532702" cy="13385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u="sng" dirty="0" smtClean="0"/>
              <a:t>I saw that there are three register open that was helping customer with their return. It did not took long until I was next in line for my return.</a:t>
            </a:r>
            <a:endParaRPr lang="en-US" sz="1100" u="sng" dirty="0"/>
          </a:p>
        </p:txBody>
      </p:sp>
      <p:sp>
        <p:nvSpPr>
          <p:cNvPr id="41" name="Rectangle 40"/>
          <p:cNvSpPr/>
          <p:nvPr/>
        </p:nvSpPr>
        <p:spPr>
          <a:xfrm>
            <a:off x="5194037" y="4097649"/>
            <a:ext cx="1842725" cy="25012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u="sng" dirty="0" smtClean="0"/>
              <a:t>I got to the register and it was a young gentlemen that was helping me with my return. It did not took him more than 2 min until he finish the return process and gave me the receipt to sign. He was very nice during this process and told me to have a nice day at the end. At this point I was not annoyed at all since the returned process went so smoothly and did not took long at all.</a:t>
            </a:r>
            <a:endParaRPr lang="en-US" sz="1100" u="sng" dirty="0"/>
          </a:p>
        </p:txBody>
      </p:sp>
      <p:pic>
        <p:nvPicPr>
          <p:cNvPr id="1042" name="Picture 18" descr="http://vignette3.wikia.nocookie.net/clubpenguin/images/b/b3/Pretzel_Puffle_Food.png/revision/latest?cb=20130820230846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258" y="3518174"/>
            <a:ext cx="767748" cy="82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2930013" y="4341803"/>
            <a:ext cx="1365444" cy="22946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 smtClean="0"/>
              <a:t>I started walking to the exit. While I was walking to the exit I passed by some fast food restaurant, </a:t>
            </a:r>
            <a:r>
              <a:rPr lang="en-US" sz="1000" u="sng" dirty="0"/>
              <a:t>o</a:t>
            </a:r>
            <a:r>
              <a:rPr lang="en-US" sz="1000" u="sng" dirty="0" smtClean="0"/>
              <a:t>ne of them is Auntie Aunt. I was tempted to buy one since I love Auntie Aunt’s pretzels but I didn’t. I saw that </a:t>
            </a:r>
            <a:r>
              <a:rPr lang="en-US" sz="1000" u="sng" dirty="0"/>
              <a:t>t</a:t>
            </a:r>
            <a:r>
              <a:rPr lang="en-US" sz="1000" u="sng" dirty="0" smtClean="0"/>
              <a:t>here was a lot of people there, mostly family buying their kid pretzels or snacks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sp>
        <p:nvSpPr>
          <p:cNvPr id="46" name="Rectangle 45"/>
          <p:cNvSpPr/>
          <p:nvPr/>
        </p:nvSpPr>
        <p:spPr>
          <a:xfrm>
            <a:off x="308271" y="4665054"/>
            <a:ext cx="1561717" cy="2078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u="sng" dirty="0" smtClean="0"/>
              <a:t>I than finally exit out of the store. At the exit I saw that there is  a worker, an older gentleman, that checks purchase item just incase of theft or any confusion with their purchase. He didn’t check me or ask for my receipt since I haven’t bought anything.</a:t>
            </a:r>
            <a:endParaRPr lang="en-US" sz="1100" u="sng" dirty="0"/>
          </a:p>
        </p:txBody>
      </p:sp>
      <p:sp>
        <p:nvSpPr>
          <p:cNvPr id="47" name="Rectangle 46"/>
          <p:cNvSpPr/>
          <p:nvPr/>
        </p:nvSpPr>
        <p:spPr>
          <a:xfrm>
            <a:off x="317591" y="2417248"/>
            <a:ext cx="1805713" cy="1020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u="sng" dirty="0" smtClean="0"/>
              <a:t>At 2:30pm I got back home and thought, it didn’t took long to of got my item returned. It only took 30 min!</a:t>
            </a:r>
            <a:endParaRPr lang="en-US" sz="1200" u="sng" dirty="0"/>
          </a:p>
        </p:txBody>
      </p:sp>
      <p:sp>
        <p:nvSpPr>
          <p:cNvPr id="50" name="Oval 49"/>
          <p:cNvSpPr/>
          <p:nvPr/>
        </p:nvSpPr>
        <p:spPr>
          <a:xfrm>
            <a:off x="128170" y="271132"/>
            <a:ext cx="171299" cy="180104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3131906" y="246946"/>
            <a:ext cx="223809" cy="23475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2" name="Oval 51"/>
          <p:cNvSpPr/>
          <p:nvPr/>
        </p:nvSpPr>
        <p:spPr>
          <a:xfrm>
            <a:off x="6311309" y="285563"/>
            <a:ext cx="223809" cy="23475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53" name="Oval 52"/>
          <p:cNvSpPr/>
          <p:nvPr/>
        </p:nvSpPr>
        <p:spPr>
          <a:xfrm>
            <a:off x="9768167" y="994614"/>
            <a:ext cx="223809" cy="23475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54" name="Oval 53"/>
          <p:cNvSpPr/>
          <p:nvPr/>
        </p:nvSpPr>
        <p:spPr>
          <a:xfrm>
            <a:off x="10060346" y="3798560"/>
            <a:ext cx="223809" cy="23475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55" name="Oval 54"/>
          <p:cNvSpPr/>
          <p:nvPr/>
        </p:nvSpPr>
        <p:spPr>
          <a:xfrm>
            <a:off x="7689149" y="3437876"/>
            <a:ext cx="223809" cy="23475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56" name="Oval 55"/>
          <p:cNvSpPr/>
          <p:nvPr/>
        </p:nvSpPr>
        <p:spPr>
          <a:xfrm>
            <a:off x="5201446" y="3521146"/>
            <a:ext cx="223809" cy="23475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7" name="Oval 56"/>
          <p:cNvSpPr/>
          <p:nvPr/>
        </p:nvSpPr>
        <p:spPr>
          <a:xfrm>
            <a:off x="2753870" y="3483158"/>
            <a:ext cx="223809" cy="23475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58" name="Oval 57"/>
          <p:cNvSpPr/>
          <p:nvPr/>
        </p:nvSpPr>
        <p:spPr>
          <a:xfrm>
            <a:off x="210727" y="4029962"/>
            <a:ext cx="223809" cy="234757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59" name="Oval 58"/>
          <p:cNvSpPr/>
          <p:nvPr/>
        </p:nvSpPr>
        <p:spPr>
          <a:xfrm>
            <a:off x="-38009" y="2406892"/>
            <a:ext cx="454805" cy="40305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10</a:t>
            </a:r>
            <a:endParaRPr lang="en-US" sz="8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88904" y="3399599"/>
            <a:ext cx="1428750" cy="685800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>
            <a:off x="8899722" y="0"/>
            <a:ext cx="1323434" cy="6897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Storyboard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27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642</Words>
  <Application>Microsoft Office PowerPoint</Application>
  <PresentationFormat>Widescreen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foxadmin</cp:lastModifiedBy>
  <cp:revision>33</cp:revision>
  <dcterms:created xsi:type="dcterms:W3CDTF">2015-04-19T19:12:08Z</dcterms:created>
  <dcterms:modified xsi:type="dcterms:W3CDTF">2015-04-21T19:48:15Z</dcterms:modified>
</cp:coreProperties>
</file>