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notesMasterIdLst>
    <p:notesMasterId r:id="rId14"/>
  </p:notesMasterIdLst>
  <p:sldIdLst>
    <p:sldId id="271" r:id="rId2"/>
    <p:sldId id="257" r:id="rId3"/>
    <p:sldId id="258" r:id="rId4"/>
    <p:sldId id="267" r:id="rId5"/>
    <p:sldId id="259" r:id="rId6"/>
    <p:sldId id="265" r:id="rId7"/>
    <p:sldId id="264" r:id="rId8"/>
    <p:sldId id="270" r:id="rId9"/>
    <p:sldId id="266" r:id="rId10"/>
    <p:sldId id="273" r:id="rId11"/>
    <p:sldId id="268" r:id="rId12"/>
    <p:sldId id="272"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59" d="100"/>
          <a:sy n="59" d="100"/>
        </p:scale>
        <p:origin x="-1848" y="-3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diagrams/_rels/data1.xml.rels><?xml version="1.0" encoding="UTF-8" standalone="yes"?>
<Relationships xmlns="http://schemas.openxmlformats.org/package/2006/relationships"><Relationship Id="rId1" Type="http://schemas.openxmlformats.org/officeDocument/2006/relationships/image" Target="../media/image3.jpeg"/><Relationship Id="rId2" Type="http://schemas.openxmlformats.org/officeDocument/2006/relationships/image" Target="../media/image4.jpeg"/><Relationship Id="rId3" Type="http://schemas.openxmlformats.org/officeDocument/2006/relationships/image" Target="../media/image5.jpeg"/></Relationships>
</file>

<file path=ppt/diagrams/_rels/data4.xml.rels><?xml version="1.0" encoding="UTF-8" standalone="yes"?>
<Relationships xmlns="http://schemas.openxmlformats.org/package/2006/relationships"><Relationship Id="rId1" Type="http://schemas.openxmlformats.org/officeDocument/2006/relationships/image" Target="../media/image16.jpeg"/><Relationship Id="rId2" Type="http://schemas.openxmlformats.org/officeDocument/2006/relationships/image" Target="../media/image17.jpeg"/><Relationship Id="rId3" Type="http://schemas.openxmlformats.org/officeDocument/2006/relationships/image" Target="../media/image5.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3.jpeg"/><Relationship Id="rId2" Type="http://schemas.openxmlformats.org/officeDocument/2006/relationships/image" Target="../media/image4.jpeg"/><Relationship Id="rId3" Type="http://schemas.openxmlformats.org/officeDocument/2006/relationships/image" Target="../media/image5.jpeg"/></Relationships>
</file>

<file path=ppt/diagrams/_rels/drawing4.xml.rels><?xml version="1.0" encoding="UTF-8" standalone="yes"?>
<Relationships xmlns="http://schemas.openxmlformats.org/package/2006/relationships"><Relationship Id="rId1" Type="http://schemas.openxmlformats.org/officeDocument/2006/relationships/image" Target="../media/image16.jpeg"/><Relationship Id="rId2" Type="http://schemas.openxmlformats.org/officeDocument/2006/relationships/image" Target="../media/image17.jpeg"/><Relationship Id="rId3" Type="http://schemas.openxmlformats.org/officeDocument/2006/relationships/image" Target="../media/image5.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6D2111-AF48-3D43-8440-FB19F42FA57D}" type="doc">
      <dgm:prSet loTypeId="urn:microsoft.com/office/officeart/2005/8/layout/pList2" loCatId="" qsTypeId="urn:microsoft.com/office/officeart/2005/8/quickstyle/simple4" qsCatId="simple" csTypeId="urn:microsoft.com/office/officeart/2005/8/colors/accent1_2" csCatId="accent1" phldr="1"/>
      <dgm:spPr/>
    </dgm:pt>
    <dgm:pt modelId="{CEA869B1-5962-974A-AD92-6A38DA2C832F}">
      <dgm:prSet phldrT="[Text]"/>
      <dgm:spPr/>
      <dgm:t>
        <a:bodyPr/>
        <a:lstStyle/>
        <a:p>
          <a:pPr algn="ctr"/>
          <a:r>
            <a:rPr lang="en-US" dirty="0" smtClean="0"/>
            <a:t>Lack of Motivation</a:t>
          </a:r>
        </a:p>
        <a:p>
          <a:pPr algn="ctr"/>
          <a:endParaRPr lang="en-US" dirty="0" smtClean="0"/>
        </a:p>
        <a:p>
          <a:pPr algn="ctr"/>
          <a:r>
            <a:rPr lang="en-US" dirty="0" smtClean="0"/>
            <a:t>73% of People Give Up On Their New Years Resolution</a:t>
          </a:r>
        </a:p>
        <a:p>
          <a:pPr algn="l"/>
          <a:endParaRPr lang="en-US" dirty="0"/>
        </a:p>
      </dgm:t>
    </dgm:pt>
    <dgm:pt modelId="{DCD43678-4858-A340-B8A4-F0AB21AD01C6}" type="parTrans" cxnId="{35AC124F-55EB-124D-868D-9144DC9B2733}">
      <dgm:prSet/>
      <dgm:spPr/>
      <dgm:t>
        <a:bodyPr/>
        <a:lstStyle/>
        <a:p>
          <a:endParaRPr lang="en-US"/>
        </a:p>
      </dgm:t>
    </dgm:pt>
    <dgm:pt modelId="{049B2916-5339-BA4A-A5AC-EF9271A93ABB}" type="sibTrans" cxnId="{35AC124F-55EB-124D-868D-9144DC9B2733}">
      <dgm:prSet/>
      <dgm:spPr/>
      <dgm:t>
        <a:bodyPr/>
        <a:lstStyle/>
        <a:p>
          <a:endParaRPr lang="en-US"/>
        </a:p>
      </dgm:t>
    </dgm:pt>
    <dgm:pt modelId="{B4092BA6-38E0-DA40-A6DE-4EF048839785}">
      <dgm:prSet phldrT="[Text]"/>
      <dgm:spPr/>
      <dgm:t>
        <a:bodyPr/>
        <a:lstStyle/>
        <a:p>
          <a:r>
            <a:rPr lang="en-US" dirty="0" smtClean="0"/>
            <a:t>Costly</a:t>
          </a:r>
          <a:endParaRPr lang="en-US" dirty="0"/>
        </a:p>
      </dgm:t>
    </dgm:pt>
    <dgm:pt modelId="{EE1A8EE8-F55C-DB4B-A6A5-FA99009876D6}" type="parTrans" cxnId="{17306CFA-8FB2-C54F-8E6A-887DC20347C3}">
      <dgm:prSet/>
      <dgm:spPr/>
      <dgm:t>
        <a:bodyPr/>
        <a:lstStyle/>
        <a:p>
          <a:endParaRPr lang="en-US"/>
        </a:p>
      </dgm:t>
    </dgm:pt>
    <dgm:pt modelId="{62939DC9-03D9-D444-BEF5-A7F3B116BDFF}" type="sibTrans" cxnId="{17306CFA-8FB2-C54F-8E6A-887DC20347C3}">
      <dgm:prSet/>
      <dgm:spPr/>
      <dgm:t>
        <a:bodyPr/>
        <a:lstStyle/>
        <a:p>
          <a:endParaRPr lang="en-US"/>
        </a:p>
      </dgm:t>
    </dgm:pt>
    <dgm:pt modelId="{32459070-14FE-7B4F-97DD-4E4D534A5041}">
      <dgm:prSet phldrT="[Text]"/>
      <dgm:spPr/>
      <dgm:t>
        <a:bodyPr/>
        <a:lstStyle/>
        <a:p>
          <a:r>
            <a:rPr lang="en-US" dirty="0" smtClean="0"/>
            <a:t>Over-Crowded</a:t>
          </a:r>
          <a:endParaRPr lang="en-US" dirty="0"/>
        </a:p>
      </dgm:t>
    </dgm:pt>
    <dgm:pt modelId="{34345F62-05F3-EC4A-ADAE-36C3FD50AE3E}" type="sibTrans" cxnId="{7FE67353-2823-8641-9838-9EF2FE1BC2FA}">
      <dgm:prSet/>
      <dgm:spPr/>
      <dgm:t>
        <a:bodyPr/>
        <a:lstStyle/>
        <a:p>
          <a:endParaRPr lang="en-US"/>
        </a:p>
      </dgm:t>
    </dgm:pt>
    <dgm:pt modelId="{40D535DA-5058-C043-B3E0-B6FE0487AF56}" type="parTrans" cxnId="{7FE67353-2823-8641-9838-9EF2FE1BC2FA}">
      <dgm:prSet/>
      <dgm:spPr/>
      <dgm:t>
        <a:bodyPr/>
        <a:lstStyle/>
        <a:p>
          <a:endParaRPr lang="en-US"/>
        </a:p>
      </dgm:t>
    </dgm:pt>
    <dgm:pt modelId="{083269AA-140C-8D4A-A531-0A48395568F9}" type="pres">
      <dgm:prSet presAssocID="{AC6D2111-AF48-3D43-8440-FB19F42FA57D}" presName="Name0" presStyleCnt="0">
        <dgm:presLayoutVars>
          <dgm:dir/>
          <dgm:resizeHandles val="exact"/>
        </dgm:presLayoutVars>
      </dgm:prSet>
      <dgm:spPr/>
    </dgm:pt>
    <dgm:pt modelId="{E7F0C67B-B512-5345-8D23-178EDF2CF28E}" type="pres">
      <dgm:prSet presAssocID="{AC6D2111-AF48-3D43-8440-FB19F42FA57D}" presName="bkgdShp" presStyleLbl="alignAccFollowNode1" presStyleIdx="0" presStyleCnt="1"/>
      <dgm:spPr/>
    </dgm:pt>
    <dgm:pt modelId="{CDE374FF-41EF-FC41-A3F3-A8E3A56A2411}" type="pres">
      <dgm:prSet presAssocID="{AC6D2111-AF48-3D43-8440-FB19F42FA57D}" presName="linComp" presStyleCnt="0"/>
      <dgm:spPr/>
    </dgm:pt>
    <dgm:pt modelId="{BEF69DDC-5CA5-6C45-9E6B-F93C0540452B}" type="pres">
      <dgm:prSet presAssocID="{CEA869B1-5962-974A-AD92-6A38DA2C832F}" presName="compNode" presStyleCnt="0"/>
      <dgm:spPr/>
    </dgm:pt>
    <dgm:pt modelId="{39D8E2B7-B592-D14E-8D61-767524AEA23D}" type="pres">
      <dgm:prSet presAssocID="{CEA869B1-5962-974A-AD92-6A38DA2C832F}" presName="node" presStyleLbl="node1" presStyleIdx="0" presStyleCnt="3" custScaleY="117572">
        <dgm:presLayoutVars>
          <dgm:bulletEnabled val="1"/>
        </dgm:presLayoutVars>
      </dgm:prSet>
      <dgm:spPr/>
      <dgm:t>
        <a:bodyPr/>
        <a:lstStyle/>
        <a:p>
          <a:endParaRPr lang="en-US"/>
        </a:p>
      </dgm:t>
    </dgm:pt>
    <dgm:pt modelId="{77EFFC5F-347D-D041-9766-68FCC250F287}" type="pres">
      <dgm:prSet presAssocID="{CEA869B1-5962-974A-AD92-6A38DA2C832F}" presName="invisiNode" presStyleLbl="node1" presStyleIdx="0" presStyleCnt="3"/>
      <dgm:spPr/>
    </dgm:pt>
    <dgm:pt modelId="{BA51D51D-F008-8242-AD66-6F938FE9E01B}" type="pres">
      <dgm:prSet presAssocID="{CEA869B1-5962-974A-AD92-6A38DA2C832F}" presName="imagNode" presStyleLbl="fgImgPlace1" presStyleIdx="0" presStyleCnt="3" custScaleY="79731"/>
      <dgm:spPr>
        <a:blipFill>
          <a:blip xmlns:r="http://schemas.openxmlformats.org/officeDocument/2006/relationships" r:embed="rId1" cstate="print">
            <a:extLst>
              <a:ext uri="{28A0092B-C50C-407E-A947-70E740481C1C}">
                <a14:useLocalDpi xmlns:a14="http://schemas.microsoft.com/office/drawing/2010/main"/>
              </a:ext>
            </a:extLst>
          </a:blip>
          <a:srcRect/>
          <a:stretch>
            <a:fillRect/>
          </a:stretch>
        </a:blipFill>
      </dgm:spPr>
    </dgm:pt>
    <dgm:pt modelId="{1039A8C5-4C71-B941-B22D-91CAE423091D}" type="pres">
      <dgm:prSet presAssocID="{049B2916-5339-BA4A-A5AC-EF9271A93ABB}" presName="sibTrans" presStyleLbl="sibTrans2D1" presStyleIdx="0" presStyleCnt="0"/>
      <dgm:spPr/>
      <dgm:t>
        <a:bodyPr/>
        <a:lstStyle/>
        <a:p>
          <a:endParaRPr lang="en-US"/>
        </a:p>
      </dgm:t>
    </dgm:pt>
    <dgm:pt modelId="{C2B028A7-CEC1-1C42-A54C-C8F157F18B8B}" type="pres">
      <dgm:prSet presAssocID="{B4092BA6-38E0-DA40-A6DE-4EF048839785}" presName="compNode" presStyleCnt="0"/>
      <dgm:spPr/>
    </dgm:pt>
    <dgm:pt modelId="{257A7E24-4E2E-CD4C-AA51-4CD6A9F71329}" type="pres">
      <dgm:prSet presAssocID="{B4092BA6-38E0-DA40-A6DE-4EF048839785}" presName="node" presStyleLbl="node1" presStyleIdx="1" presStyleCnt="3" custScaleY="120910" custLinFactNeighborX="842" custLinFactNeighborY="-1595">
        <dgm:presLayoutVars>
          <dgm:bulletEnabled val="1"/>
        </dgm:presLayoutVars>
      </dgm:prSet>
      <dgm:spPr/>
      <dgm:t>
        <a:bodyPr/>
        <a:lstStyle/>
        <a:p>
          <a:endParaRPr lang="en-US"/>
        </a:p>
      </dgm:t>
    </dgm:pt>
    <dgm:pt modelId="{3EA8872A-8F4A-7842-AFB6-6B39230E7929}" type="pres">
      <dgm:prSet presAssocID="{B4092BA6-38E0-DA40-A6DE-4EF048839785}" presName="invisiNode" presStyleLbl="node1" presStyleIdx="1" presStyleCnt="3"/>
      <dgm:spPr/>
    </dgm:pt>
    <dgm:pt modelId="{33D607E0-8B55-844B-A001-F262FA245328}" type="pres">
      <dgm:prSet presAssocID="{B4092BA6-38E0-DA40-A6DE-4EF048839785}" presName="imagNode" presStyleLbl="fgImgPlace1" presStyleIdx="1" presStyleCnt="3" custScaleY="89323"/>
      <dgm:spPr>
        <a:blipFill>
          <a:blip xmlns:r="http://schemas.openxmlformats.org/officeDocument/2006/relationships" r:embed="rId2" cstate="print">
            <a:extLst>
              <a:ext uri="{28A0092B-C50C-407E-A947-70E740481C1C}">
                <a14:useLocalDpi xmlns:a14="http://schemas.microsoft.com/office/drawing/2010/main"/>
              </a:ext>
            </a:extLst>
          </a:blip>
          <a:srcRect/>
          <a:stretch>
            <a:fillRect/>
          </a:stretch>
        </a:blipFill>
      </dgm:spPr>
    </dgm:pt>
    <dgm:pt modelId="{84A0F51F-3E0A-1844-AC92-27D640E6D9AA}" type="pres">
      <dgm:prSet presAssocID="{62939DC9-03D9-D444-BEF5-A7F3B116BDFF}" presName="sibTrans" presStyleLbl="sibTrans2D1" presStyleIdx="0" presStyleCnt="0"/>
      <dgm:spPr/>
      <dgm:t>
        <a:bodyPr/>
        <a:lstStyle/>
        <a:p>
          <a:endParaRPr lang="en-US"/>
        </a:p>
      </dgm:t>
    </dgm:pt>
    <dgm:pt modelId="{21A2F3EB-5D45-B447-A54A-C47FBA6E6A2E}" type="pres">
      <dgm:prSet presAssocID="{32459070-14FE-7B4F-97DD-4E4D534A5041}" presName="compNode" presStyleCnt="0"/>
      <dgm:spPr/>
    </dgm:pt>
    <dgm:pt modelId="{A26839CC-F8E1-0746-BAD4-BE00E1618FCB}" type="pres">
      <dgm:prSet presAssocID="{32459070-14FE-7B4F-97DD-4E4D534A5041}" presName="node" presStyleLbl="node1" presStyleIdx="2" presStyleCnt="3" custScaleY="115088">
        <dgm:presLayoutVars>
          <dgm:bulletEnabled val="1"/>
        </dgm:presLayoutVars>
      </dgm:prSet>
      <dgm:spPr/>
      <dgm:t>
        <a:bodyPr/>
        <a:lstStyle/>
        <a:p>
          <a:endParaRPr lang="en-US"/>
        </a:p>
      </dgm:t>
    </dgm:pt>
    <dgm:pt modelId="{A07DB85F-98B9-D547-B9FD-AD8E9C45D925}" type="pres">
      <dgm:prSet presAssocID="{32459070-14FE-7B4F-97DD-4E4D534A5041}" presName="invisiNode" presStyleLbl="node1" presStyleIdx="2" presStyleCnt="3"/>
      <dgm:spPr/>
    </dgm:pt>
    <dgm:pt modelId="{8E434B66-6A15-0040-A474-FD928F244FD5}" type="pres">
      <dgm:prSet presAssocID="{32459070-14FE-7B4F-97DD-4E4D534A5041}" presName="imagNode" presStyleLbl="fgImgPlace1" presStyleIdx="2" presStyleCnt="3" custScaleY="101625"/>
      <dgm:spPr>
        <a:blipFill>
          <a:blip xmlns:r="http://schemas.openxmlformats.org/officeDocument/2006/relationships" r:embed="rId3" cstate="print">
            <a:extLst>
              <a:ext uri="{28A0092B-C50C-407E-A947-70E740481C1C}">
                <a14:useLocalDpi xmlns:a14="http://schemas.microsoft.com/office/drawing/2010/main"/>
              </a:ext>
            </a:extLst>
          </a:blip>
          <a:srcRect/>
          <a:stretch>
            <a:fillRect/>
          </a:stretch>
        </a:blipFill>
      </dgm:spPr>
    </dgm:pt>
  </dgm:ptLst>
  <dgm:cxnLst>
    <dgm:cxn modelId="{35AC124F-55EB-124D-868D-9144DC9B2733}" srcId="{AC6D2111-AF48-3D43-8440-FB19F42FA57D}" destId="{CEA869B1-5962-974A-AD92-6A38DA2C832F}" srcOrd="0" destOrd="0" parTransId="{DCD43678-4858-A340-B8A4-F0AB21AD01C6}" sibTransId="{049B2916-5339-BA4A-A5AC-EF9271A93ABB}"/>
    <dgm:cxn modelId="{7FE67353-2823-8641-9838-9EF2FE1BC2FA}" srcId="{AC6D2111-AF48-3D43-8440-FB19F42FA57D}" destId="{32459070-14FE-7B4F-97DD-4E4D534A5041}" srcOrd="2" destOrd="0" parTransId="{40D535DA-5058-C043-B3E0-B6FE0487AF56}" sibTransId="{34345F62-05F3-EC4A-ADAE-36C3FD50AE3E}"/>
    <dgm:cxn modelId="{9BBF37B4-ECB8-B84F-9F81-CD716F9D6DCA}" type="presOf" srcId="{CEA869B1-5962-974A-AD92-6A38DA2C832F}" destId="{39D8E2B7-B592-D14E-8D61-767524AEA23D}" srcOrd="0" destOrd="0" presId="urn:microsoft.com/office/officeart/2005/8/layout/pList2"/>
    <dgm:cxn modelId="{BCFEFAC7-6B90-E549-BD33-8638D37AC836}" type="presOf" srcId="{AC6D2111-AF48-3D43-8440-FB19F42FA57D}" destId="{083269AA-140C-8D4A-A531-0A48395568F9}" srcOrd="0" destOrd="0" presId="urn:microsoft.com/office/officeart/2005/8/layout/pList2"/>
    <dgm:cxn modelId="{F4F84CEF-6B6A-1140-A96B-F6D179019278}" type="presOf" srcId="{049B2916-5339-BA4A-A5AC-EF9271A93ABB}" destId="{1039A8C5-4C71-B941-B22D-91CAE423091D}" srcOrd="0" destOrd="0" presId="urn:microsoft.com/office/officeart/2005/8/layout/pList2"/>
    <dgm:cxn modelId="{B0ACAB6C-33DC-8A4E-9495-15510CCAB981}" type="presOf" srcId="{B4092BA6-38E0-DA40-A6DE-4EF048839785}" destId="{257A7E24-4E2E-CD4C-AA51-4CD6A9F71329}" srcOrd="0" destOrd="0" presId="urn:microsoft.com/office/officeart/2005/8/layout/pList2"/>
    <dgm:cxn modelId="{846E26FF-BCC6-974F-95DA-396AEC5FE82D}" type="presOf" srcId="{62939DC9-03D9-D444-BEF5-A7F3B116BDFF}" destId="{84A0F51F-3E0A-1844-AC92-27D640E6D9AA}" srcOrd="0" destOrd="0" presId="urn:microsoft.com/office/officeart/2005/8/layout/pList2"/>
    <dgm:cxn modelId="{AED4795C-FFB9-8547-90B9-59EE5E89919F}" type="presOf" srcId="{32459070-14FE-7B4F-97DD-4E4D534A5041}" destId="{A26839CC-F8E1-0746-BAD4-BE00E1618FCB}" srcOrd="0" destOrd="0" presId="urn:microsoft.com/office/officeart/2005/8/layout/pList2"/>
    <dgm:cxn modelId="{17306CFA-8FB2-C54F-8E6A-887DC20347C3}" srcId="{AC6D2111-AF48-3D43-8440-FB19F42FA57D}" destId="{B4092BA6-38E0-DA40-A6DE-4EF048839785}" srcOrd="1" destOrd="0" parTransId="{EE1A8EE8-F55C-DB4B-A6A5-FA99009876D6}" sibTransId="{62939DC9-03D9-D444-BEF5-A7F3B116BDFF}"/>
    <dgm:cxn modelId="{D0AB996D-788D-7544-ACD0-30BD6E5D0D43}" type="presParOf" srcId="{083269AA-140C-8D4A-A531-0A48395568F9}" destId="{E7F0C67B-B512-5345-8D23-178EDF2CF28E}" srcOrd="0" destOrd="0" presId="urn:microsoft.com/office/officeart/2005/8/layout/pList2"/>
    <dgm:cxn modelId="{7011AD69-E7B9-EE4C-86DC-B4A7C3A6D6A4}" type="presParOf" srcId="{083269AA-140C-8D4A-A531-0A48395568F9}" destId="{CDE374FF-41EF-FC41-A3F3-A8E3A56A2411}" srcOrd="1" destOrd="0" presId="urn:microsoft.com/office/officeart/2005/8/layout/pList2"/>
    <dgm:cxn modelId="{61FB13DB-E4D8-CF4C-BCDC-89095E224160}" type="presParOf" srcId="{CDE374FF-41EF-FC41-A3F3-A8E3A56A2411}" destId="{BEF69DDC-5CA5-6C45-9E6B-F93C0540452B}" srcOrd="0" destOrd="0" presId="urn:microsoft.com/office/officeart/2005/8/layout/pList2"/>
    <dgm:cxn modelId="{B1DA303A-5EAE-DC48-8434-DA64CED988CF}" type="presParOf" srcId="{BEF69DDC-5CA5-6C45-9E6B-F93C0540452B}" destId="{39D8E2B7-B592-D14E-8D61-767524AEA23D}" srcOrd="0" destOrd="0" presId="urn:microsoft.com/office/officeart/2005/8/layout/pList2"/>
    <dgm:cxn modelId="{C04821FF-29BD-5648-8346-E6C55EB1433E}" type="presParOf" srcId="{BEF69DDC-5CA5-6C45-9E6B-F93C0540452B}" destId="{77EFFC5F-347D-D041-9766-68FCC250F287}" srcOrd="1" destOrd="0" presId="urn:microsoft.com/office/officeart/2005/8/layout/pList2"/>
    <dgm:cxn modelId="{8AB43F73-9999-D44C-920A-4BCF4C7165F5}" type="presParOf" srcId="{BEF69DDC-5CA5-6C45-9E6B-F93C0540452B}" destId="{BA51D51D-F008-8242-AD66-6F938FE9E01B}" srcOrd="2" destOrd="0" presId="urn:microsoft.com/office/officeart/2005/8/layout/pList2"/>
    <dgm:cxn modelId="{FC96FE5F-AF28-754C-A76E-322A9927D17E}" type="presParOf" srcId="{CDE374FF-41EF-FC41-A3F3-A8E3A56A2411}" destId="{1039A8C5-4C71-B941-B22D-91CAE423091D}" srcOrd="1" destOrd="0" presId="urn:microsoft.com/office/officeart/2005/8/layout/pList2"/>
    <dgm:cxn modelId="{66535D81-D2A2-CB42-8F3A-64AFF0ADD6DA}" type="presParOf" srcId="{CDE374FF-41EF-FC41-A3F3-A8E3A56A2411}" destId="{C2B028A7-CEC1-1C42-A54C-C8F157F18B8B}" srcOrd="2" destOrd="0" presId="urn:microsoft.com/office/officeart/2005/8/layout/pList2"/>
    <dgm:cxn modelId="{BB8415D6-0145-A844-949A-DEA8ECC86EE5}" type="presParOf" srcId="{C2B028A7-CEC1-1C42-A54C-C8F157F18B8B}" destId="{257A7E24-4E2E-CD4C-AA51-4CD6A9F71329}" srcOrd="0" destOrd="0" presId="urn:microsoft.com/office/officeart/2005/8/layout/pList2"/>
    <dgm:cxn modelId="{EB165200-548F-464E-9853-0479590C98C8}" type="presParOf" srcId="{C2B028A7-CEC1-1C42-A54C-C8F157F18B8B}" destId="{3EA8872A-8F4A-7842-AFB6-6B39230E7929}" srcOrd="1" destOrd="0" presId="urn:microsoft.com/office/officeart/2005/8/layout/pList2"/>
    <dgm:cxn modelId="{4CBEDAF9-60AB-0F4B-AA84-478DBF1AC0D3}" type="presParOf" srcId="{C2B028A7-CEC1-1C42-A54C-C8F157F18B8B}" destId="{33D607E0-8B55-844B-A001-F262FA245328}" srcOrd="2" destOrd="0" presId="urn:microsoft.com/office/officeart/2005/8/layout/pList2"/>
    <dgm:cxn modelId="{79CFC635-F0C4-4D43-AAF6-D8F9C00B50ED}" type="presParOf" srcId="{CDE374FF-41EF-FC41-A3F3-A8E3A56A2411}" destId="{84A0F51F-3E0A-1844-AC92-27D640E6D9AA}" srcOrd="3" destOrd="0" presId="urn:microsoft.com/office/officeart/2005/8/layout/pList2"/>
    <dgm:cxn modelId="{53768719-0FE0-714D-BDDF-0517AB6F93EA}" type="presParOf" srcId="{CDE374FF-41EF-FC41-A3F3-A8E3A56A2411}" destId="{21A2F3EB-5D45-B447-A54A-C47FBA6E6A2E}" srcOrd="4" destOrd="0" presId="urn:microsoft.com/office/officeart/2005/8/layout/pList2"/>
    <dgm:cxn modelId="{05A22379-9483-B34F-9236-7566D3CF2719}" type="presParOf" srcId="{21A2F3EB-5D45-B447-A54A-C47FBA6E6A2E}" destId="{A26839CC-F8E1-0746-BAD4-BE00E1618FCB}" srcOrd="0" destOrd="0" presId="urn:microsoft.com/office/officeart/2005/8/layout/pList2"/>
    <dgm:cxn modelId="{63B2E1FB-8804-6A46-A321-9849AC632F4B}" type="presParOf" srcId="{21A2F3EB-5D45-B447-A54A-C47FBA6E6A2E}" destId="{A07DB85F-98B9-D547-B9FD-AD8E9C45D925}" srcOrd="1" destOrd="0" presId="urn:microsoft.com/office/officeart/2005/8/layout/pList2"/>
    <dgm:cxn modelId="{350D9CCC-E825-9E49-9083-E7CB966D6504}" type="presParOf" srcId="{21A2F3EB-5D45-B447-A54A-C47FBA6E6A2E}" destId="{8E434B66-6A15-0040-A474-FD928F244FD5}"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878B52D-E7B5-9F42-97B0-19B5FA27015F}" type="doc">
      <dgm:prSet loTypeId="urn:microsoft.com/office/officeart/2008/layout/SquareAccentList" loCatId="" qsTypeId="urn:microsoft.com/office/officeart/2005/8/quickstyle/simple4" qsCatId="simple" csTypeId="urn:microsoft.com/office/officeart/2005/8/colors/accent1_2" csCatId="accent1" phldr="1"/>
      <dgm:spPr/>
      <dgm:t>
        <a:bodyPr/>
        <a:lstStyle/>
        <a:p>
          <a:endParaRPr lang="en-US"/>
        </a:p>
      </dgm:t>
    </dgm:pt>
    <dgm:pt modelId="{C249F3CB-2E75-F043-B088-E3EB22FF254E}">
      <dgm:prSet phldrT="[Text]"/>
      <dgm:spPr/>
      <dgm:t>
        <a:bodyPr/>
        <a:lstStyle/>
        <a:p>
          <a:r>
            <a:rPr lang="en-US" dirty="0" smtClean="0"/>
            <a:t>Trainer</a:t>
          </a:r>
          <a:endParaRPr lang="en-US" dirty="0"/>
        </a:p>
      </dgm:t>
    </dgm:pt>
    <dgm:pt modelId="{767186DD-1D03-E346-A541-FCFC830643A2}" type="parTrans" cxnId="{4CFF1A68-D9E2-6144-B793-E726624F3A43}">
      <dgm:prSet/>
      <dgm:spPr/>
      <dgm:t>
        <a:bodyPr/>
        <a:lstStyle/>
        <a:p>
          <a:endParaRPr lang="en-US"/>
        </a:p>
      </dgm:t>
    </dgm:pt>
    <dgm:pt modelId="{90BB9176-3234-5D43-9770-F1D607E1562D}" type="sibTrans" cxnId="{4CFF1A68-D9E2-6144-B793-E726624F3A43}">
      <dgm:prSet/>
      <dgm:spPr/>
      <dgm:t>
        <a:bodyPr/>
        <a:lstStyle/>
        <a:p>
          <a:endParaRPr lang="en-US"/>
        </a:p>
      </dgm:t>
    </dgm:pt>
    <dgm:pt modelId="{212A2F87-B10D-2041-A740-9E05FD9B448A}">
      <dgm:prSet phldrT="[Text]"/>
      <dgm:spPr/>
      <dgm:t>
        <a:bodyPr/>
        <a:lstStyle/>
        <a:p>
          <a:r>
            <a:rPr lang="en-US" dirty="0" smtClean="0"/>
            <a:t>No Gym Overhead Costs</a:t>
          </a:r>
          <a:endParaRPr lang="en-US" dirty="0"/>
        </a:p>
      </dgm:t>
    </dgm:pt>
    <dgm:pt modelId="{38E8E064-AC2A-F444-A556-DF82CCF24588}" type="parTrans" cxnId="{ACBF412A-D4C9-DF45-A689-5B6FE65451F1}">
      <dgm:prSet/>
      <dgm:spPr/>
      <dgm:t>
        <a:bodyPr/>
        <a:lstStyle/>
        <a:p>
          <a:endParaRPr lang="en-US"/>
        </a:p>
      </dgm:t>
    </dgm:pt>
    <dgm:pt modelId="{5956E068-291A-4C4A-80FE-1600A5388D36}" type="sibTrans" cxnId="{ACBF412A-D4C9-DF45-A689-5B6FE65451F1}">
      <dgm:prSet/>
      <dgm:spPr/>
      <dgm:t>
        <a:bodyPr/>
        <a:lstStyle/>
        <a:p>
          <a:endParaRPr lang="en-US"/>
        </a:p>
      </dgm:t>
    </dgm:pt>
    <dgm:pt modelId="{A7C28E37-DEC7-3F40-A725-A7BA1E220DBF}">
      <dgm:prSet phldrT="[Text]"/>
      <dgm:spPr/>
      <dgm:t>
        <a:bodyPr/>
        <a:lstStyle/>
        <a:p>
          <a:r>
            <a:rPr lang="en-US" dirty="0" smtClean="0"/>
            <a:t>Lower Marketing Costs</a:t>
          </a:r>
          <a:endParaRPr lang="en-US" dirty="0"/>
        </a:p>
      </dgm:t>
    </dgm:pt>
    <dgm:pt modelId="{C91958AB-EB63-3E48-9969-D827CEF46E64}" type="parTrans" cxnId="{B2939257-25B4-504E-A69F-243CC86AC350}">
      <dgm:prSet/>
      <dgm:spPr/>
      <dgm:t>
        <a:bodyPr/>
        <a:lstStyle/>
        <a:p>
          <a:endParaRPr lang="en-US"/>
        </a:p>
      </dgm:t>
    </dgm:pt>
    <dgm:pt modelId="{3BDDC9F7-44BA-4B40-BEC9-C560019290BB}" type="sibTrans" cxnId="{B2939257-25B4-504E-A69F-243CC86AC350}">
      <dgm:prSet/>
      <dgm:spPr/>
      <dgm:t>
        <a:bodyPr/>
        <a:lstStyle/>
        <a:p>
          <a:endParaRPr lang="en-US"/>
        </a:p>
      </dgm:t>
    </dgm:pt>
    <dgm:pt modelId="{D3525DA1-2E2A-7345-AB39-8A709638F7A3}">
      <dgm:prSet phldrT="[Text]"/>
      <dgm:spPr/>
      <dgm:t>
        <a:bodyPr/>
        <a:lstStyle/>
        <a:p>
          <a:r>
            <a:rPr lang="en-US" dirty="0" smtClean="0"/>
            <a:t>Location</a:t>
          </a:r>
          <a:endParaRPr lang="en-US" dirty="0"/>
        </a:p>
      </dgm:t>
    </dgm:pt>
    <dgm:pt modelId="{4633A7E0-9E0D-0D4B-88E0-5D59D2300261}" type="parTrans" cxnId="{5F7F2AC1-3E19-4F4E-808A-1ABA5350C7C4}">
      <dgm:prSet/>
      <dgm:spPr/>
      <dgm:t>
        <a:bodyPr/>
        <a:lstStyle/>
        <a:p>
          <a:endParaRPr lang="en-US"/>
        </a:p>
      </dgm:t>
    </dgm:pt>
    <dgm:pt modelId="{2C36AF77-07FC-2949-B028-9FEB2238EF16}" type="sibTrans" cxnId="{5F7F2AC1-3E19-4F4E-808A-1ABA5350C7C4}">
      <dgm:prSet/>
      <dgm:spPr/>
      <dgm:t>
        <a:bodyPr/>
        <a:lstStyle/>
        <a:p>
          <a:endParaRPr lang="en-US"/>
        </a:p>
      </dgm:t>
    </dgm:pt>
    <dgm:pt modelId="{0AA1AA24-C471-0A43-B2A2-85B158182F88}">
      <dgm:prSet phldrT="[Text]"/>
      <dgm:spPr/>
      <dgm:t>
        <a:bodyPr/>
        <a:lstStyle/>
        <a:p>
          <a:r>
            <a:rPr lang="en-US" dirty="0" smtClean="0"/>
            <a:t>Trainee</a:t>
          </a:r>
          <a:endParaRPr lang="en-US" dirty="0"/>
        </a:p>
      </dgm:t>
    </dgm:pt>
    <dgm:pt modelId="{8D514707-0BB4-5948-BEB0-4C184DF06AF7}" type="parTrans" cxnId="{4A495D6B-570D-F94A-899F-6B7FFB3EEDCB}">
      <dgm:prSet/>
      <dgm:spPr/>
      <dgm:t>
        <a:bodyPr/>
        <a:lstStyle/>
        <a:p>
          <a:endParaRPr lang="en-US"/>
        </a:p>
      </dgm:t>
    </dgm:pt>
    <dgm:pt modelId="{C0057DE9-A787-5440-A6AC-7AB3C9A261D6}" type="sibTrans" cxnId="{4A495D6B-570D-F94A-899F-6B7FFB3EEDCB}">
      <dgm:prSet/>
      <dgm:spPr/>
      <dgm:t>
        <a:bodyPr/>
        <a:lstStyle/>
        <a:p>
          <a:endParaRPr lang="en-US"/>
        </a:p>
      </dgm:t>
    </dgm:pt>
    <dgm:pt modelId="{8205BFDC-A1AF-5846-B439-1505F99F1E84}">
      <dgm:prSet phldrT="[Text]"/>
      <dgm:spPr/>
      <dgm:t>
        <a:bodyPr/>
        <a:lstStyle/>
        <a:p>
          <a:r>
            <a:rPr lang="en-US" dirty="0" smtClean="0"/>
            <a:t>No Annual Gym Memberships</a:t>
          </a:r>
          <a:endParaRPr lang="en-US" dirty="0"/>
        </a:p>
      </dgm:t>
    </dgm:pt>
    <dgm:pt modelId="{8323E567-2B18-D644-8254-6298BEBC995E}" type="parTrans" cxnId="{7A69617D-ECE7-4046-8BAA-7CBE0BE64AA6}">
      <dgm:prSet/>
      <dgm:spPr/>
      <dgm:t>
        <a:bodyPr/>
        <a:lstStyle/>
        <a:p>
          <a:endParaRPr lang="en-US"/>
        </a:p>
      </dgm:t>
    </dgm:pt>
    <dgm:pt modelId="{B1BCFB44-86E9-334B-918B-89C661D99744}" type="sibTrans" cxnId="{7A69617D-ECE7-4046-8BAA-7CBE0BE64AA6}">
      <dgm:prSet/>
      <dgm:spPr/>
      <dgm:t>
        <a:bodyPr/>
        <a:lstStyle/>
        <a:p>
          <a:endParaRPr lang="en-US"/>
        </a:p>
      </dgm:t>
    </dgm:pt>
    <dgm:pt modelId="{BE42571F-14E6-A642-8ABE-BC1CB2E2E7C4}">
      <dgm:prSet phldrT="[Text]"/>
      <dgm:spPr/>
      <dgm:t>
        <a:bodyPr/>
        <a:lstStyle/>
        <a:p>
          <a:r>
            <a:rPr lang="en-US" dirty="0" smtClean="0"/>
            <a:t>No Guest Fees</a:t>
          </a:r>
          <a:endParaRPr lang="en-US" dirty="0"/>
        </a:p>
      </dgm:t>
    </dgm:pt>
    <dgm:pt modelId="{69590C23-3BFF-A54F-9B04-C73E0D3E61BF}" type="parTrans" cxnId="{766F6E6E-1973-614A-B580-625D00A4F522}">
      <dgm:prSet/>
      <dgm:spPr/>
      <dgm:t>
        <a:bodyPr/>
        <a:lstStyle/>
        <a:p>
          <a:endParaRPr lang="en-US"/>
        </a:p>
      </dgm:t>
    </dgm:pt>
    <dgm:pt modelId="{9DA0204E-2261-AE4A-8347-D56BB13D5481}" type="sibTrans" cxnId="{766F6E6E-1973-614A-B580-625D00A4F522}">
      <dgm:prSet/>
      <dgm:spPr/>
      <dgm:t>
        <a:bodyPr/>
        <a:lstStyle/>
        <a:p>
          <a:endParaRPr lang="en-US"/>
        </a:p>
      </dgm:t>
    </dgm:pt>
    <dgm:pt modelId="{F9B00B54-BD56-2D4F-AF3A-E85A8F50C0C8}">
      <dgm:prSet phldrT="[Text]"/>
      <dgm:spPr/>
      <dgm:t>
        <a:bodyPr/>
        <a:lstStyle/>
        <a:p>
          <a:r>
            <a:rPr lang="en-US" dirty="0" smtClean="0"/>
            <a:t>Location</a:t>
          </a:r>
          <a:endParaRPr lang="en-US" dirty="0"/>
        </a:p>
      </dgm:t>
    </dgm:pt>
    <dgm:pt modelId="{A9849805-8FF1-4948-9EB3-A0FD53D62235}" type="parTrans" cxnId="{6917EA8B-D364-FD4B-8F01-0E6A2BCAC9E3}">
      <dgm:prSet/>
      <dgm:spPr/>
      <dgm:t>
        <a:bodyPr/>
        <a:lstStyle/>
        <a:p>
          <a:endParaRPr lang="en-US"/>
        </a:p>
      </dgm:t>
    </dgm:pt>
    <dgm:pt modelId="{36198899-2B1D-284D-ABEA-20E30458169F}" type="sibTrans" cxnId="{6917EA8B-D364-FD4B-8F01-0E6A2BCAC9E3}">
      <dgm:prSet/>
      <dgm:spPr/>
      <dgm:t>
        <a:bodyPr/>
        <a:lstStyle/>
        <a:p>
          <a:endParaRPr lang="en-US"/>
        </a:p>
      </dgm:t>
    </dgm:pt>
    <dgm:pt modelId="{C54E5ED3-0BEE-5141-BACD-1914FF19AE77}" type="pres">
      <dgm:prSet presAssocID="{2878B52D-E7B5-9F42-97B0-19B5FA27015F}" presName="layout" presStyleCnt="0">
        <dgm:presLayoutVars>
          <dgm:chMax/>
          <dgm:chPref/>
          <dgm:dir/>
          <dgm:resizeHandles/>
        </dgm:presLayoutVars>
      </dgm:prSet>
      <dgm:spPr/>
      <dgm:t>
        <a:bodyPr/>
        <a:lstStyle/>
        <a:p>
          <a:endParaRPr lang="en-US"/>
        </a:p>
      </dgm:t>
    </dgm:pt>
    <dgm:pt modelId="{DF1C6991-4C5D-9F4A-B83A-436C1BAF9A4F}" type="pres">
      <dgm:prSet presAssocID="{C249F3CB-2E75-F043-B088-E3EB22FF254E}" presName="root" presStyleCnt="0">
        <dgm:presLayoutVars>
          <dgm:chMax/>
          <dgm:chPref/>
        </dgm:presLayoutVars>
      </dgm:prSet>
      <dgm:spPr/>
    </dgm:pt>
    <dgm:pt modelId="{A66C84B0-A579-CE4C-878E-996F9B5A53CB}" type="pres">
      <dgm:prSet presAssocID="{C249F3CB-2E75-F043-B088-E3EB22FF254E}" presName="rootComposite" presStyleCnt="0">
        <dgm:presLayoutVars/>
      </dgm:prSet>
      <dgm:spPr/>
    </dgm:pt>
    <dgm:pt modelId="{70358D91-59D4-DE48-898B-10435BA015B4}" type="pres">
      <dgm:prSet presAssocID="{C249F3CB-2E75-F043-B088-E3EB22FF254E}" presName="ParentAccent" presStyleLbl="alignNode1" presStyleIdx="0" presStyleCnt="2"/>
      <dgm:spPr/>
    </dgm:pt>
    <dgm:pt modelId="{9FF97C7D-2875-E74A-B421-B4DB4B255260}" type="pres">
      <dgm:prSet presAssocID="{C249F3CB-2E75-F043-B088-E3EB22FF254E}" presName="ParentSmallAccent" presStyleLbl="fgAcc1" presStyleIdx="0" presStyleCnt="2"/>
      <dgm:spPr/>
    </dgm:pt>
    <dgm:pt modelId="{ABF32999-91C2-CA45-BC96-7A54C36BBF93}" type="pres">
      <dgm:prSet presAssocID="{C249F3CB-2E75-F043-B088-E3EB22FF254E}" presName="Parent" presStyleLbl="revTx" presStyleIdx="0" presStyleCnt="8">
        <dgm:presLayoutVars>
          <dgm:chMax/>
          <dgm:chPref val="4"/>
          <dgm:bulletEnabled val="1"/>
        </dgm:presLayoutVars>
      </dgm:prSet>
      <dgm:spPr/>
      <dgm:t>
        <a:bodyPr/>
        <a:lstStyle/>
        <a:p>
          <a:endParaRPr lang="en-US"/>
        </a:p>
      </dgm:t>
    </dgm:pt>
    <dgm:pt modelId="{A714E90B-F405-1B40-832C-9876B4A5145C}" type="pres">
      <dgm:prSet presAssocID="{C249F3CB-2E75-F043-B088-E3EB22FF254E}" presName="childShape" presStyleCnt="0">
        <dgm:presLayoutVars>
          <dgm:chMax val="0"/>
          <dgm:chPref val="0"/>
        </dgm:presLayoutVars>
      </dgm:prSet>
      <dgm:spPr/>
    </dgm:pt>
    <dgm:pt modelId="{8AF2333C-CB5C-144A-9B26-28CA104A7582}" type="pres">
      <dgm:prSet presAssocID="{212A2F87-B10D-2041-A740-9E05FD9B448A}" presName="childComposite" presStyleCnt="0">
        <dgm:presLayoutVars>
          <dgm:chMax val="0"/>
          <dgm:chPref val="0"/>
        </dgm:presLayoutVars>
      </dgm:prSet>
      <dgm:spPr/>
    </dgm:pt>
    <dgm:pt modelId="{60E0771B-A97D-A347-BB8F-08D1CA5CCDA6}" type="pres">
      <dgm:prSet presAssocID="{212A2F87-B10D-2041-A740-9E05FD9B448A}" presName="ChildAccent" presStyleLbl="solidFgAcc1" presStyleIdx="0" presStyleCnt="6"/>
      <dgm:spPr/>
    </dgm:pt>
    <dgm:pt modelId="{803F298D-3BB2-B646-A8D8-51698B4C449A}" type="pres">
      <dgm:prSet presAssocID="{212A2F87-B10D-2041-A740-9E05FD9B448A}" presName="Child" presStyleLbl="revTx" presStyleIdx="1" presStyleCnt="8">
        <dgm:presLayoutVars>
          <dgm:chMax val="0"/>
          <dgm:chPref val="0"/>
          <dgm:bulletEnabled val="1"/>
        </dgm:presLayoutVars>
      </dgm:prSet>
      <dgm:spPr/>
      <dgm:t>
        <a:bodyPr/>
        <a:lstStyle/>
        <a:p>
          <a:endParaRPr lang="en-US"/>
        </a:p>
      </dgm:t>
    </dgm:pt>
    <dgm:pt modelId="{430A1CCA-E393-1C4B-86A5-97B3110BB620}" type="pres">
      <dgm:prSet presAssocID="{A7C28E37-DEC7-3F40-A725-A7BA1E220DBF}" presName="childComposite" presStyleCnt="0">
        <dgm:presLayoutVars>
          <dgm:chMax val="0"/>
          <dgm:chPref val="0"/>
        </dgm:presLayoutVars>
      </dgm:prSet>
      <dgm:spPr/>
    </dgm:pt>
    <dgm:pt modelId="{A72AA542-E87D-A44F-9404-9BE536F8C1E9}" type="pres">
      <dgm:prSet presAssocID="{A7C28E37-DEC7-3F40-A725-A7BA1E220DBF}" presName="ChildAccent" presStyleLbl="solidFgAcc1" presStyleIdx="1" presStyleCnt="6"/>
      <dgm:spPr/>
    </dgm:pt>
    <dgm:pt modelId="{B67E9874-48EB-6C48-826D-0BF957B4FBC1}" type="pres">
      <dgm:prSet presAssocID="{A7C28E37-DEC7-3F40-A725-A7BA1E220DBF}" presName="Child" presStyleLbl="revTx" presStyleIdx="2" presStyleCnt="8">
        <dgm:presLayoutVars>
          <dgm:chMax val="0"/>
          <dgm:chPref val="0"/>
          <dgm:bulletEnabled val="1"/>
        </dgm:presLayoutVars>
      </dgm:prSet>
      <dgm:spPr/>
      <dgm:t>
        <a:bodyPr/>
        <a:lstStyle/>
        <a:p>
          <a:endParaRPr lang="en-US"/>
        </a:p>
      </dgm:t>
    </dgm:pt>
    <dgm:pt modelId="{4A522D27-53B2-CF48-8E88-D776A8CC394E}" type="pres">
      <dgm:prSet presAssocID="{D3525DA1-2E2A-7345-AB39-8A709638F7A3}" presName="childComposite" presStyleCnt="0">
        <dgm:presLayoutVars>
          <dgm:chMax val="0"/>
          <dgm:chPref val="0"/>
        </dgm:presLayoutVars>
      </dgm:prSet>
      <dgm:spPr/>
    </dgm:pt>
    <dgm:pt modelId="{95584C10-8107-A148-86AC-01EECAF67085}" type="pres">
      <dgm:prSet presAssocID="{D3525DA1-2E2A-7345-AB39-8A709638F7A3}" presName="ChildAccent" presStyleLbl="solidFgAcc1" presStyleIdx="2" presStyleCnt="6"/>
      <dgm:spPr/>
    </dgm:pt>
    <dgm:pt modelId="{883D2C98-8224-FF48-9AB7-F9E4E0C1FF86}" type="pres">
      <dgm:prSet presAssocID="{D3525DA1-2E2A-7345-AB39-8A709638F7A3}" presName="Child" presStyleLbl="revTx" presStyleIdx="3" presStyleCnt="8">
        <dgm:presLayoutVars>
          <dgm:chMax val="0"/>
          <dgm:chPref val="0"/>
          <dgm:bulletEnabled val="1"/>
        </dgm:presLayoutVars>
      </dgm:prSet>
      <dgm:spPr/>
      <dgm:t>
        <a:bodyPr/>
        <a:lstStyle/>
        <a:p>
          <a:endParaRPr lang="en-US"/>
        </a:p>
      </dgm:t>
    </dgm:pt>
    <dgm:pt modelId="{7E1268FB-977E-8D43-9B23-1586DB5CB372}" type="pres">
      <dgm:prSet presAssocID="{0AA1AA24-C471-0A43-B2A2-85B158182F88}" presName="root" presStyleCnt="0">
        <dgm:presLayoutVars>
          <dgm:chMax/>
          <dgm:chPref/>
        </dgm:presLayoutVars>
      </dgm:prSet>
      <dgm:spPr/>
    </dgm:pt>
    <dgm:pt modelId="{FD9ADE9A-C7B6-E842-BCA8-DEEF82D3C1A6}" type="pres">
      <dgm:prSet presAssocID="{0AA1AA24-C471-0A43-B2A2-85B158182F88}" presName="rootComposite" presStyleCnt="0">
        <dgm:presLayoutVars/>
      </dgm:prSet>
      <dgm:spPr/>
    </dgm:pt>
    <dgm:pt modelId="{57E7CAF8-C976-3C4E-8AE8-E56FF549FC9F}" type="pres">
      <dgm:prSet presAssocID="{0AA1AA24-C471-0A43-B2A2-85B158182F88}" presName="ParentAccent" presStyleLbl="alignNode1" presStyleIdx="1" presStyleCnt="2"/>
      <dgm:spPr/>
    </dgm:pt>
    <dgm:pt modelId="{407587B9-4492-DD44-9E62-2008B6D39C69}" type="pres">
      <dgm:prSet presAssocID="{0AA1AA24-C471-0A43-B2A2-85B158182F88}" presName="ParentSmallAccent" presStyleLbl="fgAcc1" presStyleIdx="1" presStyleCnt="2"/>
      <dgm:spPr/>
    </dgm:pt>
    <dgm:pt modelId="{996DD48A-2527-7444-8CCE-28567A46C061}" type="pres">
      <dgm:prSet presAssocID="{0AA1AA24-C471-0A43-B2A2-85B158182F88}" presName="Parent" presStyleLbl="revTx" presStyleIdx="4" presStyleCnt="8">
        <dgm:presLayoutVars>
          <dgm:chMax/>
          <dgm:chPref val="4"/>
          <dgm:bulletEnabled val="1"/>
        </dgm:presLayoutVars>
      </dgm:prSet>
      <dgm:spPr/>
      <dgm:t>
        <a:bodyPr/>
        <a:lstStyle/>
        <a:p>
          <a:endParaRPr lang="en-US"/>
        </a:p>
      </dgm:t>
    </dgm:pt>
    <dgm:pt modelId="{F750A6B1-55DF-F242-A3BF-28BA69E9F6A8}" type="pres">
      <dgm:prSet presAssocID="{0AA1AA24-C471-0A43-B2A2-85B158182F88}" presName="childShape" presStyleCnt="0">
        <dgm:presLayoutVars>
          <dgm:chMax val="0"/>
          <dgm:chPref val="0"/>
        </dgm:presLayoutVars>
      </dgm:prSet>
      <dgm:spPr/>
    </dgm:pt>
    <dgm:pt modelId="{53444C82-DE31-764E-8E3E-7CEFF0A63681}" type="pres">
      <dgm:prSet presAssocID="{8205BFDC-A1AF-5846-B439-1505F99F1E84}" presName="childComposite" presStyleCnt="0">
        <dgm:presLayoutVars>
          <dgm:chMax val="0"/>
          <dgm:chPref val="0"/>
        </dgm:presLayoutVars>
      </dgm:prSet>
      <dgm:spPr/>
    </dgm:pt>
    <dgm:pt modelId="{200E486E-4A90-254F-9DCE-3603729F0149}" type="pres">
      <dgm:prSet presAssocID="{8205BFDC-A1AF-5846-B439-1505F99F1E84}" presName="ChildAccent" presStyleLbl="solidFgAcc1" presStyleIdx="3" presStyleCnt="6"/>
      <dgm:spPr/>
    </dgm:pt>
    <dgm:pt modelId="{563B6C88-25DA-0840-ABFD-AC4FE1E9523D}" type="pres">
      <dgm:prSet presAssocID="{8205BFDC-A1AF-5846-B439-1505F99F1E84}" presName="Child" presStyleLbl="revTx" presStyleIdx="5" presStyleCnt="8">
        <dgm:presLayoutVars>
          <dgm:chMax val="0"/>
          <dgm:chPref val="0"/>
          <dgm:bulletEnabled val="1"/>
        </dgm:presLayoutVars>
      </dgm:prSet>
      <dgm:spPr/>
      <dgm:t>
        <a:bodyPr/>
        <a:lstStyle/>
        <a:p>
          <a:endParaRPr lang="en-US"/>
        </a:p>
      </dgm:t>
    </dgm:pt>
    <dgm:pt modelId="{7A01EBF9-CFCC-2548-8328-05EACE70A65B}" type="pres">
      <dgm:prSet presAssocID="{BE42571F-14E6-A642-8ABE-BC1CB2E2E7C4}" presName="childComposite" presStyleCnt="0">
        <dgm:presLayoutVars>
          <dgm:chMax val="0"/>
          <dgm:chPref val="0"/>
        </dgm:presLayoutVars>
      </dgm:prSet>
      <dgm:spPr/>
    </dgm:pt>
    <dgm:pt modelId="{6DEC298D-A22C-AE41-A336-2C94301CC45B}" type="pres">
      <dgm:prSet presAssocID="{BE42571F-14E6-A642-8ABE-BC1CB2E2E7C4}" presName="ChildAccent" presStyleLbl="solidFgAcc1" presStyleIdx="4" presStyleCnt="6"/>
      <dgm:spPr/>
    </dgm:pt>
    <dgm:pt modelId="{1068BE08-A8EF-9242-B485-E9556B88626B}" type="pres">
      <dgm:prSet presAssocID="{BE42571F-14E6-A642-8ABE-BC1CB2E2E7C4}" presName="Child" presStyleLbl="revTx" presStyleIdx="6" presStyleCnt="8">
        <dgm:presLayoutVars>
          <dgm:chMax val="0"/>
          <dgm:chPref val="0"/>
          <dgm:bulletEnabled val="1"/>
        </dgm:presLayoutVars>
      </dgm:prSet>
      <dgm:spPr/>
      <dgm:t>
        <a:bodyPr/>
        <a:lstStyle/>
        <a:p>
          <a:endParaRPr lang="en-US"/>
        </a:p>
      </dgm:t>
    </dgm:pt>
    <dgm:pt modelId="{03041401-56E1-7E4A-81D1-360D4A40FA7C}" type="pres">
      <dgm:prSet presAssocID="{F9B00B54-BD56-2D4F-AF3A-E85A8F50C0C8}" presName="childComposite" presStyleCnt="0">
        <dgm:presLayoutVars>
          <dgm:chMax val="0"/>
          <dgm:chPref val="0"/>
        </dgm:presLayoutVars>
      </dgm:prSet>
      <dgm:spPr/>
    </dgm:pt>
    <dgm:pt modelId="{D245AF22-2158-7D49-8C56-45A214877815}" type="pres">
      <dgm:prSet presAssocID="{F9B00B54-BD56-2D4F-AF3A-E85A8F50C0C8}" presName="ChildAccent" presStyleLbl="solidFgAcc1" presStyleIdx="5" presStyleCnt="6"/>
      <dgm:spPr/>
    </dgm:pt>
    <dgm:pt modelId="{8A939282-05C1-D74A-8CC4-BC3001BD5919}" type="pres">
      <dgm:prSet presAssocID="{F9B00B54-BD56-2D4F-AF3A-E85A8F50C0C8}" presName="Child" presStyleLbl="revTx" presStyleIdx="7" presStyleCnt="8">
        <dgm:presLayoutVars>
          <dgm:chMax val="0"/>
          <dgm:chPref val="0"/>
          <dgm:bulletEnabled val="1"/>
        </dgm:presLayoutVars>
      </dgm:prSet>
      <dgm:spPr/>
      <dgm:t>
        <a:bodyPr/>
        <a:lstStyle/>
        <a:p>
          <a:endParaRPr lang="en-US"/>
        </a:p>
      </dgm:t>
    </dgm:pt>
  </dgm:ptLst>
  <dgm:cxnLst>
    <dgm:cxn modelId="{DCB2E244-719A-8046-BAC3-ED0D045E38DF}" type="presOf" srcId="{212A2F87-B10D-2041-A740-9E05FD9B448A}" destId="{803F298D-3BB2-B646-A8D8-51698B4C449A}" srcOrd="0" destOrd="0" presId="urn:microsoft.com/office/officeart/2008/layout/SquareAccentList"/>
    <dgm:cxn modelId="{4CFF1A68-D9E2-6144-B793-E726624F3A43}" srcId="{2878B52D-E7B5-9F42-97B0-19B5FA27015F}" destId="{C249F3CB-2E75-F043-B088-E3EB22FF254E}" srcOrd="0" destOrd="0" parTransId="{767186DD-1D03-E346-A541-FCFC830643A2}" sibTransId="{90BB9176-3234-5D43-9770-F1D607E1562D}"/>
    <dgm:cxn modelId="{0CD6AD6A-B852-3941-A4A6-70E3D958414E}" type="presOf" srcId="{0AA1AA24-C471-0A43-B2A2-85B158182F88}" destId="{996DD48A-2527-7444-8CCE-28567A46C061}" srcOrd="0" destOrd="0" presId="urn:microsoft.com/office/officeart/2008/layout/SquareAccentList"/>
    <dgm:cxn modelId="{6956CFEE-6F72-D44E-826D-8338B6B9B759}" type="presOf" srcId="{C249F3CB-2E75-F043-B088-E3EB22FF254E}" destId="{ABF32999-91C2-CA45-BC96-7A54C36BBF93}" srcOrd="0" destOrd="0" presId="urn:microsoft.com/office/officeart/2008/layout/SquareAccentList"/>
    <dgm:cxn modelId="{5F7F2AC1-3E19-4F4E-808A-1ABA5350C7C4}" srcId="{C249F3CB-2E75-F043-B088-E3EB22FF254E}" destId="{D3525DA1-2E2A-7345-AB39-8A709638F7A3}" srcOrd="2" destOrd="0" parTransId="{4633A7E0-9E0D-0D4B-88E0-5D59D2300261}" sibTransId="{2C36AF77-07FC-2949-B028-9FEB2238EF16}"/>
    <dgm:cxn modelId="{577D3415-DDAB-CB46-A7F0-A67BE52EB22E}" type="presOf" srcId="{2878B52D-E7B5-9F42-97B0-19B5FA27015F}" destId="{C54E5ED3-0BEE-5141-BACD-1914FF19AE77}" srcOrd="0" destOrd="0" presId="urn:microsoft.com/office/officeart/2008/layout/SquareAccentList"/>
    <dgm:cxn modelId="{A36949ED-8424-2449-9CB1-7DBA74C6FB9F}" type="presOf" srcId="{D3525DA1-2E2A-7345-AB39-8A709638F7A3}" destId="{883D2C98-8224-FF48-9AB7-F9E4E0C1FF86}" srcOrd="0" destOrd="0" presId="urn:microsoft.com/office/officeart/2008/layout/SquareAccentList"/>
    <dgm:cxn modelId="{5067E7B8-50CA-8D4B-A6AD-3DD91E5C8C6D}" type="presOf" srcId="{8205BFDC-A1AF-5846-B439-1505F99F1E84}" destId="{563B6C88-25DA-0840-ABFD-AC4FE1E9523D}" srcOrd="0" destOrd="0" presId="urn:microsoft.com/office/officeart/2008/layout/SquareAccentList"/>
    <dgm:cxn modelId="{7AC16702-6F6E-9642-8C5A-2F106C5343A0}" type="presOf" srcId="{A7C28E37-DEC7-3F40-A725-A7BA1E220DBF}" destId="{B67E9874-48EB-6C48-826D-0BF957B4FBC1}" srcOrd="0" destOrd="0" presId="urn:microsoft.com/office/officeart/2008/layout/SquareAccentList"/>
    <dgm:cxn modelId="{766F6E6E-1973-614A-B580-625D00A4F522}" srcId="{0AA1AA24-C471-0A43-B2A2-85B158182F88}" destId="{BE42571F-14E6-A642-8ABE-BC1CB2E2E7C4}" srcOrd="1" destOrd="0" parTransId="{69590C23-3BFF-A54F-9B04-C73E0D3E61BF}" sibTransId="{9DA0204E-2261-AE4A-8347-D56BB13D5481}"/>
    <dgm:cxn modelId="{B2939257-25B4-504E-A69F-243CC86AC350}" srcId="{C249F3CB-2E75-F043-B088-E3EB22FF254E}" destId="{A7C28E37-DEC7-3F40-A725-A7BA1E220DBF}" srcOrd="1" destOrd="0" parTransId="{C91958AB-EB63-3E48-9969-D827CEF46E64}" sibTransId="{3BDDC9F7-44BA-4B40-BEC9-C560019290BB}"/>
    <dgm:cxn modelId="{B9CA6E91-65B7-CC4B-A52E-5F25D5BA2EFB}" type="presOf" srcId="{BE42571F-14E6-A642-8ABE-BC1CB2E2E7C4}" destId="{1068BE08-A8EF-9242-B485-E9556B88626B}" srcOrd="0" destOrd="0" presId="urn:microsoft.com/office/officeart/2008/layout/SquareAccentList"/>
    <dgm:cxn modelId="{4A495D6B-570D-F94A-899F-6B7FFB3EEDCB}" srcId="{2878B52D-E7B5-9F42-97B0-19B5FA27015F}" destId="{0AA1AA24-C471-0A43-B2A2-85B158182F88}" srcOrd="1" destOrd="0" parTransId="{8D514707-0BB4-5948-BEB0-4C184DF06AF7}" sibTransId="{C0057DE9-A787-5440-A6AC-7AB3C9A261D6}"/>
    <dgm:cxn modelId="{6917EA8B-D364-FD4B-8F01-0E6A2BCAC9E3}" srcId="{0AA1AA24-C471-0A43-B2A2-85B158182F88}" destId="{F9B00B54-BD56-2D4F-AF3A-E85A8F50C0C8}" srcOrd="2" destOrd="0" parTransId="{A9849805-8FF1-4948-9EB3-A0FD53D62235}" sibTransId="{36198899-2B1D-284D-ABEA-20E30458169F}"/>
    <dgm:cxn modelId="{ACBF412A-D4C9-DF45-A689-5B6FE65451F1}" srcId="{C249F3CB-2E75-F043-B088-E3EB22FF254E}" destId="{212A2F87-B10D-2041-A740-9E05FD9B448A}" srcOrd="0" destOrd="0" parTransId="{38E8E064-AC2A-F444-A556-DF82CCF24588}" sibTransId="{5956E068-291A-4C4A-80FE-1600A5388D36}"/>
    <dgm:cxn modelId="{7A69617D-ECE7-4046-8BAA-7CBE0BE64AA6}" srcId="{0AA1AA24-C471-0A43-B2A2-85B158182F88}" destId="{8205BFDC-A1AF-5846-B439-1505F99F1E84}" srcOrd="0" destOrd="0" parTransId="{8323E567-2B18-D644-8254-6298BEBC995E}" sibTransId="{B1BCFB44-86E9-334B-918B-89C661D99744}"/>
    <dgm:cxn modelId="{AAD41941-F4E0-BB43-A9CC-4C618C2E347A}" type="presOf" srcId="{F9B00B54-BD56-2D4F-AF3A-E85A8F50C0C8}" destId="{8A939282-05C1-D74A-8CC4-BC3001BD5919}" srcOrd="0" destOrd="0" presId="urn:microsoft.com/office/officeart/2008/layout/SquareAccentList"/>
    <dgm:cxn modelId="{FA83F5F4-9E7A-4544-A448-849C67CFABC2}" type="presParOf" srcId="{C54E5ED3-0BEE-5141-BACD-1914FF19AE77}" destId="{DF1C6991-4C5D-9F4A-B83A-436C1BAF9A4F}" srcOrd="0" destOrd="0" presId="urn:microsoft.com/office/officeart/2008/layout/SquareAccentList"/>
    <dgm:cxn modelId="{503C3B9F-4F00-4041-B772-76A943976FB0}" type="presParOf" srcId="{DF1C6991-4C5D-9F4A-B83A-436C1BAF9A4F}" destId="{A66C84B0-A579-CE4C-878E-996F9B5A53CB}" srcOrd="0" destOrd="0" presId="urn:microsoft.com/office/officeart/2008/layout/SquareAccentList"/>
    <dgm:cxn modelId="{40CF97F8-F819-E94E-A57D-5D203A4DED19}" type="presParOf" srcId="{A66C84B0-A579-CE4C-878E-996F9B5A53CB}" destId="{70358D91-59D4-DE48-898B-10435BA015B4}" srcOrd="0" destOrd="0" presId="urn:microsoft.com/office/officeart/2008/layout/SquareAccentList"/>
    <dgm:cxn modelId="{E12B3910-5359-594C-B1FC-51DAC618F12A}" type="presParOf" srcId="{A66C84B0-A579-CE4C-878E-996F9B5A53CB}" destId="{9FF97C7D-2875-E74A-B421-B4DB4B255260}" srcOrd="1" destOrd="0" presId="urn:microsoft.com/office/officeart/2008/layout/SquareAccentList"/>
    <dgm:cxn modelId="{68A9C3F8-AE73-2946-8E92-07CF79FC4666}" type="presParOf" srcId="{A66C84B0-A579-CE4C-878E-996F9B5A53CB}" destId="{ABF32999-91C2-CA45-BC96-7A54C36BBF93}" srcOrd="2" destOrd="0" presId="urn:microsoft.com/office/officeart/2008/layout/SquareAccentList"/>
    <dgm:cxn modelId="{AB39B9D4-EC00-B640-B1B7-DF353D95CC94}" type="presParOf" srcId="{DF1C6991-4C5D-9F4A-B83A-436C1BAF9A4F}" destId="{A714E90B-F405-1B40-832C-9876B4A5145C}" srcOrd="1" destOrd="0" presId="urn:microsoft.com/office/officeart/2008/layout/SquareAccentList"/>
    <dgm:cxn modelId="{735A8AD7-1938-C344-AE84-03E0C7BA0827}" type="presParOf" srcId="{A714E90B-F405-1B40-832C-9876B4A5145C}" destId="{8AF2333C-CB5C-144A-9B26-28CA104A7582}" srcOrd="0" destOrd="0" presId="urn:microsoft.com/office/officeart/2008/layout/SquareAccentList"/>
    <dgm:cxn modelId="{3C5F1247-8307-C94A-8C39-471F01A95086}" type="presParOf" srcId="{8AF2333C-CB5C-144A-9B26-28CA104A7582}" destId="{60E0771B-A97D-A347-BB8F-08D1CA5CCDA6}" srcOrd="0" destOrd="0" presId="urn:microsoft.com/office/officeart/2008/layout/SquareAccentList"/>
    <dgm:cxn modelId="{B84B4F74-2409-D041-8CB1-40CA60680C65}" type="presParOf" srcId="{8AF2333C-CB5C-144A-9B26-28CA104A7582}" destId="{803F298D-3BB2-B646-A8D8-51698B4C449A}" srcOrd="1" destOrd="0" presId="urn:microsoft.com/office/officeart/2008/layout/SquareAccentList"/>
    <dgm:cxn modelId="{D8591276-E2A7-6846-8C92-5E434B54AB93}" type="presParOf" srcId="{A714E90B-F405-1B40-832C-9876B4A5145C}" destId="{430A1CCA-E393-1C4B-86A5-97B3110BB620}" srcOrd="1" destOrd="0" presId="urn:microsoft.com/office/officeart/2008/layout/SquareAccentList"/>
    <dgm:cxn modelId="{369C0525-432C-5548-97CB-77F6FACF59C0}" type="presParOf" srcId="{430A1CCA-E393-1C4B-86A5-97B3110BB620}" destId="{A72AA542-E87D-A44F-9404-9BE536F8C1E9}" srcOrd="0" destOrd="0" presId="urn:microsoft.com/office/officeart/2008/layout/SquareAccentList"/>
    <dgm:cxn modelId="{81ECE5EC-1943-5B49-9DBD-0657428071F8}" type="presParOf" srcId="{430A1CCA-E393-1C4B-86A5-97B3110BB620}" destId="{B67E9874-48EB-6C48-826D-0BF957B4FBC1}" srcOrd="1" destOrd="0" presId="urn:microsoft.com/office/officeart/2008/layout/SquareAccentList"/>
    <dgm:cxn modelId="{F42B2389-C541-B14E-8CFE-88AC02BF9B76}" type="presParOf" srcId="{A714E90B-F405-1B40-832C-9876B4A5145C}" destId="{4A522D27-53B2-CF48-8E88-D776A8CC394E}" srcOrd="2" destOrd="0" presId="urn:microsoft.com/office/officeart/2008/layout/SquareAccentList"/>
    <dgm:cxn modelId="{AEF8E15C-E815-5444-B7E7-2D6DF27A14EF}" type="presParOf" srcId="{4A522D27-53B2-CF48-8E88-D776A8CC394E}" destId="{95584C10-8107-A148-86AC-01EECAF67085}" srcOrd="0" destOrd="0" presId="urn:microsoft.com/office/officeart/2008/layout/SquareAccentList"/>
    <dgm:cxn modelId="{BD4E4DEA-F89F-DC4C-964C-13A539AEE59D}" type="presParOf" srcId="{4A522D27-53B2-CF48-8E88-D776A8CC394E}" destId="{883D2C98-8224-FF48-9AB7-F9E4E0C1FF86}" srcOrd="1" destOrd="0" presId="urn:microsoft.com/office/officeart/2008/layout/SquareAccentList"/>
    <dgm:cxn modelId="{BF67FD8F-9D43-DD4E-99D0-0953CED4DAC1}" type="presParOf" srcId="{C54E5ED3-0BEE-5141-BACD-1914FF19AE77}" destId="{7E1268FB-977E-8D43-9B23-1586DB5CB372}" srcOrd="1" destOrd="0" presId="urn:microsoft.com/office/officeart/2008/layout/SquareAccentList"/>
    <dgm:cxn modelId="{CD79C2CD-CFA1-E24D-B383-BDB6C8D74379}" type="presParOf" srcId="{7E1268FB-977E-8D43-9B23-1586DB5CB372}" destId="{FD9ADE9A-C7B6-E842-BCA8-DEEF82D3C1A6}" srcOrd="0" destOrd="0" presId="urn:microsoft.com/office/officeart/2008/layout/SquareAccentList"/>
    <dgm:cxn modelId="{545247F8-CBF2-A944-AEEE-0BA8D0F45DA5}" type="presParOf" srcId="{FD9ADE9A-C7B6-E842-BCA8-DEEF82D3C1A6}" destId="{57E7CAF8-C976-3C4E-8AE8-E56FF549FC9F}" srcOrd="0" destOrd="0" presId="urn:microsoft.com/office/officeart/2008/layout/SquareAccentList"/>
    <dgm:cxn modelId="{3E0228E6-3719-1F4E-A91E-57F00CDA1F9A}" type="presParOf" srcId="{FD9ADE9A-C7B6-E842-BCA8-DEEF82D3C1A6}" destId="{407587B9-4492-DD44-9E62-2008B6D39C69}" srcOrd="1" destOrd="0" presId="urn:microsoft.com/office/officeart/2008/layout/SquareAccentList"/>
    <dgm:cxn modelId="{E00380F1-3847-6949-A785-73320549DD71}" type="presParOf" srcId="{FD9ADE9A-C7B6-E842-BCA8-DEEF82D3C1A6}" destId="{996DD48A-2527-7444-8CCE-28567A46C061}" srcOrd="2" destOrd="0" presId="urn:microsoft.com/office/officeart/2008/layout/SquareAccentList"/>
    <dgm:cxn modelId="{21EC2006-B6B2-5448-B24B-B04633437184}" type="presParOf" srcId="{7E1268FB-977E-8D43-9B23-1586DB5CB372}" destId="{F750A6B1-55DF-F242-A3BF-28BA69E9F6A8}" srcOrd="1" destOrd="0" presId="urn:microsoft.com/office/officeart/2008/layout/SquareAccentList"/>
    <dgm:cxn modelId="{ACDC45CC-0EF1-4942-BC17-C2E60B98529F}" type="presParOf" srcId="{F750A6B1-55DF-F242-A3BF-28BA69E9F6A8}" destId="{53444C82-DE31-764E-8E3E-7CEFF0A63681}" srcOrd="0" destOrd="0" presId="urn:microsoft.com/office/officeart/2008/layout/SquareAccentList"/>
    <dgm:cxn modelId="{5F16EC0D-C70D-4246-A84C-3401DA29AB6F}" type="presParOf" srcId="{53444C82-DE31-764E-8E3E-7CEFF0A63681}" destId="{200E486E-4A90-254F-9DCE-3603729F0149}" srcOrd="0" destOrd="0" presId="urn:microsoft.com/office/officeart/2008/layout/SquareAccentList"/>
    <dgm:cxn modelId="{7FF1AC9F-9128-D24F-B406-2CC022FCAE13}" type="presParOf" srcId="{53444C82-DE31-764E-8E3E-7CEFF0A63681}" destId="{563B6C88-25DA-0840-ABFD-AC4FE1E9523D}" srcOrd="1" destOrd="0" presId="urn:microsoft.com/office/officeart/2008/layout/SquareAccentList"/>
    <dgm:cxn modelId="{41813C54-5E3D-7B41-92DF-0F4026801C53}" type="presParOf" srcId="{F750A6B1-55DF-F242-A3BF-28BA69E9F6A8}" destId="{7A01EBF9-CFCC-2548-8328-05EACE70A65B}" srcOrd="1" destOrd="0" presId="urn:microsoft.com/office/officeart/2008/layout/SquareAccentList"/>
    <dgm:cxn modelId="{1EB878A6-013B-C544-A1D2-AE82AAAABEFD}" type="presParOf" srcId="{7A01EBF9-CFCC-2548-8328-05EACE70A65B}" destId="{6DEC298D-A22C-AE41-A336-2C94301CC45B}" srcOrd="0" destOrd="0" presId="urn:microsoft.com/office/officeart/2008/layout/SquareAccentList"/>
    <dgm:cxn modelId="{EC31EC1A-7B65-7647-9467-1A33F26D86D9}" type="presParOf" srcId="{7A01EBF9-CFCC-2548-8328-05EACE70A65B}" destId="{1068BE08-A8EF-9242-B485-E9556B88626B}" srcOrd="1" destOrd="0" presId="urn:microsoft.com/office/officeart/2008/layout/SquareAccentList"/>
    <dgm:cxn modelId="{D952BBDD-3A95-E34D-A7F5-1DCDF703C723}" type="presParOf" srcId="{F750A6B1-55DF-F242-A3BF-28BA69E9F6A8}" destId="{03041401-56E1-7E4A-81D1-360D4A40FA7C}" srcOrd="2" destOrd="0" presId="urn:microsoft.com/office/officeart/2008/layout/SquareAccentList"/>
    <dgm:cxn modelId="{D9D7F90E-24EA-0A45-BA7A-E3E16FB92BA5}" type="presParOf" srcId="{03041401-56E1-7E4A-81D1-360D4A40FA7C}" destId="{D245AF22-2158-7D49-8C56-45A214877815}" srcOrd="0" destOrd="0" presId="urn:microsoft.com/office/officeart/2008/layout/SquareAccentList"/>
    <dgm:cxn modelId="{AE92FE60-4833-C042-A731-C4E8CD606700}" type="presParOf" srcId="{03041401-56E1-7E4A-81D1-360D4A40FA7C}" destId="{8A939282-05C1-D74A-8CC4-BC3001BD5919}" srcOrd="1" destOrd="0" presId="urn:microsoft.com/office/officeart/2008/layout/Squa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E920F29-496E-41D4-8898-4F579827E973}" type="doc">
      <dgm:prSet loTypeId="urn:diagrams.loki3.com/VaryingWidthList+Icon" loCatId="list" qsTypeId="urn:microsoft.com/office/officeart/2005/8/quickstyle/simple3" qsCatId="simple" csTypeId="urn:microsoft.com/office/officeart/2005/8/colors/accent1_2" csCatId="accent1" phldr="1"/>
      <dgm:spPr/>
    </dgm:pt>
    <dgm:pt modelId="{89AF02C0-45A9-4486-87B2-E760DECDA0C9}">
      <dgm:prSet phldrT="[Text]"/>
      <dgm:spPr/>
      <dgm:t>
        <a:bodyPr/>
        <a:lstStyle/>
        <a:p>
          <a:r>
            <a:rPr lang="en-US" dirty="0" smtClean="0"/>
            <a:t>Geo-Location</a:t>
          </a:r>
          <a:endParaRPr lang="en-US" dirty="0"/>
        </a:p>
      </dgm:t>
    </dgm:pt>
    <dgm:pt modelId="{09ACB257-E3BD-4560-9E6F-CEE3D5CF19B3}" type="parTrans" cxnId="{D47D8CFC-1309-4D79-A75C-D58DDBA4B369}">
      <dgm:prSet/>
      <dgm:spPr/>
      <dgm:t>
        <a:bodyPr/>
        <a:lstStyle/>
        <a:p>
          <a:endParaRPr lang="en-US"/>
        </a:p>
      </dgm:t>
    </dgm:pt>
    <dgm:pt modelId="{1F9DB292-A144-4466-AC29-5E7B3934A908}" type="sibTrans" cxnId="{D47D8CFC-1309-4D79-A75C-D58DDBA4B369}">
      <dgm:prSet/>
      <dgm:spPr/>
      <dgm:t>
        <a:bodyPr/>
        <a:lstStyle/>
        <a:p>
          <a:endParaRPr lang="en-US"/>
        </a:p>
      </dgm:t>
    </dgm:pt>
    <dgm:pt modelId="{D0FA7B5D-8A9C-4C35-9380-9646EB1C12B9}">
      <dgm:prSet phldrT="[Text]"/>
      <dgm:spPr/>
      <dgm:t>
        <a:bodyPr/>
        <a:lstStyle/>
        <a:p>
          <a:r>
            <a:rPr lang="en-US" dirty="0" smtClean="0"/>
            <a:t>Workout Menu</a:t>
          </a:r>
          <a:endParaRPr lang="en-US" dirty="0"/>
        </a:p>
      </dgm:t>
    </dgm:pt>
    <dgm:pt modelId="{08323540-446C-4FF3-AF4C-19ADDFF2E849}" type="parTrans" cxnId="{8C57803C-C6F8-4E93-BA41-FE28D94E2250}">
      <dgm:prSet/>
      <dgm:spPr/>
      <dgm:t>
        <a:bodyPr/>
        <a:lstStyle/>
        <a:p>
          <a:endParaRPr lang="en-US"/>
        </a:p>
      </dgm:t>
    </dgm:pt>
    <dgm:pt modelId="{BFF13A4A-72C0-417F-B432-00187B192C43}" type="sibTrans" cxnId="{8C57803C-C6F8-4E93-BA41-FE28D94E2250}">
      <dgm:prSet/>
      <dgm:spPr/>
      <dgm:t>
        <a:bodyPr/>
        <a:lstStyle/>
        <a:p>
          <a:endParaRPr lang="en-US"/>
        </a:p>
      </dgm:t>
    </dgm:pt>
    <dgm:pt modelId="{5F6CEF26-8AD2-4281-9EBE-343EAB17E44F}">
      <dgm:prSet phldrT="[Text]"/>
      <dgm:spPr/>
      <dgm:t>
        <a:bodyPr/>
        <a:lstStyle/>
        <a:p>
          <a:r>
            <a:rPr lang="en-US" dirty="0" smtClean="0"/>
            <a:t>Effort Level</a:t>
          </a:r>
          <a:endParaRPr lang="en-US" dirty="0"/>
        </a:p>
      </dgm:t>
    </dgm:pt>
    <dgm:pt modelId="{E37788AF-BB7B-4B30-AF5F-DCE1FCEAE4ED}" type="parTrans" cxnId="{22317E53-19CD-4759-994A-169BE246B0A2}">
      <dgm:prSet/>
      <dgm:spPr/>
      <dgm:t>
        <a:bodyPr/>
        <a:lstStyle/>
        <a:p>
          <a:endParaRPr lang="en-US"/>
        </a:p>
      </dgm:t>
    </dgm:pt>
    <dgm:pt modelId="{B70D0A80-0432-4603-9277-E9C2FCAE62B6}" type="sibTrans" cxnId="{22317E53-19CD-4759-994A-169BE246B0A2}">
      <dgm:prSet/>
      <dgm:spPr/>
      <dgm:t>
        <a:bodyPr/>
        <a:lstStyle/>
        <a:p>
          <a:endParaRPr lang="en-US"/>
        </a:p>
      </dgm:t>
    </dgm:pt>
    <dgm:pt modelId="{0F929618-AB01-4E01-B161-F34FDD342D7C}" type="pres">
      <dgm:prSet presAssocID="{9E920F29-496E-41D4-8898-4F579827E973}" presName="Name0" presStyleCnt="0">
        <dgm:presLayoutVars>
          <dgm:resizeHandles/>
        </dgm:presLayoutVars>
      </dgm:prSet>
      <dgm:spPr/>
    </dgm:pt>
    <dgm:pt modelId="{EAF61797-8C8D-4FAB-AAEB-0A33C051FF3C}" type="pres">
      <dgm:prSet presAssocID="{89AF02C0-45A9-4486-87B2-E760DECDA0C9}" presName="text" presStyleLbl="node1" presStyleIdx="0" presStyleCnt="3" custScaleX="111951">
        <dgm:presLayoutVars>
          <dgm:bulletEnabled val="1"/>
        </dgm:presLayoutVars>
      </dgm:prSet>
      <dgm:spPr/>
      <dgm:t>
        <a:bodyPr/>
        <a:lstStyle/>
        <a:p>
          <a:endParaRPr lang="en-US"/>
        </a:p>
      </dgm:t>
    </dgm:pt>
    <dgm:pt modelId="{2BFE6182-20FB-45D7-9775-24990FBAFD58}" type="pres">
      <dgm:prSet presAssocID="{1F9DB292-A144-4466-AC29-5E7B3934A908}" presName="space" presStyleCnt="0"/>
      <dgm:spPr/>
    </dgm:pt>
    <dgm:pt modelId="{B3EF17BD-88ED-443F-AFBD-E704DE54E204}" type="pres">
      <dgm:prSet presAssocID="{D0FA7B5D-8A9C-4C35-9380-9646EB1C12B9}" presName="text" presStyleLbl="node1" presStyleIdx="1" presStyleCnt="3">
        <dgm:presLayoutVars>
          <dgm:bulletEnabled val="1"/>
        </dgm:presLayoutVars>
      </dgm:prSet>
      <dgm:spPr/>
      <dgm:t>
        <a:bodyPr/>
        <a:lstStyle/>
        <a:p>
          <a:endParaRPr lang="en-US"/>
        </a:p>
      </dgm:t>
    </dgm:pt>
    <dgm:pt modelId="{F5E66452-64D7-4BF1-B7BA-AFDCD5D87EE5}" type="pres">
      <dgm:prSet presAssocID="{BFF13A4A-72C0-417F-B432-00187B192C43}" presName="space" presStyleCnt="0"/>
      <dgm:spPr/>
    </dgm:pt>
    <dgm:pt modelId="{B12C1C35-4DCA-4ED9-A4AD-F666CBBE8F8F}" type="pres">
      <dgm:prSet presAssocID="{5F6CEF26-8AD2-4281-9EBE-343EAB17E44F}" presName="text" presStyleLbl="node1" presStyleIdx="2" presStyleCnt="3" custScaleX="128337">
        <dgm:presLayoutVars>
          <dgm:bulletEnabled val="1"/>
        </dgm:presLayoutVars>
      </dgm:prSet>
      <dgm:spPr/>
      <dgm:t>
        <a:bodyPr/>
        <a:lstStyle/>
        <a:p>
          <a:endParaRPr lang="en-US"/>
        </a:p>
      </dgm:t>
    </dgm:pt>
  </dgm:ptLst>
  <dgm:cxnLst>
    <dgm:cxn modelId="{B2A80D71-2DEC-4821-BAD5-E6D3DA8DC7D9}" type="presOf" srcId="{D0FA7B5D-8A9C-4C35-9380-9646EB1C12B9}" destId="{B3EF17BD-88ED-443F-AFBD-E704DE54E204}" srcOrd="0" destOrd="0" presId="urn:diagrams.loki3.com/VaryingWidthList+Icon"/>
    <dgm:cxn modelId="{B186F9DE-EF2F-466D-A8FD-51CAC84E6C70}" type="presOf" srcId="{5F6CEF26-8AD2-4281-9EBE-343EAB17E44F}" destId="{B12C1C35-4DCA-4ED9-A4AD-F666CBBE8F8F}" srcOrd="0" destOrd="0" presId="urn:diagrams.loki3.com/VaryingWidthList+Icon"/>
    <dgm:cxn modelId="{329BD9A5-6223-43BA-A870-5A728AD03252}" type="presOf" srcId="{9E920F29-496E-41D4-8898-4F579827E973}" destId="{0F929618-AB01-4E01-B161-F34FDD342D7C}" srcOrd="0" destOrd="0" presId="urn:diagrams.loki3.com/VaryingWidthList+Icon"/>
    <dgm:cxn modelId="{D47D8CFC-1309-4D79-A75C-D58DDBA4B369}" srcId="{9E920F29-496E-41D4-8898-4F579827E973}" destId="{89AF02C0-45A9-4486-87B2-E760DECDA0C9}" srcOrd="0" destOrd="0" parTransId="{09ACB257-E3BD-4560-9E6F-CEE3D5CF19B3}" sibTransId="{1F9DB292-A144-4466-AC29-5E7B3934A908}"/>
    <dgm:cxn modelId="{8C57803C-C6F8-4E93-BA41-FE28D94E2250}" srcId="{9E920F29-496E-41D4-8898-4F579827E973}" destId="{D0FA7B5D-8A9C-4C35-9380-9646EB1C12B9}" srcOrd="1" destOrd="0" parTransId="{08323540-446C-4FF3-AF4C-19ADDFF2E849}" sibTransId="{BFF13A4A-72C0-417F-B432-00187B192C43}"/>
    <dgm:cxn modelId="{E35BA762-04D6-4874-9BA4-948CF1232139}" type="presOf" srcId="{89AF02C0-45A9-4486-87B2-E760DECDA0C9}" destId="{EAF61797-8C8D-4FAB-AAEB-0A33C051FF3C}" srcOrd="0" destOrd="0" presId="urn:diagrams.loki3.com/VaryingWidthList+Icon"/>
    <dgm:cxn modelId="{22317E53-19CD-4759-994A-169BE246B0A2}" srcId="{9E920F29-496E-41D4-8898-4F579827E973}" destId="{5F6CEF26-8AD2-4281-9EBE-343EAB17E44F}" srcOrd="2" destOrd="0" parTransId="{E37788AF-BB7B-4B30-AF5F-DCE1FCEAE4ED}" sibTransId="{B70D0A80-0432-4603-9277-E9C2FCAE62B6}"/>
    <dgm:cxn modelId="{91162CC8-3CAD-4253-ADA4-8188D1B73986}" type="presParOf" srcId="{0F929618-AB01-4E01-B161-F34FDD342D7C}" destId="{EAF61797-8C8D-4FAB-AAEB-0A33C051FF3C}" srcOrd="0" destOrd="0" presId="urn:diagrams.loki3.com/VaryingWidthList+Icon"/>
    <dgm:cxn modelId="{1C8534D5-1A9C-4AA7-950D-B3C0B60A1C90}" type="presParOf" srcId="{0F929618-AB01-4E01-B161-F34FDD342D7C}" destId="{2BFE6182-20FB-45D7-9775-24990FBAFD58}" srcOrd="1" destOrd="0" presId="urn:diagrams.loki3.com/VaryingWidthList+Icon"/>
    <dgm:cxn modelId="{8CD5D125-BBCD-4D59-B7F6-067BB4EE4D4F}" type="presParOf" srcId="{0F929618-AB01-4E01-B161-F34FDD342D7C}" destId="{B3EF17BD-88ED-443F-AFBD-E704DE54E204}" srcOrd="2" destOrd="0" presId="urn:diagrams.loki3.com/VaryingWidthList+Icon"/>
    <dgm:cxn modelId="{5A1F5ECB-7C36-4ACD-96EA-901FBACF07C3}" type="presParOf" srcId="{0F929618-AB01-4E01-B161-F34FDD342D7C}" destId="{F5E66452-64D7-4BF1-B7BA-AFDCD5D87EE5}" srcOrd="3" destOrd="0" presId="urn:diagrams.loki3.com/VaryingWidthList+Icon"/>
    <dgm:cxn modelId="{A6934991-4396-4FA1-9D45-3B9374A9702E}" type="presParOf" srcId="{0F929618-AB01-4E01-B161-F34FDD342D7C}" destId="{B12C1C35-4DCA-4ED9-A4AD-F666CBBE8F8F}" srcOrd="4" destOrd="0" presId="urn:diagrams.loki3.com/VaryingWidthList+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C6D2111-AF48-3D43-8440-FB19F42FA57D}" type="doc">
      <dgm:prSet loTypeId="urn:microsoft.com/office/officeart/2005/8/layout/pList2" loCatId="" qsTypeId="urn:microsoft.com/office/officeart/2005/8/quickstyle/simple4" qsCatId="simple" csTypeId="urn:microsoft.com/office/officeart/2005/8/colors/accent1_2" csCatId="accent1" phldr="1"/>
      <dgm:spPr/>
    </dgm:pt>
    <dgm:pt modelId="{CEA869B1-5962-974A-AD92-6A38DA2C832F}">
      <dgm:prSet phldrT="[Text]"/>
      <dgm:spPr/>
      <dgm:t>
        <a:bodyPr/>
        <a:lstStyle/>
        <a:p>
          <a:pPr algn="ctr"/>
          <a:r>
            <a:rPr lang="en-US" dirty="0" smtClean="0"/>
            <a:t>Lack of Motivation</a:t>
          </a:r>
        </a:p>
        <a:p>
          <a:pPr algn="ctr"/>
          <a:endParaRPr lang="en-US" dirty="0" smtClean="0"/>
        </a:p>
        <a:p>
          <a:pPr algn="ctr"/>
          <a:r>
            <a:rPr lang="en-US" dirty="0" smtClean="0"/>
            <a:t>73% of People Give Up On Their New Years Resolution</a:t>
          </a:r>
        </a:p>
        <a:p>
          <a:pPr algn="l"/>
          <a:endParaRPr lang="en-US" dirty="0"/>
        </a:p>
      </dgm:t>
    </dgm:pt>
    <dgm:pt modelId="{DCD43678-4858-A340-B8A4-F0AB21AD01C6}" type="parTrans" cxnId="{35AC124F-55EB-124D-868D-9144DC9B2733}">
      <dgm:prSet/>
      <dgm:spPr/>
      <dgm:t>
        <a:bodyPr/>
        <a:lstStyle/>
        <a:p>
          <a:endParaRPr lang="en-US"/>
        </a:p>
      </dgm:t>
    </dgm:pt>
    <dgm:pt modelId="{049B2916-5339-BA4A-A5AC-EF9271A93ABB}" type="sibTrans" cxnId="{35AC124F-55EB-124D-868D-9144DC9B2733}">
      <dgm:prSet/>
      <dgm:spPr/>
      <dgm:t>
        <a:bodyPr/>
        <a:lstStyle/>
        <a:p>
          <a:endParaRPr lang="en-US"/>
        </a:p>
      </dgm:t>
    </dgm:pt>
    <dgm:pt modelId="{B4092BA6-38E0-DA40-A6DE-4EF048839785}">
      <dgm:prSet phldrT="[Text]"/>
      <dgm:spPr/>
      <dgm:t>
        <a:bodyPr/>
        <a:lstStyle/>
        <a:p>
          <a:r>
            <a:rPr lang="en-US" dirty="0" smtClean="0"/>
            <a:t>Costly</a:t>
          </a:r>
          <a:endParaRPr lang="en-US" dirty="0"/>
        </a:p>
      </dgm:t>
    </dgm:pt>
    <dgm:pt modelId="{EE1A8EE8-F55C-DB4B-A6A5-FA99009876D6}" type="parTrans" cxnId="{17306CFA-8FB2-C54F-8E6A-887DC20347C3}">
      <dgm:prSet/>
      <dgm:spPr/>
      <dgm:t>
        <a:bodyPr/>
        <a:lstStyle/>
        <a:p>
          <a:endParaRPr lang="en-US"/>
        </a:p>
      </dgm:t>
    </dgm:pt>
    <dgm:pt modelId="{62939DC9-03D9-D444-BEF5-A7F3B116BDFF}" type="sibTrans" cxnId="{17306CFA-8FB2-C54F-8E6A-887DC20347C3}">
      <dgm:prSet/>
      <dgm:spPr/>
      <dgm:t>
        <a:bodyPr/>
        <a:lstStyle/>
        <a:p>
          <a:endParaRPr lang="en-US"/>
        </a:p>
      </dgm:t>
    </dgm:pt>
    <dgm:pt modelId="{32459070-14FE-7B4F-97DD-4E4D534A5041}">
      <dgm:prSet phldrT="[Text]"/>
      <dgm:spPr/>
      <dgm:t>
        <a:bodyPr/>
        <a:lstStyle/>
        <a:p>
          <a:r>
            <a:rPr lang="en-US" dirty="0" smtClean="0"/>
            <a:t>Over-Crowded</a:t>
          </a:r>
          <a:endParaRPr lang="en-US" dirty="0"/>
        </a:p>
      </dgm:t>
    </dgm:pt>
    <dgm:pt modelId="{34345F62-05F3-EC4A-ADAE-36C3FD50AE3E}" type="sibTrans" cxnId="{7FE67353-2823-8641-9838-9EF2FE1BC2FA}">
      <dgm:prSet/>
      <dgm:spPr/>
      <dgm:t>
        <a:bodyPr/>
        <a:lstStyle/>
        <a:p>
          <a:endParaRPr lang="en-US"/>
        </a:p>
      </dgm:t>
    </dgm:pt>
    <dgm:pt modelId="{40D535DA-5058-C043-B3E0-B6FE0487AF56}" type="parTrans" cxnId="{7FE67353-2823-8641-9838-9EF2FE1BC2FA}">
      <dgm:prSet/>
      <dgm:spPr/>
      <dgm:t>
        <a:bodyPr/>
        <a:lstStyle/>
        <a:p>
          <a:endParaRPr lang="en-US"/>
        </a:p>
      </dgm:t>
    </dgm:pt>
    <dgm:pt modelId="{083269AA-140C-8D4A-A531-0A48395568F9}" type="pres">
      <dgm:prSet presAssocID="{AC6D2111-AF48-3D43-8440-FB19F42FA57D}" presName="Name0" presStyleCnt="0">
        <dgm:presLayoutVars>
          <dgm:dir/>
          <dgm:resizeHandles val="exact"/>
        </dgm:presLayoutVars>
      </dgm:prSet>
      <dgm:spPr/>
    </dgm:pt>
    <dgm:pt modelId="{E7F0C67B-B512-5345-8D23-178EDF2CF28E}" type="pres">
      <dgm:prSet presAssocID="{AC6D2111-AF48-3D43-8440-FB19F42FA57D}" presName="bkgdShp" presStyleLbl="alignAccFollowNode1" presStyleIdx="0" presStyleCnt="1"/>
      <dgm:spPr/>
    </dgm:pt>
    <dgm:pt modelId="{CDE374FF-41EF-FC41-A3F3-A8E3A56A2411}" type="pres">
      <dgm:prSet presAssocID="{AC6D2111-AF48-3D43-8440-FB19F42FA57D}" presName="linComp" presStyleCnt="0"/>
      <dgm:spPr/>
    </dgm:pt>
    <dgm:pt modelId="{BEF69DDC-5CA5-6C45-9E6B-F93C0540452B}" type="pres">
      <dgm:prSet presAssocID="{CEA869B1-5962-974A-AD92-6A38DA2C832F}" presName="compNode" presStyleCnt="0"/>
      <dgm:spPr/>
    </dgm:pt>
    <dgm:pt modelId="{39D8E2B7-B592-D14E-8D61-767524AEA23D}" type="pres">
      <dgm:prSet presAssocID="{CEA869B1-5962-974A-AD92-6A38DA2C832F}" presName="node" presStyleLbl="node1" presStyleIdx="0" presStyleCnt="3" custScaleY="117572">
        <dgm:presLayoutVars>
          <dgm:bulletEnabled val="1"/>
        </dgm:presLayoutVars>
      </dgm:prSet>
      <dgm:spPr/>
      <dgm:t>
        <a:bodyPr/>
        <a:lstStyle/>
        <a:p>
          <a:endParaRPr lang="en-US"/>
        </a:p>
      </dgm:t>
    </dgm:pt>
    <dgm:pt modelId="{77EFFC5F-347D-D041-9766-68FCC250F287}" type="pres">
      <dgm:prSet presAssocID="{CEA869B1-5962-974A-AD92-6A38DA2C832F}" presName="invisiNode" presStyleLbl="node1" presStyleIdx="0" presStyleCnt="3"/>
      <dgm:spPr/>
    </dgm:pt>
    <dgm:pt modelId="{BA51D51D-F008-8242-AD66-6F938FE9E01B}" type="pres">
      <dgm:prSet presAssocID="{CEA869B1-5962-974A-AD92-6A38DA2C832F}" presName="imagNode" presStyleLbl="fgImgPlace1" presStyleIdx="0" presStyleCnt="3" custScaleY="79731"/>
      <dgm:spPr>
        <a:blipFill>
          <a:blip xmlns:r="http://schemas.openxmlformats.org/officeDocument/2006/relationships" r:embed="rId1" cstate="print">
            <a:extLst>
              <a:ext uri="{28A0092B-C50C-407E-A947-70E740481C1C}">
                <a14:useLocalDpi xmlns:a14="http://schemas.microsoft.com/office/drawing/2010/main"/>
              </a:ext>
            </a:extLst>
          </a:blip>
          <a:srcRect/>
          <a:stretch>
            <a:fillRect/>
          </a:stretch>
        </a:blipFill>
      </dgm:spPr>
    </dgm:pt>
    <dgm:pt modelId="{1039A8C5-4C71-B941-B22D-91CAE423091D}" type="pres">
      <dgm:prSet presAssocID="{049B2916-5339-BA4A-A5AC-EF9271A93ABB}" presName="sibTrans" presStyleLbl="sibTrans2D1" presStyleIdx="0" presStyleCnt="0"/>
      <dgm:spPr/>
      <dgm:t>
        <a:bodyPr/>
        <a:lstStyle/>
        <a:p>
          <a:endParaRPr lang="en-US"/>
        </a:p>
      </dgm:t>
    </dgm:pt>
    <dgm:pt modelId="{C2B028A7-CEC1-1C42-A54C-C8F157F18B8B}" type="pres">
      <dgm:prSet presAssocID="{B4092BA6-38E0-DA40-A6DE-4EF048839785}" presName="compNode" presStyleCnt="0"/>
      <dgm:spPr/>
    </dgm:pt>
    <dgm:pt modelId="{257A7E24-4E2E-CD4C-AA51-4CD6A9F71329}" type="pres">
      <dgm:prSet presAssocID="{B4092BA6-38E0-DA40-A6DE-4EF048839785}" presName="node" presStyleLbl="node1" presStyleIdx="1" presStyleCnt="3" custScaleY="120910">
        <dgm:presLayoutVars>
          <dgm:bulletEnabled val="1"/>
        </dgm:presLayoutVars>
      </dgm:prSet>
      <dgm:spPr/>
      <dgm:t>
        <a:bodyPr/>
        <a:lstStyle/>
        <a:p>
          <a:endParaRPr lang="en-US"/>
        </a:p>
      </dgm:t>
    </dgm:pt>
    <dgm:pt modelId="{3EA8872A-8F4A-7842-AFB6-6B39230E7929}" type="pres">
      <dgm:prSet presAssocID="{B4092BA6-38E0-DA40-A6DE-4EF048839785}" presName="invisiNode" presStyleLbl="node1" presStyleIdx="1" presStyleCnt="3"/>
      <dgm:spPr/>
    </dgm:pt>
    <dgm:pt modelId="{33D607E0-8B55-844B-A001-F262FA245328}" type="pres">
      <dgm:prSet presAssocID="{B4092BA6-38E0-DA40-A6DE-4EF048839785}" presName="imagNode" presStyleLbl="fgImgPlace1" presStyleIdx="1" presStyleCnt="3" custScaleY="89323"/>
      <dgm:spPr>
        <a:blipFill>
          <a:blip xmlns:r="http://schemas.openxmlformats.org/officeDocument/2006/relationships" r:embed="rId2" cstate="print">
            <a:extLst>
              <a:ext uri="{28A0092B-C50C-407E-A947-70E740481C1C}">
                <a14:useLocalDpi xmlns:a14="http://schemas.microsoft.com/office/drawing/2010/main"/>
              </a:ext>
            </a:extLst>
          </a:blip>
          <a:srcRect/>
          <a:stretch>
            <a:fillRect/>
          </a:stretch>
        </a:blipFill>
      </dgm:spPr>
    </dgm:pt>
    <dgm:pt modelId="{84A0F51F-3E0A-1844-AC92-27D640E6D9AA}" type="pres">
      <dgm:prSet presAssocID="{62939DC9-03D9-D444-BEF5-A7F3B116BDFF}" presName="sibTrans" presStyleLbl="sibTrans2D1" presStyleIdx="0" presStyleCnt="0"/>
      <dgm:spPr/>
      <dgm:t>
        <a:bodyPr/>
        <a:lstStyle/>
        <a:p>
          <a:endParaRPr lang="en-US"/>
        </a:p>
      </dgm:t>
    </dgm:pt>
    <dgm:pt modelId="{21A2F3EB-5D45-B447-A54A-C47FBA6E6A2E}" type="pres">
      <dgm:prSet presAssocID="{32459070-14FE-7B4F-97DD-4E4D534A5041}" presName="compNode" presStyleCnt="0"/>
      <dgm:spPr/>
    </dgm:pt>
    <dgm:pt modelId="{A26839CC-F8E1-0746-BAD4-BE00E1618FCB}" type="pres">
      <dgm:prSet presAssocID="{32459070-14FE-7B4F-97DD-4E4D534A5041}" presName="node" presStyleLbl="node1" presStyleIdx="2" presStyleCnt="3" custScaleY="115088">
        <dgm:presLayoutVars>
          <dgm:bulletEnabled val="1"/>
        </dgm:presLayoutVars>
      </dgm:prSet>
      <dgm:spPr/>
      <dgm:t>
        <a:bodyPr/>
        <a:lstStyle/>
        <a:p>
          <a:endParaRPr lang="en-US"/>
        </a:p>
      </dgm:t>
    </dgm:pt>
    <dgm:pt modelId="{A07DB85F-98B9-D547-B9FD-AD8E9C45D925}" type="pres">
      <dgm:prSet presAssocID="{32459070-14FE-7B4F-97DD-4E4D534A5041}" presName="invisiNode" presStyleLbl="node1" presStyleIdx="2" presStyleCnt="3"/>
      <dgm:spPr/>
    </dgm:pt>
    <dgm:pt modelId="{8E434B66-6A15-0040-A474-FD928F244FD5}" type="pres">
      <dgm:prSet presAssocID="{32459070-14FE-7B4F-97DD-4E4D534A5041}" presName="imagNode" presStyleLbl="fgImgPlace1" presStyleIdx="2" presStyleCnt="3" custScaleY="101625"/>
      <dgm:spPr>
        <a:blipFill>
          <a:blip xmlns:r="http://schemas.openxmlformats.org/officeDocument/2006/relationships" r:embed="rId3" cstate="print">
            <a:extLst>
              <a:ext uri="{28A0092B-C50C-407E-A947-70E740481C1C}">
                <a14:useLocalDpi xmlns:a14="http://schemas.microsoft.com/office/drawing/2010/main"/>
              </a:ext>
            </a:extLst>
          </a:blip>
          <a:srcRect/>
          <a:stretch>
            <a:fillRect/>
          </a:stretch>
        </a:blipFill>
      </dgm:spPr>
    </dgm:pt>
  </dgm:ptLst>
  <dgm:cxnLst>
    <dgm:cxn modelId="{35AC124F-55EB-124D-868D-9144DC9B2733}" srcId="{AC6D2111-AF48-3D43-8440-FB19F42FA57D}" destId="{CEA869B1-5962-974A-AD92-6A38DA2C832F}" srcOrd="0" destOrd="0" parTransId="{DCD43678-4858-A340-B8A4-F0AB21AD01C6}" sibTransId="{049B2916-5339-BA4A-A5AC-EF9271A93ABB}"/>
    <dgm:cxn modelId="{19980A5E-82EC-784B-8B2C-930AB57771D4}" type="presOf" srcId="{B4092BA6-38E0-DA40-A6DE-4EF048839785}" destId="{257A7E24-4E2E-CD4C-AA51-4CD6A9F71329}" srcOrd="0" destOrd="0" presId="urn:microsoft.com/office/officeart/2005/8/layout/pList2"/>
    <dgm:cxn modelId="{CE945AD9-5F68-BD41-B71C-F84AFDCEDC21}" type="presOf" srcId="{62939DC9-03D9-D444-BEF5-A7F3B116BDFF}" destId="{84A0F51F-3E0A-1844-AC92-27D640E6D9AA}" srcOrd="0" destOrd="0" presId="urn:microsoft.com/office/officeart/2005/8/layout/pList2"/>
    <dgm:cxn modelId="{7FE67353-2823-8641-9838-9EF2FE1BC2FA}" srcId="{AC6D2111-AF48-3D43-8440-FB19F42FA57D}" destId="{32459070-14FE-7B4F-97DD-4E4D534A5041}" srcOrd="2" destOrd="0" parTransId="{40D535DA-5058-C043-B3E0-B6FE0487AF56}" sibTransId="{34345F62-05F3-EC4A-ADAE-36C3FD50AE3E}"/>
    <dgm:cxn modelId="{15CE234C-B747-F249-87AF-7A7F5F3B8129}" type="presOf" srcId="{AC6D2111-AF48-3D43-8440-FB19F42FA57D}" destId="{083269AA-140C-8D4A-A531-0A48395568F9}" srcOrd="0" destOrd="0" presId="urn:microsoft.com/office/officeart/2005/8/layout/pList2"/>
    <dgm:cxn modelId="{94431F91-9889-DB4C-B8F5-A1C4795CA38E}" type="presOf" srcId="{049B2916-5339-BA4A-A5AC-EF9271A93ABB}" destId="{1039A8C5-4C71-B941-B22D-91CAE423091D}" srcOrd="0" destOrd="0" presId="urn:microsoft.com/office/officeart/2005/8/layout/pList2"/>
    <dgm:cxn modelId="{BB470A91-9618-154A-9ED9-ED58F0622F6B}" type="presOf" srcId="{CEA869B1-5962-974A-AD92-6A38DA2C832F}" destId="{39D8E2B7-B592-D14E-8D61-767524AEA23D}" srcOrd="0" destOrd="0" presId="urn:microsoft.com/office/officeart/2005/8/layout/pList2"/>
    <dgm:cxn modelId="{D957D024-7CE0-3944-9B1F-A0453F441705}" type="presOf" srcId="{32459070-14FE-7B4F-97DD-4E4D534A5041}" destId="{A26839CC-F8E1-0746-BAD4-BE00E1618FCB}" srcOrd="0" destOrd="0" presId="urn:microsoft.com/office/officeart/2005/8/layout/pList2"/>
    <dgm:cxn modelId="{17306CFA-8FB2-C54F-8E6A-887DC20347C3}" srcId="{AC6D2111-AF48-3D43-8440-FB19F42FA57D}" destId="{B4092BA6-38E0-DA40-A6DE-4EF048839785}" srcOrd="1" destOrd="0" parTransId="{EE1A8EE8-F55C-DB4B-A6A5-FA99009876D6}" sibTransId="{62939DC9-03D9-D444-BEF5-A7F3B116BDFF}"/>
    <dgm:cxn modelId="{0BA6C63F-AD8F-364A-B2B2-35BB2FEF35BB}" type="presParOf" srcId="{083269AA-140C-8D4A-A531-0A48395568F9}" destId="{E7F0C67B-B512-5345-8D23-178EDF2CF28E}" srcOrd="0" destOrd="0" presId="urn:microsoft.com/office/officeart/2005/8/layout/pList2"/>
    <dgm:cxn modelId="{69DDC26A-27B2-0047-8D5A-DA03D809A524}" type="presParOf" srcId="{083269AA-140C-8D4A-A531-0A48395568F9}" destId="{CDE374FF-41EF-FC41-A3F3-A8E3A56A2411}" srcOrd="1" destOrd="0" presId="urn:microsoft.com/office/officeart/2005/8/layout/pList2"/>
    <dgm:cxn modelId="{572237A4-5424-E84A-B83B-1F8473BCF037}" type="presParOf" srcId="{CDE374FF-41EF-FC41-A3F3-A8E3A56A2411}" destId="{BEF69DDC-5CA5-6C45-9E6B-F93C0540452B}" srcOrd="0" destOrd="0" presId="urn:microsoft.com/office/officeart/2005/8/layout/pList2"/>
    <dgm:cxn modelId="{04552FF3-7B67-7548-AC42-6A1F58A858DA}" type="presParOf" srcId="{BEF69DDC-5CA5-6C45-9E6B-F93C0540452B}" destId="{39D8E2B7-B592-D14E-8D61-767524AEA23D}" srcOrd="0" destOrd="0" presId="urn:microsoft.com/office/officeart/2005/8/layout/pList2"/>
    <dgm:cxn modelId="{0B3724B4-5A35-D740-A489-80EB60D88B4D}" type="presParOf" srcId="{BEF69DDC-5CA5-6C45-9E6B-F93C0540452B}" destId="{77EFFC5F-347D-D041-9766-68FCC250F287}" srcOrd="1" destOrd="0" presId="urn:microsoft.com/office/officeart/2005/8/layout/pList2"/>
    <dgm:cxn modelId="{AB46C1E2-CA1F-A649-89C3-D7759F013105}" type="presParOf" srcId="{BEF69DDC-5CA5-6C45-9E6B-F93C0540452B}" destId="{BA51D51D-F008-8242-AD66-6F938FE9E01B}" srcOrd="2" destOrd="0" presId="urn:microsoft.com/office/officeart/2005/8/layout/pList2"/>
    <dgm:cxn modelId="{C7C2A6A3-171C-B948-BC70-9D613402CC56}" type="presParOf" srcId="{CDE374FF-41EF-FC41-A3F3-A8E3A56A2411}" destId="{1039A8C5-4C71-B941-B22D-91CAE423091D}" srcOrd="1" destOrd="0" presId="urn:microsoft.com/office/officeart/2005/8/layout/pList2"/>
    <dgm:cxn modelId="{6A0AF33E-E8B2-434B-98B4-72F66229DE2D}" type="presParOf" srcId="{CDE374FF-41EF-FC41-A3F3-A8E3A56A2411}" destId="{C2B028A7-CEC1-1C42-A54C-C8F157F18B8B}" srcOrd="2" destOrd="0" presId="urn:microsoft.com/office/officeart/2005/8/layout/pList2"/>
    <dgm:cxn modelId="{16F36B4A-4806-EE4B-97A6-262B281FECAC}" type="presParOf" srcId="{C2B028A7-CEC1-1C42-A54C-C8F157F18B8B}" destId="{257A7E24-4E2E-CD4C-AA51-4CD6A9F71329}" srcOrd="0" destOrd="0" presId="urn:microsoft.com/office/officeart/2005/8/layout/pList2"/>
    <dgm:cxn modelId="{1E0F701E-5148-EE40-9EEB-74F49A021D00}" type="presParOf" srcId="{C2B028A7-CEC1-1C42-A54C-C8F157F18B8B}" destId="{3EA8872A-8F4A-7842-AFB6-6B39230E7929}" srcOrd="1" destOrd="0" presId="urn:microsoft.com/office/officeart/2005/8/layout/pList2"/>
    <dgm:cxn modelId="{4C97C70C-1982-8E40-A1EC-DEDE4CA803FA}" type="presParOf" srcId="{C2B028A7-CEC1-1C42-A54C-C8F157F18B8B}" destId="{33D607E0-8B55-844B-A001-F262FA245328}" srcOrd="2" destOrd="0" presId="urn:microsoft.com/office/officeart/2005/8/layout/pList2"/>
    <dgm:cxn modelId="{2253B36A-03D4-9840-8845-E0A73A857531}" type="presParOf" srcId="{CDE374FF-41EF-FC41-A3F3-A8E3A56A2411}" destId="{84A0F51F-3E0A-1844-AC92-27D640E6D9AA}" srcOrd="3" destOrd="0" presId="urn:microsoft.com/office/officeart/2005/8/layout/pList2"/>
    <dgm:cxn modelId="{A35A1C56-B879-5847-AE21-F1AE4FC90C94}" type="presParOf" srcId="{CDE374FF-41EF-FC41-A3F3-A8E3A56A2411}" destId="{21A2F3EB-5D45-B447-A54A-C47FBA6E6A2E}" srcOrd="4" destOrd="0" presId="urn:microsoft.com/office/officeart/2005/8/layout/pList2"/>
    <dgm:cxn modelId="{D0D6C91B-D404-8147-965A-B7961F4390B5}" type="presParOf" srcId="{21A2F3EB-5D45-B447-A54A-C47FBA6E6A2E}" destId="{A26839CC-F8E1-0746-BAD4-BE00E1618FCB}" srcOrd="0" destOrd="0" presId="urn:microsoft.com/office/officeart/2005/8/layout/pList2"/>
    <dgm:cxn modelId="{BBEE37A5-04E7-5146-9FA6-BCA36D162186}" type="presParOf" srcId="{21A2F3EB-5D45-B447-A54A-C47FBA6E6A2E}" destId="{A07DB85F-98B9-D547-B9FD-AD8E9C45D925}" srcOrd="1" destOrd="0" presId="urn:microsoft.com/office/officeart/2005/8/layout/pList2"/>
    <dgm:cxn modelId="{EBF2123F-E487-DF49-A967-0D6062C7103F}" type="presParOf" srcId="{21A2F3EB-5D45-B447-A54A-C47FBA6E6A2E}" destId="{8E434B66-6A15-0040-A474-FD928F244FD5}"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FE8F76D-1371-9746-88BB-EADE43E0527B}" type="doc">
      <dgm:prSet loTypeId="urn:microsoft.com/office/officeart/2005/8/layout/cycle4" loCatId="" qsTypeId="urn:microsoft.com/office/officeart/2005/8/quickstyle/simple4" qsCatId="simple" csTypeId="urn:microsoft.com/office/officeart/2005/8/colors/accent1_2" csCatId="accent1" phldr="1"/>
      <dgm:spPr/>
      <dgm:t>
        <a:bodyPr/>
        <a:lstStyle/>
        <a:p>
          <a:endParaRPr lang="en-US"/>
        </a:p>
      </dgm:t>
    </dgm:pt>
    <dgm:pt modelId="{50248E47-1BCB-4240-9728-453B857ED301}">
      <dgm:prSet phldrT="[Text]"/>
      <dgm:spPr/>
      <dgm:t>
        <a:bodyPr/>
        <a:lstStyle/>
        <a:p>
          <a:r>
            <a:rPr lang="en-US" dirty="0" smtClean="0"/>
            <a:t>Personal  Trainers and Trainees are offered incentives</a:t>
          </a:r>
        </a:p>
        <a:p>
          <a:endParaRPr lang="en-US" dirty="0"/>
        </a:p>
      </dgm:t>
    </dgm:pt>
    <dgm:pt modelId="{67024C07-DF88-A442-B144-85C9D673C5B1}" type="parTrans" cxnId="{8C227E3E-6DF3-4346-95BA-201BE2403666}">
      <dgm:prSet/>
      <dgm:spPr/>
      <dgm:t>
        <a:bodyPr/>
        <a:lstStyle/>
        <a:p>
          <a:endParaRPr lang="en-US"/>
        </a:p>
      </dgm:t>
    </dgm:pt>
    <dgm:pt modelId="{167A0DBE-A33B-174D-83A2-6016167723E9}" type="sibTrans" cxnId="{8C227E3E-6DF3-4346-95BA-201BE2403666}">
      <dgm:prSet/>
      <dgm:spPr/>
      <dgm:t>
        <a:bodyPr/>
        <a:lstStyle/>
        <a:p>
          <a:endParaRPr lang="en-US"/>
        </a:p>
      </dgm:t>
    </dgm:pt>
    <dgm:pt modelId="{A6CEF8ED-540F-4643-82DA-DCC7781F814A}">
      <dgm:prSet phldrT="[Text]"/>
      <dgm:spPr/>
      <dgm:t>
        <a:bodyPr/>
        <a:lstStyle/>
        <a:p>
          <a:r>
            <a:rPr lang="en-US" dirty="0" smtClean="0"/>
            <a:t>How Do We Keep Our Customers?</a:t>
          </a:r>
          <a:endParaRPr lang="en-US" dirty="0"/>
        </a:p>
      </dgm:t>
    </dgm:pt>
    <dgm:pt modelId="{FF945E6B-8DB6-BA4C-B61B-D774B9DBBC4C}" type="parTrans" cxnId="{06F48346-D8CC-034A-8C6A-8446B62872C0}">
      <dgm:prSet/>
      <dgm:spPr/>
      <dgm:t>
        <a:bodyPr/>
        <a:lstStyle/>
        <a:p>
          <a:endParaRPr lang="en-US"/>
        </a:p>
      </dgm:t>
    </dgm:pt>
    <dgm:pt modelId="{1F7CDE2D-729E-D947-93B8-6D6D2070158B}" type="sibTrans" cxnId="{06F48346-D8CC-034A-8C6A-8446B62872C0}">
      <dgm:prSet/>
      <dgm:spPr/>
      <dgm:t>
        <a:bodyPr/>
        <a:lstStyle/>
        <a:p>
          <a:endParaRPr lang="en-US"/>
        </a:p>
      </dgm:t>
    </dgm:pt>
    <dgm:pt modelId="{C66F9CE0-AB3F-484E-AF17-AF00B1BDDCD3}">
      <dgm:prSet phldrT="[Text]"/>
      <dgm:spPr/>
      <dgm:t>
        <a:bodyPr/>
        <a:lstStyle/>
        <a:p>
          <a:r>
            <a:rPr lang="en-US" dirty="0" smtClean="0"/>
            <a:t>Application  Development and Testing</a:t>
          </a:r>
          <a:endParaRPr lang="en-US" dirty="0"/>
        </a:p>
      </dgm:t>
    </dgm:pt>
    <dgm:pt modelId="{BF36C4BD-0E24-B047-B491-A448FB67C210}" type="parTrans" cxnId="{3A13A443-28EC-AC46-8873-5F5784312CDF}">
      <dgm:prSet/>
      <dgm:spPr/>
      <dgm:t>
        <a:bodyPr/>
        <a:lstStyle/>
        <a:p>
          <a:endParaRPr lang="en-US"/>
        </a:p>
      </dgm:t>
    </dgm:pt>
    <dgm:pt modelId="{954B337D-F95F-3F45-939C-73119A69AEE7}" type="sibTrans" cxnId="{3A13A443-28EC-AC46-8873-5F5784312CDF}">
      <dgm:prSet/>
      <dgm:spPr/>
      <dgm:t>
        <a:bodyPr/>
        <a:lstStyle/>
        <a:p>
          <a:endParaRPr lang="en-US"/>
        </a:p>
      </dgm:t>
    </dgm:pt>
    <dgm:pt modelId="{C5B2F4AE-2E99-BA49-9222-8D06B0709491}">
      <dgm:prSet phldrT="[Text]"/>
      <dgm:spPr/>
      <dgm:t>
        <a:bodyPr/>
        <a:lstStyle/>
        <a:p>
          <a:r>
            <a:rPr lang="en-US" dirty="0" smtClean="0"/>
            <a:t>The Beginning</a:t>
          </a:r>
          <a:endParaRPr lang="en-US" dirty="0"/>
        </a:p>
      </dgm:t>
    </dgm:pt>
    <dgm:pt modelId="{592249DC-B51D-D749-A31F-8C80DE478733}" type="parTrans" cxnId="{DDA649A6-F5C5-A640-8699-BC795769AA57}">
      <dgm:prSet/>
      <dgm:spPr/>
      <dgm:t>
        <a:bodyPr/>
        <a:lstStyle/>
        <a:p>
          <a:endParaRPr lang="en-US"/>
        </a:p>
      </dgm:t>
    </dgm:pt>
    <dgm:pt modelId="{69E0AA18-78F6-8E48-A557-076A9C2E9B80}" type="sibTrans" cxnId="{DDA649A6-F5C5-A640-8699-BC795769AA57}">
      <dgm:prSet/>
      <dgm:spPr/>
      <dgm:t>
        <a:bodyPr/>
        <a:lstStyle/>
        <a:p>
          <a:endParaRPr lang="en-US"/>
        </a:p>
      </dgm:t>
    </dgm:pt>
    <dgm:pt modelId="{234AEF6F-368B-CF4A-B521-59F9797B3B6E}">
      <dgm:prSet phldrT="[Text]"/>
      <dgm:spPr/>
      <dgm:t>
        <a:bodyPr/>
        <a:lstStyle/>
        <a:p>
          <a:r>
            <a:rPr lang="en-US" dirty="0" smtClean="0"/>
            <a:t>Application is featured at various fitness expos</a:t>
          </a:r>
        </a:p>
      </dgm:t>
    </dgm:pt>
    <dgm:pt modelId="{2156AB87-E3B3-9448-93D6-CB439E71667B}" type="parTrans" cxnId="{9F96A5E7-64E2-F54B-BFCD-F8A106A8B5A2}">
      <dgm:prSet/>
      <dgm:spPr/>
      <dgm:t>
        <a:bodyPr/>
        <a:lstStyle/>
        <a:p>
          <a:endParaRPr lang="en-US"/>
        </a:p>
      </dgm:t>
    </dgm:pt>
    <dgm:pt modelId="{4229C3C5-EBAF-0F47-9EA0-F9CBA744D8E9}" type="sibTrans" cxnId="{9F96A5E7-64E2-F54B-BFCD-F8A106A8B5A2}">
      <dgm:prSet/>
      <dgm:spPr/>
      <dgm:t>
        <a:bodyPr/>
        <a:lstStyle/>
        <a:p>
          <a:endParaRPr lang="en-US"/>
        </a:p>
      </dgm:t>
    </dgm:pt>
    <dgm:pt modelId="{1E990F80-DBC7-774C-AE5D-558C2302A6FE}">
      <dgm:prSet phldrT="[Text]"/>
      <dgm:spPr/>
      <dgm:t>
        <a:bodyPr/>
        <a:lstStyle/>
        <a:p>
          <a:r>
            <a:rPr lang="en-US" dirty="0" smtClean="0"/>
            <a:t>The Sell</a:t>
          </a:r>
          <a:endParaRPr lang="en-US" dirty="0"/>
        </a:p>
      </dgm:t>
    </dgm:pt>
    <dgm:pt modelId="{C08585DA-70EC-1845-AF1A-6DB29446F568}" type="parTrans" cxnId="{186209BE-EEE8-C14B-8314-D75AD9A63C35}">
      <dgm:prSet/>
      <dgm:spPr/>
      <dgm:t>
        <a:bodyPr/>
        <a:lstStyle/>
        <a:p>
          <a:endParaRPr lang="en-US"/>
        </a:p>
      </dgm:t>
    </dgm:pt>
    <dgm:pt modelId="{D9AD8C24-8394-6042-959E-C28D6A53E337}" type="sibTrans" cxnId="{186209BE-EEE8-C14B-8314-D75AD9A63C35}">
      <dgm:prSet/>
      <dgm:spPr/>
      <dgm:t>
        <a:bodyPr/>
        <a:lstStyle/>
        <a:p>
          <a:endParaRPr lang="en-US"/>
        </a:p>
      </dgm:t>
    </dgm:pt>
    <dgm:pt modelId="{492E201B-5CDB-4841-9AE2-B0206F0B9AD4}">
      <dgm:prSet phldrT="[Text]"/>
      <dgm:spPr/>
      <dgm:t>
        <a:bodyPr/>
        <a:lstStyle/>
        <a:p>
          <a:r>
            <a:rPr lang="en-US" dirty="0" smtClean="0"/>
            <a:t>Deals With Various Personal Trainer Associations</a:t>
          </a:r>
          <a:endParaRPr lang="en-US" dirty="0"/>
        </a:p>
      </dgm:t>
    </dgm:pt>
    <dgm:pt modelId="{A5F6B506-4D20-3B4A-961E-8121FA6D9DDD}" type="parTrans" cxnId="{70306A80-77FA-3C4C-BDA8-D2DD5B1378F4}">
      <dgm:prSet/>
      <dgm:spPr/>
      <dgm:t>
        <a:bodyPr/>
        <a:lstStyle/>
        <a:p>
          <a:endParaRPr lang="en-US"/>
        </a:p>
      </dgm:t>
    </dgm:pt>
    <dgm:pt modelId="{0C6214E6-EF4E-B14A-898D-B7EAF47F559C}" type="sibTrans" cxnId="{70306A80-77FA-3C4C-BDA8-D2DD5B1378F4}">
      <dgm:prSet/>
      <dgm:spPr/>
      <dgm:t>
        <a:bodyPr/>
        <a:lstStyle/>
        <a:p>
          <a:endParaRPr lang="en-US"/>
        </a:p>
      </dgm:t>
    </dgm:pt>
    <dgm:pt modelId="{5C8F8C7A-2350-9348-A803-806457A33117}">
      <dgm:prSet phldrT="[Text]"/>
      <dgm:spPr/>
      <dgm:t>
        <a:bodyPr/>
        <a:lstStyle/>
        <a:p>
          <a:r>
            <a:rPr lang="en-US" dirty="0" smtClean="0"/>
            <a:t>Further Our Market </a:t>
          </a:r>
          <a:endParaRPr lang="en-US" dirty="0"/>
        </a:p>
      </dgm:t>
    </dgm:pt>
    <dgm:pt modelId="{E08A05E7-7F81-7949-8E0F-8034F0B8D6DF}" type="parTrans" cxnId="{C44F7D6D-1829-2047-BE4B-E61AFC7DD5AD}">
      <dgm:prSet/>
      <dgm:spPr/>
      <dgm:t>
        <a:bodyPr/>
        <a:lstStyle/>
        <a:p>
          <a:endParaRPr lang="en-US"/>
        </a:p>
      </dgm:t>
    </dgm:pt>
    <dgm:pt modelId="{74DBC272-1120-6248-8E39-AD6C248C5B1E}" type="sibTrans" cxnId="{C44F7D6D-1829-2047-BE4B-E61AFC7DD5AD}">
      <dgm:prSet/>
      <dgm:spPr/>
      <dgm:t>
        <a:bodyPr/>
        <a:lstStyle/>
        <a:p>
          <a:endParaRPr lang="en-US"/>
        </a:p>
      </dgm:t>
    </dgm:pt>
    <dgm:pt modelId="{AB6D4F16-40C5-FA41-A3D5-725BB932A1EB}" type="pres">
      <dgm:prSet presAssocID="{FFE8F76D-1371-9746-88BB-EADE43E0527B}" presName="cycleMatrixDiagram" presStyleCnt="0">
        <dgm:presLayoutVars>
          <dgm:chMax val="1"/>
          <dgm:dir/>
          <dgm:animLvl val="lvl"/>
          <dgm:resizeHandles val="exact"/>
        </dgm:presLayoutVars>
      </dgm:prSet>
      <dgm:spPr/>
      <dgm:t>
        <a:bodyPr/>
        <a:lstStyle/>
        <a:p>
          <a:endParaRPr lang="en-US"/>
        </a:p>
      </dgm:t>
    </dgm:pt>
    <dgm:pt modelId="{98C84255-1720-5041-BD6F-904C50CF417C}" type="pres">
      <dgm:prSet presAssocID="{FFE8F76D-1371-9746-88BB-EADE43E0527B}" presName="children" presStyleCnt="0"/>
      <dgm:spPr/>
    </dgm:pt>
    <dgm:pt modelId="{51261874-C30D-6A4F-ACBC-CD6F2A19E788}" type="pres">
      <dgm:prSet presAssocID="{FFE8F76D-1371-9746-88BB-EADE43E0527B}" presName="child1group" presStyleCnt="0"/>
      <dgm:spPr/>
    </dgm:pt>
    <dgm:pt modelId="{C3D9859C-F35D-104B-8850-892BC76C11AD}" type="pres">
      <dgm:prSet presAssocID="{FFE8F76D-1371-9746-88BB-EADE43E0527B}" presName="child1" presStyleLbl="bgAcc1" presStyleIdx="0" presStyleCnt="4"/>
      <dgm:spPr/>
      <dgm:t>
        <a:bodyPr/>
        <a:lstStyle/>
        <a:p>
          <a:endParaRPr lang="en-US"/>
        </a:p>
      </dgm:t>
    </dgm:pt>
    <dgm:pt modelId="{DE5ABEB2-2DC4-C64A-8035-8387B86BD9FF}" type="pres">
      <dgm:prSet presAssocID="{FFE8F76D-1371-9746-88BB-EADE43E0527B}" presName="child1Text" presStyleLbl="bgAcc1" presStyleIdx="0" presStyleCnt="4">
        <dgm:presLayoutVars>
          <dgm:bulletEnabled val="1"/>
        </dgm:presLayoutVars>
      </dgm:prSet>
      <dgm:spPr/>
      <dgm:t>
        <a:bodyPr/>
        <a:lstStyle/>
        <a:p>
          <a:endParaRPr lang="en-US"/>
        </a:p>
      </dgm:t>
    </dgm:pt>
    <dgm:pt modelId="{9C5DF594-3469-4F46-8BD8-04616132B7EE}" type="pres">
      <dgm:prSet presAssocID="{FFE8F76D-1371-9746-88BB-EADE43E0527B}" presName="child2group" presStyleCnt="0"/>
      <dgm:spPr/>
    </dgm:pt>
    <dgm:pt modelId="{8B05EE32-7DDF-B940-A1E6-F052E4DCC978}" type="pres">
      <dgm:prSet presAssocID="{FFE8F76D-1371-9746-88BB-EADE43E0527B}" presName="child2" presStyleLbl="bgAcc1" presStyleIdx="1" presStyleCnt="4"/>
      <dgm:spPr/>
      <dgm:t>
        <a:bodyPr/>
        <a:lstStyle/>
        <a:p>
          <a:endParaRPr lang="en-US"/>
        </a:p>
      </dgm:t>
    </dgm:pt>
    <dgm:pt modelId="{176B8486-8163-4040-B15F-C4ABF0677258}" type="pres">
      <dgm:prSet presAssocID="{FFE8F76D-1371-9746-88BB-EADE43E0527B}" presName="child2Text" presStyleLbl="bgAcc1" presStyleIdx="1" presStyleCnt="4">
        <dgm:presLayoutVars>
          <dgm:bulletEnabled val="1"/>
        </dgm:presLayoutVars>
      </dgm:prSet>
      <dgm:spPr/>
      <dgm:t>
        <a:bodyPr/>
        <a:lstStyle/>
        <a:p>
          <a:endParaRPr lang="en-US"/>
        </a:p>
      </dgm:t>
    </dgm:pt>
    <dgm:pt modelId="{70788B83-15A2-E94D-91EC-14A806B3C901}" type="pres">
      <dgm:prSet presAssocID="{FFE8F76D-1371-9746-88BB-EADE43E0527B}" presName="child3group" presStyleCnt="0"/>
      <dgm:spPr/>
    </dgm:pt>
    <dgm:pt modelId="{F2EC327F-F90F-3C43-AEF6-1E79BF454E50}" type="pres">
      <dgm:prSet presAssocID="{FFE8F76D-1371-9746-88BB-EADE43E0527B}" presName="child3" presStyleLbl="bgAcc1" presStyleIdx="2" presStyleCnt="4"/>
      <dgm:spPr/>
      <dgm:t>
        <a:bodyPr/>
        <a:lstStyle/>
        <a:p>
          <a:endParaRPr lang="en-US"/>
        </a:p>
      </dgm:t>
    </dgm:pt>
    <dgm:pt modelId="{CD274B0D-C928-7A40-8976-662F595324BD}" type="pres">
      <dgm:prSet presAssocID="{FFE8F76D-1371-9746-88BB-EADE43E0527B}" presName="child3Text" presStyleLbl="bgAcc1" presStyleIdx="2" presStyleCnt="4">
        <dgm:presLayoutVars>
          <dgm:bulletEnabled val="1"/>
        </dgm:presLayoutVars>
      </dgm:prSet>
      <dgm:spPr/>
      <dgm:t>
        <a:bodyPr/>
        <a:lstStyle/>
        <a:p>
          <a:endParaRPr lang="en-US"/>
        </a:p>
      </dgm:t>
    </dgm:pt>
    <dgm:pt modelId="{36522E69-8750-6748-B1FC-F558F325C2DB}" type="pres">
      <dgm:prSet presAssocID="{FFE8F76D-1371-9746-88BB-EADE43E0527B}" presName="child4group" presStyleCnt="0"/>
      <dgm:spPr/>
    </dgm:pt>
    <dgm:pt modelId="{F9F5B325-D6DB-C542-96F2-9BCA78C7837F}" type="pres">
      <dgm:prSet presAssocID="{FFE8F76D-1371-9746-88BB-EADE43E0527B}" presName="child4" presStyleLbl="bgAcc1" presStyleIdx="3" presStyleCnt="4"/>
      <dgm:spPr/>
      <dgm:t>
        <a:bodyPr/>
        <a:lstStyle/>
        <a:p>
          <a:endParaRPr lang="en-US"/>
        </a:p>
      </dgm:t>
    </dgm:pt>
    <dgm:pt modelId="{C5EF9A5F-6691-7F48-AC89-54EABA1213BC}" type="pres">
      <dgm:prSet presAssocID="{FFE8F76D-1371-9746-88BB-EADE43E0527B}" presName="child4Text" presStyleLbl="bgAcc1" presStyleIdx="3" presStyleCnt="4">
        <dgm:presLayoutVars>
          <dgm:bulletEnabled val="1"/>
        </dgm:presLayoutVars>
      </dgm:prSet>
      <dgm:spPr/>
      <dgm:t>
        <a:bodyPr/>
        <a:lstStyle/>
        <a:p>
          <a:endParaRPr lang="en-US"/>
        </a:p>
      </dgm:t>
    </dgm:pt>
    <dgm:pt modelId="{98CAF19D-F9F7-CB47-9C28-5934AED97D83}" type="pres">
      <dgm:prSet presAssocID="{FFE8F76D-1371-9746-88BB-EADE43E0527B}" presName="childPlaceholder" presStyleCnt="0"/>
      <dgm:spPr/>
    </dgm:pt>
    <dgm:pt modelId="{D2ABA085-3368-6242-BE0D-AF211FF07276}" type="pres">
      <dgm:prSet presAssocID="{FFE8F76D-1371-9746-88BB-EADE43E0527B}" presName="circle" presStyleCnt="0"/>
      <dgm:spPr/>
    </dgm:pt>
    <dgm:pt modelId="{5F5BFD52-E05A-014B-B180-760AD74E6E86}" type="pres">
      <dgm:prSet presAssocID="{FFE8F76D-1371-9746-88BB-EADE43E0527B}" presName="quadrant1" presStyleLbl="node1" presStyleIdx="0" presStyleCnt="4">
        <dgm:presLayoutVars>
          <dgm:chMax val="1"/>
          <dgm:bulletEnabled val="1"/>
        </dgm:presLayoutVars>
      </dgm:prSet>
      <dgm:spPr/>
      <dgm:t>
        <a:bodyPr/>
        <a:lstStyle/>
        <a:p>
          <a:endParaRPr lang="en-US"/>
        </a:p>
      </dgm:t>
    </dgm:pt>
    <dgm:pt modelId="{7C00D2A7-02F7-774D-9F1F-4063BF49CDDD}" type="pres">
      <dgm:prSet presAssocID="{FFE8F76D-1371-9746-88BB-EADE43E0527B}" presName="quadrant2" presStyleLbl="node1" presStyleIdx="1" presStyleCnt="4">
        <dgm:presLayoutVars>
          <dgm:chMax val="1"/>
          <dgm:bulletEnabled val="1"/>
        </dgm:presLayoutVars>
      </dgm:prSet>
      <dgm:spPr/>
      <dgm:t>
        <a:bodyPr/>
        <a:lstStyle/>
        <a:p>
          <a:endParaRPr lang="en-US"/>
        </a:p>
      </dgm:t>
    </dgm:pt>
    <dgm:pt modelId="{45CE28B3-34B8-7E4C-A16A-2E9D36EF6C56}" type="pres">
      <dgm:prSet presAssocID="{FFE8F76D-1371-9746-88BB-EADE43E0527B}" presName="quadrant3" presStyleLbl="node1" presStyleIdx="2" presStyleCnt="4">
        <dgm:presLayoutVars>
          <dgm:chMax val="1"/>
          <dgm:bulletEnabled val="1"/>
        </dgm:presLayoutVars>
      </dgm:prSet>
      <dgm:spPr/>
      <dgm:t>
        <a:bodyPr/>
        <a:lstStyle/>
        <a:p>
          <a:endParaRPr lang="en-US"/>
        </a:p>
      </dgm:t>
    </dgm:pt>
    <dgm:pt modelId="{4BAA792E-F6D2-4742-B01B-9A3C914A7394}" type="pres">
      <dgm:prSet presAssocID="{FFE8F76D-1371-9746-88BB-EADE43E0527B}" presName="quadrant4" presStyleLbl="node1" presStyleIdx="3" presStyleCnt="4">
        <dgm:presLayoutVars>
          <dgm:chMax val="1"/>
          <dgm:bulletEnabled val="1"/>
        </dgm:presLayoutVars>
      </dgm:prSet>
      <dgm:spPr/>
      <dgm:t>
        <a:bodyPr/>
        <a:lstStyle/>
        <a:p>
          <a:endParaRPr lang="en-US"/>
        </a:p>
      </dgm:t>
    </dgm:pt>
    <dgm:pt modelId="{9E1E440B-9320-F24D-A1B4-5B0B807DDF9A}" type="pres">
      <dgm:prSet presAssocID="{FFE8F76D-1371-9746-88BB-EADE43E0527B}" presName="quadrantPlaceholder" presStyleCnt="0"/>
      <dgm:spPr/>
    </dgm:pt>
    <dgm:pt modelId="{F5DF25AC-8462-0E46-8AD4-BC0D2600F5D8}" type="pres">
      <dgm:prSet presAssocID="{FFE8F76D-1371-9746-88BB-EADE43E0527B}" presName="center1" presStyleLbl="fgShp" presStyleIdx="0" presStyleCnt="2"/>
      <dgm:spPr/>
    </dgm:pt>
    <dgm:pt modelId="{45736301-CCBA-3940-89E5-BB2452235712}" type="pres">
      <dgm:prSet presAssocID="{FFE8F76D-1371-9746-88BB-EADE43E0527B}" presName="center2" presStyleLbl="fgShp" presStyleIdx="1" presStyleCnt="2"/>
      <dgm:spPr/>
    </dgm:pt>
  </dgm:ptLst>
  <dgm:cxnLst>
    <dgm:cxn modelId="{B4A08DE1-90DC-9D48-B424-25F86D80240F}" type="presOf" srcId="{C66F9CE0-AB3F-484E-AF17-AF00B1BDDCD3}" destId="{7C00D2A7-02F7-774D-9F1F-4063BF49CDDD}" srcOrd="0" destOrd="0" presId="urn:microsoft.com/office/officeart/2005/8/layout/cycle4"/>
    <dgm:cxn modelId="{92C5D976-0AD1-F842-9901-E23EEAE042D7}" type="presOf" srcId="{234AEF6F-368B-CF4A-B521-59F9797B3B6E}" destId="{45CE28B3-34B8-7E4C-A16A-2E9D36EF6C56}" srcOrd="0" destOrd="0" presId="urn:microsoft.com/office/officeart/2005/8/layout/cycle4"/>
    <dgm:cxn modelId="{1B837064-64EE-3D4A-A216-BD47929D81CC}" type="presOf" srcId="{A6CEF8ED-540F-4643-82DA-DCC7781F814A}" destId="{DE5ABEB2-2DC4-C64A-8035-8387B86BD9FF}" srcOrd="1" destOrd="0" presId="urn:microsoft.com/office/officeart/2005/8/layout/cycle4"/>
    <dgm:cxn modelId="{DDA649A6-F5C5-A640-8699-BC795769AA57}" srcId="{C66F9CE0-AB3F-484E-AF17-AF00B1BDDCD3}" destId="{C5B2F4AE-2E99-BA49-9222-8D06B0709491}" srcOrd="0" destOrd="0" parTransId="{592249DC-B51D-D749-A31F-8C80DE478733}" sibTransId="{69E0AA18-78F6-8E48-A557-076A9C2E9B80}"/>
    <dgm:cxn modelId="{186209BE-EEE8-C14B-8314-D75AD9A63C35}" srcId="{234AEF6F-368B-CF4A-B521-59F9797B3B6E}" destId="{1E990F80-DBC7-774C-AE5D-558C2302A6FE}" srcOrd="0" destOrd="0" parTransId="{C08585DA-70EC-1845-AF1A-6DB29446F568}" sibTransId="{D9AD8C24-8394-6042-959E-C28D6A53E337}"/>
    <dgm:cxn modelId="{BAB467E2-515B-BB48-B7FE-ECF7649BCDE9}" type="presOf" srcId="{1E990F80-DBC7-774C-AE5D-558C2302A6FE}" destId="{F2EC327F-F90F-3C43-AEF6-1E79BF454E50}" srcOrd="0" destOrd="0" presId="urn:microsoft.com/office/officeart/2005/8/layout/cycle4"/>
    <dgm:cxn modelId="{06F48346-D8CC-034A-8C6A-8446B62872C0}" srcId="{50248E47-1BCB-4240-9728-453B857ED301}" destId="{A6CEF8ED-540F-4643-82DA-DCC7781F814A}" srcOrd="0" destOrd="0" parTransId="{FF945E6B-8DB6-BA4C-B61B-D774B9DBBC4C}" sibTransId="{1F7CDE2D-729E-D947-93B8-6D6D2070158B}"/>
    <dgm:cxn modelId="{BC53CA9A-0EDB-D042-ACAD-C3FE450BC6DE}" type="presOf" srcId="{492E201B-5CDB-4841-9AE2-B0206F0B9AD4}" destId="{4BAA792E-F6D2-4742-B01B-9A3C914A7394}" srcOrd="0" destOrd="0" presId="urn:microsoft.com/office/officeart/2005/8/layout/cycle4"/>
    <dgm:cxn modelId="{F129D89F-7C18-5A4D-9EC6-182260984C96}" type="presOf" srcId="{C5B2F4AE-2E99-BA49-9222-8D06B0709491}" destId="{8B05EE32-7DDF-B940-A1E6-F052E4DCC978}" srcOrd="0" destOrd="0" presId="urn:microsoft.com/office/officeart/2005/8/layout/cycle4"/>
    <dgm:cxn modelId="{70306A80-77FA-3C4C-BDA8-D2DD5B1378F4}" srcId="{FFE8F76D-1371-9746-88BB-EADE43E0527B}" destId="{492E201B-5CDB-4841-9AE2-B0206F0B9AD4}" srcOrd="3" destOrd="0" parTransId="{A5F6B506-4D20-3B4A-961E-8121FA6D9DDD}" sibTransId="{0C6214E6-EF4E-B14A-898D-B7EAF47F559C}"/>
    <dgm:cxn modelId="{CF54024C-A009-2443-9031-CF3699E42E5E}" type="presOf" srcId="{5C8F8C7A-2350-9348-A803-806457A33117}" destId="{F9F5B325-D6DB-C542-96F2-9BCA78C7837F}" srcOrd="0" destOrd="0" presId="urn:microsoft.com/office/officeart/2005/8/layout/cycle4"/>
    <dgm:cxn modelId="{8C227E3E-6DF3-4346-95BA-201BE2403666}" srcId="{FFE8F76D-1371-9746-88BB-EADE43E0527B}" destId="{50248E47-1BCB-4240-9728-453B857ED301}" srcOrd="0" destOrd="0" parTransId="{67024C07-DF88-A442-B144-85C9D673C5B1}" sibTransId="{167A0DBE-A33B-174D-83A2-6016167723E9}"/>
    <dgm:cxn modelId="{50F49B7E-1B58-5040-84A8-13CF24738105}" type="presOf" srcId="{FFE8F76D-1371-9746-88BB-EADE43E0527B}" destId="{AB6D4F16-40C5-FA41-A3D5-725BB932A1EB}" srcOrd="0" destOrd="0" presId="urn:microsoft.com/office/officeart/2005/8/layout/cycle4"/>
    <dgm:cxn modelId="{6FA62683-6F4C-104E-98D7-1D73DEDC1678}" type="presOf" srcId="{1E990F80-DBC7-774C-AE5D-558C2302A6FE}" destId="{CD274B0D-C928-7A40-8976-662F595324BD}" srcOrd="1" destOrd="0" presId="urn:microsoft.com/office/officeart/2005/8/layout/cycle4"/>
    <dgm:cxn modelId="{C44F7D6D-1829-2047-BE4B-E61AFC7DD5AD}" srcId="{492E201B-5CDB-4841-9AE2-B0206F0B9AD4}" destId="{5C8F8C7A-2350-9348-A803-806457A33117}" srcOrd="0" destOrd="0" parTransId="{E08A05E7-7F81-7949-8E0F-8034F0B8D6DF}" sibTransId="{74DBC272-1120-6248-8E39-AD6C248C5B1E}"/>
    <dgm:cxn modelId="{075E1D71-9177-0045-B2B9-81F59F039D12}" type="presOf" srcId="{5C8F8C7A-2350-9348-A803-806457A33117}" destId="{C5EF9A5F-6691-7F48-AC89-54EABA1213BC}" srcOrd="1" destOrd="0" presId="urn:microsoft.com/office/officeart/2005/8/layout/cycle4"/>
    <dgm:cxn modelId="{EE347784-BBF1-6043-BCC8-F81F75544F1A}" type="presOf" srcId="{C5B2F4AE-2E99-BA49-9222-8D06B0709491}" destId="{176B8486-8163-4040-B15F-C4ABF0677258}" srcOrd="1" destOrd="0" presId="urn:microsoft.com/office/officeart/2005/8/layout/cycle4"/>
    <dgm:cxn modelId="{76D9DFC0-A264-424F-9F88-3FBF41DA7949}" type="presOf" srcId="{50248E47-1BCB-4240-9728-453B857ED301}" destId="{5F5BFD52-E05A-014B-B180-760AD74E6E86}" srcOrd="0" destOrd="0" presId="urn:microsoft.com/office/officeart/2005/8/layout/cycle4"/>
    <dgm:cxn modelId="{3A13A443-28EC-AC46-8873-5F5784312CDF}" srcId="{FFE8F76D-1371-9746-88BB-EADE43E0527B}" destId="{C66F9CE0-AB3F-484E-AF17-AF00B1BDDCD3}" srcOrd="1" destOrd="0" parTransId="{BF36C4BD-0E24-B047-B491-A448FB67C210}" sibTransId="{954B337D-F95F-3F45-939C-73119A69AEE7}"/>
    <dgm:cxn modelId="{9F96A5E7-64E2-F54B-BFCD-F8A106A8B5A2}" srcId="{FFE8F76D-1371-9746-88BB-EADE43E0527B}" destId="{234AEF6F-368B-CF4A-B521-59F9797B3B6E}" srcOrd="2" destOrd="0" parTransId="{2156AB87-E3B3-9448-93D6-CB439E71667B}" sibTransId="{4229C3C5-EBAF-0F47-9EA0-F9CBA744D8E9}"/>
    <dgm:cxn modelId="{64DC5F79-332D-8643-885F-63ED24D56FD7}" type="presOf" srcId="{A6CEF8ED-540F-4643-82DA-DCC7781F814A}" destId="{C3D9859C-F35D-104B-8850-892BC76C11AD}" srcOrd="0" destOrd="0" presId="urn:microsoft.com/office/officeart/2005/8/layout/cycle4"/>
    <dgm:cxn modelId="{D23E8A4F-7D91-2546-B47F-8909652D56E7}" type="presParOf" srcId="{AB6D4F16-40C5-FA41-A3D5-725BB932A1EB}" destId="{98C84255-1720-5041-BD6F-904C50CF417C}" srcOrd="0" destOrd="0" presId="urn:microsoft.com/office/officeart/2005/8/layout/cycle4"/>
    <dgm:cxn modelId="{25BD3CF2-4B11-4147-8DCE-CE3D93DCED7D}" type="presParOf" srcId="{98C84255-1720-5041-BD6F-904C50CF417C}" destId="{51261874-C30D-6A4F-ACBC-CD6F2A19E788}" srcOrd="0" destOrd="0" presId="urn:microsoft.com/office/officeart/2005/8/layout/cycle4"/>
    <dgm:cxn modelId="{82811018-E570-6A44-ABBF-93DA05853374}" type="presParOf" srcId="{51261874-C30D-6A4F-ACBC-CD6F2A19E788}" destId="{C3D9859C-F35D-104B-8850-892BC76C11AD}" srcOrd="0" destOrd="0" presId="urn:microsoft.com/office/officeart/2005/8/layout/cycle4"/>
    <dgm:cxn modelId="{EB0C5A2D-BCEB-1E40-A6E8-72FC321DAF63}" type="presParOf" srcId="{51261874-C30D-6A4F-ACBC-CD6F2A19E788}" destId="{DE5ABEB2-2DC4-C64A-8035-8387B86BD9FF}" srcOrd="1" destOrd="0" presId="urn:microsoft.com/office/officeart/2005/8/layout/cycle4"/>
    <dgm:cxn modelId="{769F726D-C2E6-B642-BF14-5B6FFAE17CCA}" type="presParOf" srcId="{98C84255-1720-5041-BD6F-904C50CF417C}" destId="{9C5DF594-3469-4F46-8BD8-04616132B7EE}" srcOrd="1" destOrd="0" presId="urn:microsoft.com/office/officeart/2005/8/layout/cycle4"/>
    <dgm:cxn modelId="{1292B321-D0BD-B042-83A2-E6F51448F169}" type="presParOf" srcId="{9C5DF594-3469-4F46-8BD8-04616132B7EE}" destId="{8B05EE32-7DDF-B940-A1E6-F052E4DCC978}" srcOrd="0" destOrd="0" presId="urn:microsoft.com/office/officeart/2005/8/layout/cycle4"/>
    <dgm:cxn modelId="{8A41CE8C-9781-EB4D-AF00-06CA16FD3442}" type="presParOf" srcId="{9C5DF594-3469-4F46-8BD8-04616132B7EE}" destId="{176B8486-8163-4040-B15F-C4ABF0677258}" srcOrd="1" destOrd="0" presId="urn:microsoft.com/office/officeart/2005/8/layout/cycle4"/>
    <dgm:cxn modelId="{FEEA111B-E989-B64A-931D-56B6C9C339E3}" type="presParOf" srcId="{98C84255-1720-5041-BD6F-904C50CF417C}" destId="{70788B83-15A2-E94D-91EC-14A806B3C901}" srcOrd="2" destOrd="0" presId="urn:microsoft.com/office/officeart/2005/8/layout/cycle4"/>
    <dgm:cxn modelId="{F9E8BBA0-A116-B64F-A287-F6D43359D7BD}" type="presParOf" srcId="{70788B83-15A2-E94D-91EC-14A806B3C901}" destId="{F2EC327F-F90F-3C43-AEF6-1E79BF454E50}" srcOrd="0" destOrd="0" presId="urn:microsoft.com/office/officeart/2005/8/layout/cycle4"/>
    <dgm:cxn modelId="{C675A02A-1154-8A45-9C8B-DD3598690B40}" type="presParOf" srcId="{70788B83-15A2-E94D-91EC-14A806B3C901}" destId="{CD274B0D-C928-7A40-8976-662F595324BD}" srcOrd="1" destOrd="0" presId="urn:microsoft.com/office/officeart/2005/8/layout/cycle4"/>
    <dgm:cxn modelId="{703C0B55-FD69-074C-BE74-CC9FA3066790}" type="presParOf" srcId="{98C84255-1720-5041-BD6F-904C50CF417C}" destId="{36522E69-8750-6748-B1FC-F558F325C2DB}" srcOrd="3" destOrd="0" presId="urn:microsoft.com/office/officeart/2005/8/layout/cycle4"/>
    <dgm:cxn modelId="{90D873C4-E758-8D44-9E33-A266676A5372}" type="presParOf" srcId="{36522E69-8750-6748-B1FC-F558F325C2DB}" destId="{F9F5B325-D6DB-C542-96F2-9BCA78C7837F}" srcOrd="0" destOrd="0" presId="urn:microsoft.com/office/officeart/2005/8/layout/cycle4"/>
    <dgm:cxn modelId="{05C9EC43-BD34-DE40-8891-DCDF9F96E04E}" type="presParOf" srcId="{36522E69-8750-6748-B1FC-F558F325C2DB}" destId="{C5EF9A5F-6691-7F48-AC89-54EABA1213BC}" srcOrd="1" destOrd="0" presId="urn:microsoft.com/office/officeart/2005/8/layout/cycle4"/>
    <dgm:cxn modelId="{44A261DD-D683-3842-9850-E38D1872883B}" type="presParOf" srcId="{98C84255-1720-5041-BD6F-904C50CF417C}" destId="{98CAF19D-F9F7-CB47-9C28-5934AED97D83}" srcOrd="4" destOrd="0" presId="urn:microsoft.com/office/officeart/2005/8/layout/cycle4"/>
    <dgm:cxn modelId="{DBF4F528-B03E-5740-987E-4E69083D1D03}" type="presParOf" srcId="{AB6D4F16-40C5-FA41-A3D5-725BB932A1EB}" destId="{D2ABA085-3368-6242-BE0D-AF211FF07276}" srcOrd="1" destOrd="0" presId="urn:microsoft.com/office/officeart/2005/8/layout/cycle4"/>
    <dgm:cxn modelId="{4061E601-6264-D44A-B52B-0867CA6FE571}" type="presParOf" srcId="{D2ABA085-3368-6242-BE0D-AF211FF07276}" destId="{5F5BFD52-E05A-014B-B180-760AD74E6E86}" srcOrd="0" destOrd="0" presId="urn:microsoft.com/office/officeart/2005/8/layout/cycle4"/>
    <dgm:cxn modelId="{81517543-75FE-FA47-8E8C-39BFC876DC61}" type="presParOf" srcId="{D2ABA085-3368-6242-BE0D-AF211FF07276}" destId="{7C00D2A7-02F7-774D-9F1F-4063BF49CDDD}" srcOrd="1" destOrd="0" presId="urn:microsoft.com/office/officeart/2005/8/layout/cycle4"/>
    <dgm:cxn modelId="{7A4672B0-8075-8148-BD71-09B352283CF2}" type="presParOf" srcId="{D2ABA085-3368-6242-BE0D-AF211FF07276}" destId="{45CE28B3-34B8-7E4C-A16A-2E9D36EF6C56}" srcOrd="2" destOrd="0" presId="urn:microsoft.com/office/officeart/2005/8/layout/cycle4"/>
    <dgm:cxn modelId="{B12E7E20-3C95-D54C-A9C3-50A7A683CCE2}" type="presParOf" srcId="{D2ABA085-3368-6242-BE0D-AF211FF07276}" destId="{4BAA792E-F6D2-4742-B01B-9A3C914A7394}" srcOrd="3" destOrd="0" presId="urn:microsoft.com/office/officeart/2005/8/layout/cycle4"/>
    <dgm:cxn modelId="{31FB2A81-DEF1-624A-A582-7ECAB2B3525B}" type="presParOf" srcId="{D2ABA085-3368-6242-BE0D-AF211FF07276}" destId="{9E1E440B-9320-F24D-A1B4-5B0B807DDF9A}" srcOrd="4" destOrd="0" presId="urn:microsoft.com/office/officeart/2005/8/layout/cycle4"/>
    <dgm:cxn modelId="{9C641A4E-8C79-2E44-894B-565F005DA328}" type="presParOf" srcId="{AB6D4F16-40C5-FA41-A3D5-725BB932A1EB}" destId="{F5DF25AC-8462-0E46-8AD4-BC0D2600F5D8}" srcOrd="2" destOrd="0" presId="urn:microsoft.com/office/officeart/2005/8/layout/cycle4"/>
    <dgm:cxn modelId="{0F9A2E40-14F0-3B46-9804-007FAE82ABAD}" type="presParOf" srcId="{AB6D4F16-40C5-FA41-A3D5-725BB932A1EB}" destId="{45736301-CCBA-3940-89E5-BB2452235712}"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F0C67B-B512-5345-8D23-178EDF2CF28E}">
      <dsp:nvSpPr>
        <dsp:cNvPr id="0" name=""/>
        <dsp:cNvSpPr/>
      </dsp:nvSpPr>
      <dsp:spPr>
        <a:xfrm>
          <a:off x="0" y="0"/>
          <a:ext cx="8702971" cy="2674620"/>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BA51D51D-F008-8242-AD66-6F938FE9E01B}">
      <dsp:nvSpPr>
        <dsp:cNvPr id="0" name=""/>
        <dsp:cNvSpPr/>
      </dsp:nvSpPr>
      <dsp:spPr>
        <a:xfrm>
          <a:off x="261089" y="411786"/>
          <a:ext cx="2556497" cy="1563834"/>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a:ext>
            </a:extLst>
          </a:blip>
          <a:srcRect/>
          <a:stretch>
            <a:fillRect/>
          </a:stretch>
        </a:blipFill>
        <a:ln>
          <a:no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dsp:spPr>
      <dsp:style>
        <a:lnRef idx="0">
          <a:scrgbClr r="0" g="0" b="0"/>
        </a:lnRef>
        <a:fillRef idx="1">
          <a:scrgbClr r="0" g="0" b="0"/>
        </a:fillRef>
        <a:effectRef idx="2">
          <a:scrgbClr r="0" g="0" b="0"/>
        </a:effectRef>
        <a:fontRef idx="minor"/>
      </dsp:style>
    </dsp:sp>
    <dsp:sp modelId="{39D8E2B7-B592-D14E-8D61-767524AEA23D}">
      <dsp:nvSpPr>
        <dsp:cNvPr id="0" name=""/>
        <dsp:cNvSpPr/>
      </dsp:nvSpPr>
      <dsp:spPr>
        <a:xfrm rot="10800000">
          <a:off x="261089" y="2243801"/>
          <a:ext cx="2556497" cy="3843405"/>
        </a:xfrm>
        <a:prstGeom prst="round2SameRect">
          <a:avLst>
            <a:gd name="adj1" fmla="val 10500"/>
            <a:gd name="adj2" fmla="val 0"/>
          </a:avLst>
        </a:prstGeom>
        <a:gradFill rotWithShape="0">
          <a:gsLst>
            <a:gs pos="0">
              <a:schemeClr val="accent1">
                <a:hueOff val="0"/>
                <a:satOff val="0"/>
                <a:lumOff val="0"/>
                <a:alphaOff val="0"/>
              </a:schemeClr>
            </a:gs>
            <a:gs pos="100000">
              <a:schemeClr val="accent1">
                <a:hueOff val="0"/>
                <a:satOff val="0"/>
                <a:lumOff val="0"/>
                <a:alphaOff val="0"/>
                <a:shade val="48000"/>
                <a:satMod val="180000"/>
                <a:lumMod val="94000"/>
              </a:schemeClr>
            </a:gs>
            <a:gs pos="100000">
              <a:schemeClr val="accent1">
                <a:hueOff val="0"/>
                <a:satOff val="0"/>
                <a:lumOff val="0"/>
                <a:alphaOff val="0"/>
                <a:shade val="48000"/>
                <a:satMod val="180000"/>
                <a:lumMod val="94000"/>
              </a:schemeClr>
            </a:gs>
          </a:gsLst>
          <a:lin ang="4140000" scaled="1"/>
        </a:gradFill>
        <a:ln>
          <a:no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t" anchorCtr="0">
          <a:noAutofit/>
        </a:bodyPr>
        <a:lstStyle/>
        <a:p>
          <a:pPr lvl="0" algn="ctr" defTabSz="1066800">
            <a:lnSpc>
              <a:spcPct val="90000"/>
            </a:lnSpc>
            <a:spcBef>
              <a:spcPct val="0"/>
            </a:spcBef>
            <a:spcAft>
              <a:spcPct val="35000"/>
            </a:spcAft>
          </a:pPr>
          <a:r>
            <a:rPr lang="en-US" sz="2400" kern="1200" dirty="0" smtClean="0"/>
            <a:t>Lack of Motivation</a:t>
          </a:r>
        </a:p>
        <a:p>
          <a:pPr lvl="0" algn="ctr" defTabSz="1066800">
            <a:lnSpc>
              <a:spcPct val="90000"/>
            </a:lnSpc>
            <a:spcBef>
              <a:spcPct val="0"/>
            </a:spcBef>
            <a:spcAft>
              <a:spcPct val="35000"/>
            </a:spcAft>
          </a:pPr>
          <a:endParaRPr lang="en-US" sz="2400" kern="1200" dirty="0" smtClean="0"/>
        </a:p>
        <a:p>
          <a:pPr lvl="0" algn="ctr" defTabSz="1066800">
            <a:lnSpc>
              <a:spcPct val="90000"/>
            </a:lnSpc>
            <a:spcBef>
              <a:spcPct val="0"/>
            </a:spcBef>
            <a:spcAft>
              <a:spcPct val="35000"/>
            </a:spcAft>
          </a:pPr>
          <a:r>
            <a:rPr lang="en-US" sz="2400" kern="1200" dirty="0" smtClean="0"/>
            <a:t>73% of People Give Up On Their New Years Resolution</a:t>
          </a:r>
        </a:p>
        <a:p>
          <a:pPr lvl="0" algn="l" defTabSz="1066800">
            <a:lnSpc>
              <a:spcPct val="90000"/>
            </a:lnSpc>
            <a:spcBef>
              <a:spcPct val="0"/>
            </a:spcBef>
            <a:spcAft>
              <a:spcPct val="35000"/>
            </a:spcAft>
          </a:pPr>
          <a:endParaRPr lang="en-US" sz="2400" kern="1200" dirty="0"/>
        </a:p>
      </dsp:txBody>
      <dsp:txXfrm rot="10800000">
        <a:off x="339710" y="2243801"/>
        <a:ext cx="2399255" cy="3764784"/>
      </dsp:txXfrm>
    </dsp:sp>
    <dsp:sp modelId="{33D607E0-8B55-844B-A001-F262FA245328}">
      <dsp:nvSpPr>
        <dsp:cNvPr id="0" name=""/>
        <dsp:cNvSpPr/>
      </dsp:nvSpPr>
      <dsp:spPr>
        <a:xfrm>
          <a:off x="3073236" y="290438"/>
          <a:ext cx="2556497" cy="1751970"/>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a:ext>
            </a:extLst>
          </a:blip>
          <a:srcRect/>
          <a:stretch>
            <a:fillRect/>
          </a:stretch>
        </a:blipFill>
        <a:ln>
          <a:no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dsp:spPr>
      <dsp:style>
        <a:lnRef idx="0">
          <a:scrgbClr r="0" g="0" b="0"/>
        </a:lnRef>
        <a:fillRef idx="1">
          <a:scrgbClr r="0" g="0" b="0"/>
        </a:fillRef>
        <a:effectRef idx="2">
          <a:scrgbClr r="0" g="0" b="0"/>
        </a:effectRef>
        <a:fontRef idx="minor"/>
      </dsp:style>
    </dsp:sp>
    <dsp:sp modelId="{257A7E24-4E2E-CD4C-AA51-4CD6A9F71329}">
      <dsp:nvSpPr>
        <dsp:cNvPr id="0" name=""/>
        <dsp:cNvSpPr/>
      </dsp:nvSpPr>
      <dsp:spPr>
        <a:xfrm rot="10800000">
          <a:off x="3094762" y="2109821"/>
          <a:ext cx="2556497" cy="3952523"/>
        </a:xfrm>
        <a:prstGeom prst="round2SameRect">
          <a:avLst>
            <a:gd name="adj1" fmla="val 10500"/>
            <a:gd name="adj2" fmla="val 0"/>
          </a:avLst>
        </a:prstGeom>
        <a:gradFill rotWithShape="0">
          <a:gsLst>
            <a:gs pos="0">
              <a:schemeClr val="accent1">
                <a:hueOff val="0"/>
                <a:satOff val="0"/>
                <a:lumOff val="0"/>
                <a:alphaOff val="0"/>
              </a:schemeClr>
            </a:gs>
            <a:gs pos="100000">
              <a:schemeClr val="accent1">
                <a:hueOff val="0"/>
                <a:satOff val="0"/>
                <a:lumOff val="0"/>
                <a:alphaOff val="0"/>
                <a:shade val="48000"/>
                <a:satMod val="180000"/>
                <a:lumMod val="94000"/>
              </a:schemeClr>
            </a:gs>
            <a:gs pos="100000">
              <a:schemeClr val="accent1">
                <a:hueOff val="0"/>
                <a:satOff val="0"/>
                <a:lumOff val="0"/>
                <a:alphaOff val="0"/>
                <a:shade val="48000"/>
                <a:satMod val="180000"/>
                <a:lumMod val="94000"/>
              </a:schemeClr>
            </a:gs>
          </a:gsLst>
          <a:lin ang="4140000" scaled="1"/>
        </a:gradFill>
        <a:ln>
          <a:no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t" anchorCtr="0">
          <a:noAutofit/>
        </a:bodyPr>
        <a:lstStyle/>
        <a:p>
          <a:pPr lvl="0" algn="ctr" defTabSz="1066800">
            <a:lnSpc>
              <a:spcPct val="90000"/>
            </a:lnSpc>
            <a:spcBef>
              <a:spcPct val="0"/>
            </a:spcBef>
            <a:spcAft>
              <a:spcPct val="35000"/>
            </a:spcAft>
          </a:pPr>
          <a:r>
            <a:rPr lang="en-US" sz="2400" kern="1200" dirty="0" smtClean="0"/>
            <a:t>Costly</a:t>
          </a:r>
          <a:endParaRPr lang="en-US" sz="2400" kern="1200" dirty="0"/>
        </a:p>
      </dsp:txBody>
      <dsp:txXfrm rot="10800000">
        <a:off x="3173383" y="2109821"/>
        <a:ext cx="2399255" cy="3873902"/>
      </dsp:txXfrm>
    </dsp:sp>
    <dsp:sp modelId="{8E434B66-6A15-0040-A474-FD928F244FD5}">
      <dsp:nvSpPr>
        <dsp:cNvPr id="0" name=""/>
        <dsp:cNvSpPr/>
      </dsp:nvSpPr>
      <dsp:spPr>
        <a:xfrm>
          <a:off x="5885384" y="217373"/>
          <a:ext cx="2556497" cy="1993260"/>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a:ext>
            </a:extLst>
          </a:blip>
          <a:srcRect/>
          <a:stretch>
            <a:fillRect/>
          </a:stretch>
        </a:blipFill>
        <a:ln>
          <a:no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dsp:spPr>
      <dsp:style>
        <a:lnRef idx="0">
          <a:scrgbClr r="0" g="0" b="0"/>
        </a:lnRef>
        <a:fillRef idx="1">
          <a:scrgbClr r="0" g="0" b="0"/>
        </a:fillRef>
        <a:effectRef idx="2">
          <a:scrgbClr r="0" g="0" b="0"/>
        </a:effectRef>
        <a:fontRef idx="minor"/>
      </dsp:style>
    </dsp:sp>
    <dsp:sp modelId="{A26839CC-F8E1-0746-BAD4-BE00E1618FCB}">
      <dsp:nvSpPr>
        <dsp:cNvPr id="0" name=""/>
        <dsp:cNvSpPr/>
      </dsp:nvSpPr>
      <dsp:spPr>
        <a:xfrm rot="10800000">
          <a:off x="5885384" y="2304702"/>
          <a:ext cx="2556497" cy="3762203"/>
        </a:xfrm>
        <a:prstGeom prst="round2SameRect">
          <a:avLst>
            <a:gd name="adj1" fmla="val 10500"/>
            <a:gd name="adj2" fmla="val 0"/>
          </a:avLst>
        </a:prstGeom>
        <a:gradFill rotWithShape="0">
          <a:gsLst>
            <a:gs pos="0">
              <a:schemeClr val="accent1">
                <a:hueOff val="0"/>
                <a:satOff val="0"/>
                <a:lumOff val="0"/>
                <a:alphaOff val="0"/>
              </a:schemeClr>
            </a:gs>
            <a:gs pos="100000">
              <a:schemeClr val="accent1">
                <a:hueOff val="0"/>
                <a:satOff val="0"/>
                <a:lumOff val="0"/>
                <a:alphaOff val="0"/>
                <a:shade val="48000"/>
                <a:satMod val="180000"/>
                <a:lumMod val="94000"/>
              </a:schemeClr>
            </a:gs>
            <a:gs pos="100000">
              <a:schemeClr val="accent1">
                <a:hueOff val="0"/>
                <a:satOff val="0"/>
                <a:lumOff val="0"/>
                <a:alphaOff val="0"/>
                <a:shade val="48000"/>
                <a:satMod val="180000"/>
                <a:lumMod val="94000"/>
              </a:schemeClr>
            </a:gs>
          </a:gsLst>
          <a:lin ang="4140000" scaled="1"/>
        </a:gradFill>
        <a:ln>
          <a:no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t" anchorCtr="0">
          <a:noAutofit/>
        </a:bodyPr>
        <a:lstStyle/>
        <a:p>
          <a:pPr lvl="0" algn="ctr" defTabSz="1066800">
            <a:lnSpc>
              <a:spcPct val="90000"/>
            </a:lnSpc>
            <a:spcBef>
              <a:spcPct val="0"/>
            </a:spcBef>
            <a:spcAft>
              <a:spcPct val="35000"/>
            </a:spcAft>
          </a:pPr>
          <a:r>
            <a:rPr lang="en-US" sz="2400" kern="1200" dirty="0" smtClean="0"/>
            <a:t>Over-Crowded</a:t>
          </a:r>
          <a:endParaRPr lang="en-US" sz="2400" kern="1200" dirty="0"/>
        </a:p>
      </dsp:txBody>
      <dsp:txXfrm rot="10800000">
        <a:off x="5964005" y="2304702"/>
        <a:ext cx="2399255" cy="36835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358D91-59D4-DE48-898B-10435BA015B4}">
      <dsp:nvSpPr>
        <dsp:cNvPr id="0" name=""/>
        <dsp:cNvSpPr/>
      </dsp:nvSpPr>
      <dsp:spPr>
        <a:xfrm>
          <a:off x="2323" y="906705"/>
          <a:ext cx="4290197" cy="504729"/>
        </a:xfrm>
        <a:prstGeom prst="rect">
          <a:avLst/>
        </a:prstGeom>
        <a:gradFill rotWithShape="0">
          <a:gsLst>
            <a:gs pos="0">
              <a:schemeClr val="accent1">
                <a:hueOff val="0"/>
                <a:satOff val="0"/>
                <a:lumOff val="0"/>
                <a:alphaOff val="0"/>
              </a:schemeClr>
            </a:gs>
            <a:gs pos="100000">
              <a:schemeClr val="accent1">
                <a:hueOff val="0"/>
                <a:satOff val="0"/>
                <a:lumOff val="0"/>
                <a:alphaOff val="0"/>
                <a:shade val="48000"/>
                <a:satMod val="180000"/>
                <a:lumMod val="94000"/>
              </a:schemeClr>
            </a:gs>
            <a:gs pos="100000">
              <a:schemeClr val="accent1">
                <a:hueOff val="0"/>
                <a:satOff val="0"/>
                <a:lumOff val="0"/>
                <a:alphaOff val="0"/>
                <a:shade val="48000"/>
                <a:satMod val="180000"/>
                <a:lumMod val="94000"/>
              </a:schemeClr>
            </a:gs>
          </a:gsLst>
          <a:lin ang="4140000" scaled="1"/>
        </a:gradFill>
        <a:ln w="12700" cap="flat" cmpd="sng" algn="ctr">
          <a:solidFill>
            <a:schemeClr val="accent1">
              <a:hueOff val="0"/>
              <a:satOff val="0"/>
              <a:lumOff val="0"/>
              <a:alphaOff val="0"/>
            </a:schemeClr>
          </a:solidFill>
          <a:prstDash val="solid"/>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dsp:spPr>
      <dsp:style>
        <a:lnRef idx="1">
          <a:scrgbClr r="0" g="0" b="0"/>
        </a:lnRef>
        <a:fillRef idx="3">
          <a:scrgbClr r="0" g="0" b="0"/>
        </a:fillRef>
        <a:effectRef idx="2">
          <a:scrgbClr r="0" g="0" b="0"/>
        </a:effectRef>
        <a:fontRef idx="minor">
          <a:schemeClr val="lt1"/>
        </a:fontRef>
      </dsp:style>
    </dsp:sp>
    <dsp:sp modelId="{9FF97C7D-2875-E74A-B421-B4DB4B255260}">
      <dsp:nvSpPr>
        <dsp:cNvPr id="0" name=""/>
        <dsp:cNvSpPr/>
      </dsp:nvSpPr>
      <dsp:spPr>
        <a:xfrm>
          <a:off x="2323" y="1096261"/>
          <a:ext cx="315173" cy="315173"/>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ABF32999-91C2-CA45-BC96-7A54C36BBF93}">
      <dsp:nvSpPr>
        <dsp:cNvPr id="0" name=""/>
        <dsp:cNvSpPr/>
      </dsp:nvSpPr>
      <dsp:spPr>
        <a:xfrm>
          <a:off x="2323" y="0"/>
          <a:ext cx="4290197" cy="9067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68580" rIns="102870" bIns="68580" numCol="1" spcCol="1270" anchor="ctr" anchorCtr="0">
          <a:noAutofit/>
        </a:bodyPr>
        <a:lstStyle/>
        <a:p>
          <a:pPr lvl="0" algn="l" defTabSz="2400300">
            <a:lnSpc>
              <a:spcPct val="90000"/>
            </a:lnSpc>
            <a:spcBef>
              <a:spcPct val="0"/>
            </a:spcBef>
            <a:spcAft>
              <a:spcPct val="35000"/>
            </a:spcAft>
          </a:pPr>
          <a:r>
            <a:rPr lang="en-US" sz="5400" kern="1200" dirty="0" smtClean="0"/>
            <a:t>Trainer</a:t>
          </a:r>
          <a:endParaRPr lang="en-US" sz="5400" kern="1200" dirty="0"/>
        </a:p>
      </dsp:txBody>
      <dsp:txXfrm>
        <a:off x="2323" y="0"/>
        <a:ext cx="4290197" cy="906705"/>
      </dsp:txXfrm>
    </dsp:sp>
    <dsp:sp modelId="{60E0771B-A97D-A347-BB8F-08D1CA5CCDA6}">
      <dsp:nvSpPr>
        <dsp:cNvPr id="0" name=""/>
        <dsp:cNvSpPr/>
      </dsp:nvSpPr>
      <dsp:spPr>
        <a:xfrm>
          <a:off x="2323" y="1830921"/>
          <a:ext cx="315165" cy="315165"/>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803F298D-3BB2-B646-A8D8-51698B4C449A}">
      <dsp:nvSpPr>
        <dsp:cNvPr id="0" name=""/>
        <dsp:cNvSpPr/>
      </dsp:nvSpPr>
      <dsp:spPr>
        <a:xfrm>
          <a:off x="302637" y="1621178"/>
          <a:ext cx="3989884" cy="7346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149352" numCol="1" spcCol="1270" anchor="ctr" anchorCtr="0">
          <a:noAutofit/>
        </a:bodyPr>
        <a:lstStyle/>
        <a:p>
          <a:pPr lvl="0" algn="l" defTabSz="933450">
            <a:lnSpc>
              <a:spcPct val="90000"/>
            </a:lnSpc>
            <a:spcBef>
              <a:spcPct val="0"/>
            </a:spcBef>
            <a:spcAft>
              <a:spcPct val="35000"/>
            </a:spcAft>
          </a:pPr>
          <a:r>
            <a:rPr lang="en-US" sz="2100" kern="1200" dirty="0" smtClean="0"/>
            <a:t>No Gym Overhead Costs</a:t>
          </a:r>
          <a:endParaRPr lang="en-US" sz="2100" kern="1200" dirty="0"/>
        </a:p>
      </dsp:txBody>
      <dsp:txXfrm>
        <a:off x="302637" y="1621178"/>
        <a:ext cx="3989884" cy="734651"/>
      </dsp:txXfrm>
    </dsp:sp>
    <dsp:sp modelId="{A72AA542-E87D-A44F-9404-9BE536F8C1E9}">
      <dsp:nvSpPr>
        <dsp:cNvPr id="0" name=""/>
        <dsp:cNvSpPr/>
      </dsp:nvSpPr>
      <dsp:spPr>
        <a:xfrm>
          <a:off x="2323" y="2565573"/>
          <a:ext cx="315165" cy="315165"/>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B67E9874-48EB-6C48-826D-0BF957B4FBC1}">
      <dsp:nvSpPr>
        <dsp:cNvPr id="0" name=""/>
        <dsp:cNvSpPr/>
      </dsp:nvSpPr>
      <dsp:spPr>
        <a:xfrm>
          <a:off x="302637" y="2355830"/>
          <a:ext cx="3989884" cy="7346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149352" numCol="1" spcCol="1270" anchor="ctr" anchorCtr="0">
          <a:noAutofit/>
        </a:bodyPr>
        <a:lstStyle/>
        <a:p>
          <a:pPr lvl="0" algn="l" defTabSz="933450">
            <a:lnSpc>
              <a:spcPct val="90000"/>
            </a:lnSpc>
            <a:spcBef>
              <a:spcPct val="0"/>
            </a:spcBef>
            <a:spcAft>
              <a:spcPct val="35000"/>
            </a:spcAft>
          </a:pPr>
          <a:r>
            <a:rPr lang="en-US" sz="2100" kern="1200" dirty="0" smtClean="0"/>
            <a:t>Lower Marketing Costs</a:t>
          </a:r>
          <a:endParaRPr lang="en-US" sz="2100" kern="1200" dirty="0"/>
        </a:p>
      </dsp:txBody>
      <dsp:txXfrm>
        <a:off x="302637" y="2355830"/>
        <a:ext cx="3989884" cy="734651"/>
      </dsp:txXfrm>
    </dsp:sp>
    <dsp:sp modelId="{95584C10-8107-A148-86AC-01EECAF67085}">
      <dsp:nvSpPr>
        <dsp:cNvPr id="0" name=""/>
        <dsp:cNvSpPr/>
      </dsp:nvSpPr>
      <dsp:spPr>
        <a:xfrm>
          <a:off x="2323" y="3300225"/>
          <a:ext cx="315165" cy="315165"/>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883D2C98-8224-FF48-9AB7-F9E4E0C1FF86}">
      <dsp:nvSpPr>
        <dsp:cNvPr id="0" name=""/>
        <dsp:cNvSpPr/>
      </dsp:nvSpPr>
      <dsp:spPr>
        <a:xfrm>
          <a:off x="302637" y="3090482"/>
          <a:ext cx="3989884" cy="7346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149352" numCol="1" spcCol="1270" anchor="ctr" anchorCtr="0">
          <a:noAutofit/>
        </a:bodyPr>
        <a:lstStyle/>
        <a:p>
          <a:pPr lvl="0" algn="l" defTabSz="933450">
            <a:lnSpc>
              <a:spcPct val="90000"/>
            </a:lnSpc>
            <a:spcBef>
              <a:spcPct val="0"/>
            </a:spcBef>
            <a:spcAft>
              <a:spcPct val="35000"/>
            </a:spcAft>
          </a:pPr>
          <a:r>
            <a:rPr lang="en-US" sz="2100" kern="1200" dirty="0" smtClean="0"/>
            <a:t>Location</a:t>
          </a:r>
          <a:endParaRPr lang="en-US" sz="2100" kern="1200" dirty="0"/>
        </a:p>
      </dsp:txBody>
      <dsp:txXfrm>
        <a:off x="302637" y="3090482"/>
        <a:ext cx="3989884" cy="734651"/>
      </dsp:txXfrm>
    </dsp:sp>
    <dsp:sp modelId="{57E7CAF8-C976-3C4E-8AE8-E56FF549FC9F}">
      <dsp:nvSpPr>
        <dsp:cNvPr id="0" name=""/>
        <dsp:cNvSpPr/>
      </dsp:nvSpPr>
      <dsp:spPr>
        <a:xfrm>
          <a:off x="4507031" y="906705"/>
          <a:ext cx="4290197" cy="504729"/>
        </a:xfrm>
        <a:prstGeom prst="rect">
          <a:avLst/>
        </a:prstGeom>
        <a:gradFill rotWithShape="0">
          <a:gsLst>
            <a:gs pos="0">
              <a:schemeClr val="accent1">
                <a:hueOff val="0"/>
                <a:satOff val="0"/>
                <a:lumOff val="0"/>
                <a:alphaOff val="0"/>
              </a:schemeClr>
            </a:gs>
            <a:gs pos="100000">
              <a:schemeClr val="accent1">
                <a:hueOff val="0"/>
                <a:satOff val="0"/>
                <a:lumOff val="0"/>
                <a:alphaOff val="0"/>
                <a:shade val="48000"/>
                <a:satMod val="180000"/>
                <a:lumMod val="94000"/>
              </a:schemeClr>
            </a:gs>
            <a:gs pos="100000">
              <a:schemeClr val="accent1">
                <a:hueOff val="0"/>
                <a:satOff val="0"/>
                <a:lumOff val="0"/>
                <a:alphaOff val="0"/>
                <a:shade val="48000"/>
                <a:satMod val="180000"/>
                <a:lumMod val="94000"/>
              </a:schemeClr>
            </a:gs>
          </a:gsLst>
          <a:lin ang="4140000" scaled="1"/>
        </a:gradFill>
        <a:ln w="12700" cap="flat" cmpd="sng" algn="ctr">
          <a:solidFill>
            <a:schemeClr val="accent1">
              <a:hueOff val="0"/>
              <a:satOff val="0"/>
              <a:lumOff val="0"/>
              <a:alphaOff val="0"/>
            </a:schemeClr>
          </a:solidFill>
          <a:prstDash val="solid"/>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dsp:spPr>
      <dsp:style>
        <a:lnRef idx="1">
          <a:scrgbClr r="0" g="0" b="0"/>
        </a:lnRef>
        <a:fillRef idx="3">
          <a:scrgbClr r="0" g="0" b="0"/>
        </a:fillRef>
        <a:effectRef idx="2">
          <a:scrgbClr r="0" g="0" b="0"/>
        </a:effectRef>
        <a:fontRef idx="minor">
          <a:schemeClr val="lt1"/>
        </a:fontRef>
      </dsp:style>
    </dsp:sp>
    <dsp:sp modelId="{407587B9-4492-DD44-9E62-2008B6D39C69}">
      <dsp:nvSpPr>
        <dsp:cNvPr id="0" name=""/>
        <dsp:cNvSpPr/>
      </dsp:nvSpPr>
      <dsp:spPr>
        <a:xfrm>
          <a:off x="4507031" y="1096261"/>
          <a:ext cx="315173" cy="315173"/>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96DD48A-2527-7444-8CCE-28567A46C061}">
      <dsp:nvSpPr>
        <dsp:cNvPr id="0" name=""/>
        <dsp:cNvSpPr/>
      </dsp:nvSpPr>
      <dsp:spPr>
        <a:xfrm>
          <a:off x="4507031" y="0"/>
          <a:ext cx="4290197" cy="9067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68580" rIns="102870" bIns="68580" numCol="1" spcCol="1270" anchor="ctr" anchorCtr="0">
          <a:noAutofit/>
        </a:bodyPr>
        <a:lstStyle/>
        <a:p>
          <a:pPr lvl="0" algn="l" defTabSz="2400300">
            <a:lnSpc>
              <a:spcPct val="90000"/>
            </a:lnSpc>
            <a:spcBef>
              <a:spcPct val="0"/>
            </a:spcBef>
            <a:spcAft>
              <a:spcPct val="35000"/>
            </a:spcAft>
          </a:pPr>
          <a:r>
            <a:rPr lang="en-US" sz="5400" kern="1200" dirty="0" smtClean="0"/>
            <a:t>Trainee</a:t>
          </a:r>
          <a:endParaRPr lang="en-US" sz="5400" kern="1200" dirty="0"/>
        </a:p>
      </dsp:txBody>
      <dsp:txXfrm>
        <a:off x="4507031" y="0"/>
        <a:ext cx="4290197" cy="906705"/>
      </dsp:txXfrm>
    </dsp:sp>
    <dsp:sp modelId="{200E486E-4A90-254F-9DCE-3603729F0149}">
      <dsp:nvSpPr>
        <dsp:cNvPr id="0" name=""/>
        <dsp:cNvSpPr/>
      </dsp:nvSpPr>
      <dsp:spPr>
        <a:xfrm>
          <a:off x="4507031" y="1830921"/>
          <a:ext cx="315165" cy="315165"/>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563B6C88-25DA-0840-ABFD-AC4FE1E9523D}">
      <dsp:nvSpPr>
        <dsp:cNvPr id="0" name=""/>
        <dsp:cNvSpPr/>
      </dsp:nvSpPr>
      <dsp:spPr>
        <a:xfrm>
          <a:off x="4807345" y="1621178"/>
          <a:ext cx="3989884" cy="7346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149352" numCol="1" spcCol="1270" anchor="ctr" anchorCtr="0">
          <a:noAutofit/>
        </a:bodyPr>
        <a:lstStyle/>
        <a:p>
          <a:pPr lvl="0" algn="l" defTabSz="933450">
            <a:lnSpc>
              <a:spcPct val="90000"/>
            </a:lnSpc>
            <a:spcBef>
              <a:spcPct val="0"/>
            </a:spcBef>
            <a:spcAft>
              <a:spcPct val="35000"/>
            </a:spcAft>
          </a:pPr>
          <a:r>
            <a:rPr lang="en-US" sz="2100" kern="1200" dirty="0" smtClean="0"/>
            <a:t>No Annual Gym Memberships</a:t>
          </a:r>
          <a:endParaRPr lang="en-US" sz="2100" kern="1200" dirty="0"/>
        </a:p>
      </dsp:txBody>
      <dsp:txXfrm>
        <a:off x="4807345" y="1621178"/>
        <a:ext cx="3989884" cy="734651"/>
      </dsp:txXfrm>
    </dsp:sp>
    <dsp:sp modelId="{6DEC298D-A22C-AE41-A336-2C94301CC45B}">
      <dsp:nvSpPr>
        <dsp:cNvPr id="0" name=""/>
        <dsp:cNvSpPr/>
      </dsp:nvSpPr>
      <dsp:spPr>
        <a:xfrm>
          <a:off x="4507031" y="2565573"/>
          <a:ext cx="315165" cy="315165"/>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1068BE08-A8EF-9242-B485-E9556B88626B}">
      <dsp:nvSpPr>
        <dsp:cNvPr id="0" name=""/>
        <dsp:cNvSpPr/>
      </dsp:nvSpPr>
      <dsp:spPr>
        <a:xfrm>
          <a:off x="4807345" y="2355830"/>
          <a:ext cx="3989884" cy="7346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149352" numCol="1" spcCol="1270" anchor="ctr" anchorCtr="0">
          <a:noAutofit/>
        </a:bodyPr>
        <a:lstStyle/>
        <a:p>
          <a:pPr lvl="0" algn="l" defTabSz="933450">
            <a:lnSpc>
              <a:spcPct val="90000"/>
            </a:lnSpc>
            <a:spcBef>
              <a:spcPct val="0"/>
            </a:spcBef>
            <a:spcAft>
              <a:spcPct val="35000"/>
            </a:spcAft>
          </a:pPr>
          <a:r>
            <a:rPr lang="en-US" sz="2100" kern="1200" dirty="0" smtClean="0"/>
            <a:t>No Guest Fees</a:t>
          </a:r>
          <a:endParaRPr lang="en-US" sz="2100" kern="1200" dirty="0"/>
        </a:p>
      </dsp:txBody>
      <dsp:txXfrm>
        <a:off x="4807345" y="2355830"/>
        <a:ext cx="3989884" cy="734651"/>
      </dsp:txXfrm>
    </dsp:sp>
    <dsp:sp modelId="{D245AF22-2158-7D49-8C56-45A214877815}">
      <dsp:nvSpPr>
        <dsp:cNvPr id="0" name=""/>
        <dsp:cNvSpPr/>
      </dsp:nvSpPr>
      <dsp:spPr>
        <a:xfrm>
          <a:off x="4507031" y="3300225"/>
          <a:ext cx="315165" cy="315165"/>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8A939282-05C1-D74A-8CC4-BC3001BD5919}">
      <dsp:nvSpPr>
        <dsp:cNvPr id="0" name=""/>
        <dsp:cNvSpPr/>
      </dsp:nvSpPr>
      <dsp:spPr>
        <a:xfrm>
          <a:off x="4807345" y="3090482"/>
          <a:ext cx="3989884" cy="7346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149352" numCol="1" spcCol="1270" anchor="ctr" anchorCtr="0">
          <a:noAutofit/>
        </a:bodyPr>
        <a:lstStyle/>
        <a:p>
          <a:pPr lvl="0" algn="l" defTabSz="933450">
            <a:lnSpc>
              <a:spcPct val="90000"/>
            </a:lnSpc>
            <a:spcBef>
              <a:spcPct val="0"/>
            </a:spcBef>
            <a:spcAft>
              <a:spcPct val="35000"/>
            </a:spcAft>
          </a:pPr>
          <a:r>
            <a:rPr lang="en-US" sz="2100" kern="1200" dirty="0" smtClean="0"/>
            <a:t>Location</a:t>
          </a:r>
          <a:endParaRPr lang="en-US" sz="2100" kern="1200" dirty="0"/>
        </a:p>
      </dsp:txBody>
      <dsp:txXfrm>
        <a:off x="4807345" y="3090482"/>
        <a:ext cx="3989884" cy="73465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F61797-8C8D-4FAB-AAEB-0A33C051FF3C}">
      <dsp:nvSpPr>
        <dsp:cNvPr id="0" name=""/>
        <dsp:cNvSpPr/>
      </dsp:nvSpPr>
      <dsp:spPr>
        <a:xfrm>
          <a:off x="88085" y="1984"/>
          <a:ext cx="5919828" cy="1309687"/>
        </a:xfrm>
        <a:prstGeom prst="rect">
          <a:avLst/>
        </a:prstGeom>
        <a:gradFill rotWithShape="0">
          <a:gsLst>
            <a:gs pos="0">
              <a:schemeClr val="accent1">
                <a:hueOff val="0"/>
                <a:satOff val="0"/>
                <a:lumOff val="0"/>
                <a:alphaOff val="0"/>
                <a:tint val="90000"/>
              </a:schemeClr>
            </a:gs>
            <a:gs pos="48000">
              <a:schemeClr val="accent1">
                <a:hueOff val="0"/>
                <a:satOff val="0"/>
                <a:lumOff val="0"/>
                <a:alphaOff val="0"/>
                <a:tint val="54000"/>
                <a:satMod val="140000"/>
              </a:schemeClr>
            </a:gs>
            <a:gs pos="100000">
              <a:schemeClr val="accent1">
                <a:hueOff val="0"/>
                <a:satOff val="0"/>
                <a:lumOff val="0"/>
                <a:alphaOff val="0"/>
                <a:tint val="24000"/>
                <a:satMod val="260000"/>
              </a:schemeClr>
            </a:gs>
          </a:gsLst>
          <a:lin ang="16200000" scaled="1"/>
        </a:gradFill>
        <a:ln>
          <a:noFill/>
        </a:ln>
        <a:effectLst>
          <a:outerShdw blurRad="63500" dist="12700" dir="5400000" sx="102000" sy="102000" rotWithShape="0">
            <a:srgbClr val="000000">
              <a:alpha val="32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5100" tIns="165100" rIns="165100" bIns="165100" numCol="1" spcCol="1270" anchor="ctr" anchorCtr="0">
          <a:noAutofit/>
        </a:bodyPr>
        <a:lstStyle/>
        <a:p>
          <a:pPr lvl="0" algn="ctr" defTabSz="2889250">
            <a:lnSpc>
              <a:spcPct val="90000"/>
            </a:lnSpc>
            <a:spcBef>
              <a:spcPct val="0"/>
            </a:spcBef>
            <a:spcAft>
              <a:spcPct val="35000"/>
            </a:spcAft>
          </a:pPr>
          <a:r>
            <a:rPr lang="en-US" sz="6500" kern="1200" dirty="0" smtClean="0"/>
            <a:t>Geo-Location</a:t>
          </a:r>
          <a:endParaRPr lang="en-US" sz="6500" kern="1200" dirty="0"/>
        </a:p>
      </dsp:txBody>
      <dsp:txXfrm>
        <a:off x="88085" y="1984"/>
        <a:ext cx="5919828" cy="1309687"/>
      </dsp:txXfrm>
    </dsp:sp>
    <dsp:sp modelId="{B3EF17BD-88ED-443F-AFBD-E704DE54E204}">
      <dsp:nvSpPr>
        <dsp:cNvPr id="0" name=""/>
        <dsp:cNvSpPr/>
      </dsp:nvSpPr>
      <dsp:spPr>
        <a:xfrm>
          <a:off x="77999" y="1377156"/>
          <a:ext cx="5940000" cy="1309687"/>
        </a:xfrm>
        <a:prstGeom prst="rect">
          <a:avLst/>
        </a:prstGeom>
        <a:gradFill rotWithShape="0">
          <a:gsLst>
            <a:gs pos="0">
              <a:schemeClr val="accent1">
                <a:hueOff val="0"/>
                <a:satOff val="0"/>
                <a:lumOff val="0"/>
                <a:alphaOff val="0"/>
                <a:tint val="90000"/>
              </a:schemeClr>
            </a:gs>
            <a:gs pos="48000">
              <a:schemeClr val="accent1">
                <a:hueOff val="0"/>
                <a:satOff val="0"/>
                <a:lumOff val="0"/>
                <a:alphaOff val="0"/>
                <a:tint val="54000"/>
                <a:satMod val="140000"/>
              </a:schemeClr>
            </a:gs>
            <a:gs pos="100000">
              <a:schemeClr val="accent1">
                <a:hueOff val="0"/>
                <a:satOff val="0"/>
                <a:lumOff val="0"/>
                <a:alphaOff val="0"/>
                <a:tint val="24000"/>
                <a:satMod val="260000"/>
              </a:schemeClr>
            </a:gs>
          </a:gsLst>
          <a:lin ang="16200000" scaled="1"/>
        </a:gradFill>
        <a:ln>
          <a:noFill/>
        </a:ln>
        <a:effectLst>
          <a:outerShdw blurRad="63500" dist="12700" dir="5400000" sx="102000" sy="102000" rotWithShape="0">
            <a:srgbClr val="000000">
              <a:alpha val="32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5100" tIns="165100" rIns="165100" bIns="165100" numCol="1" spcCol="1270" anchor="ctr" anchorCtr="0">
          <a:noAutofit/>
        </a:bodyPr>
        <a:lstStyle/>
        <a:p>
          <a:pPr lvl="0" algn="ctr" defTabSz="2889250">
            <a:lnSpc>
              <a:spcPct val="90000"/>
            </a:lnSpc>
            <a:spcBef>
              <a:spcPct val="0"/>
            </a:spcBef>
            <a:spcAft>
              <a:spcPct val="35000"/>
            </a:spcAft>
          </a:pPr>
          <a:r>
            <a:rPr lang="en-US" sz="6500" kern="1200" dirty="0" smtClean="0"/>
            <a:t>Workout Menu</a:t>
          </a:r>
          <a:endParaRPr lang="en-US" sz="6500" kern="1200" dirty="0"/>
        </a:p>
      </dsp:txBody>
      <dsp:txXfrm>
        <a:off x="77999" y="1377156"/>
        <a:ext cx="5940000" cy="1309687"/>
      </dsp:txXfrm>
    </dsp:sp>
    <dsp:sp modelId="{B12C1C35-4DCA-4ED9-A4AD-F666CBBE8F8F}">
      <dsp:nvSpPr>
        <dsp:cNvPr id="0" name=""/>
        <dsp:cNvSpPr/>
      </dsp:nvSpPr>
      <dsp:spPr>
        <a:xfrm>
          <a:off x="91957" y="2752328"/>
          <a:ext cx="5912084" cy="1309687"/>
        </a:xfrm>
        <a:prstGeom prst="rect">
          <a:avLst/>
        </a:prstGeom>
        <a:gradFill rotWithShape="0">
          <a:gsLst>
            <a:gs pos="0">
              <a:schemeClr val="accent1">
                <a:hueOff val="0"/>
                <a:satOff val="0"/>
                <a:lumOff val="0"/>
                <a:alphaOff val="0"/>
                <a:tint val="90000"/>
              </a:schemeClr>
            </a:gs>
            <a:gs pos="48000">
              <a:schemeClr val="accent1">
                <a:hueOff val="0"/>
                <a:satOff val="0"/>
                <a:lumOff val="0"/>
                <a:alphaOff val="0"/>
                <a:tint val="54000"/>
                <a:satMod val="140000"/>
              </a:schemeClr>
            </a:gs>
            <a:gs pos="100000">
              <a:schemeClr val="accent1">
                <a:hueOff val="0"/>
                <a:satOff val="0"/>
                <a:lumOff val="0"/>
                <a:alphaOff val="0"/>
                <a:tint val="24000"/>
                <a:satMod val="260000"/>
              </a:schemeClr>
            </a:gs>
          </a:gsLst>
          <a:lin ang="16200000" scaled="1"/>
        </a:gradFill>
        <a:ln>
          <a:noFill/>
        </a:ln>
        <a:effectLst>
          <a:outerShdw blurRad="63500" dist="12700" dir="5400000" sx="102000" sy="102000" rotWithShape="0">
            <a:srgbClr val="000000">
              <a:alpha val="32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5100" tIns="165100" rIns="165100" bIns="165100" numCol="1" spcCol="1270" anchor="ctr" anchorCtr="0">
          <a:noAutofit/>
        </a:bodyPr>
        <a:lstStyle/>
        <a:p>
          <a:pPr lvl="0" algn="ctr" defTabSz="2889250">
            <a:lnSpc>
              <a:spcPct val="90000"/>
            </a:lnSpc>
            <a:spcBef>
              <a:spcPct val="0"/>
            </a:spcBef>
            <a:spcAft>
              <a:spcPct val="35000"/>
            </a:spcAft>
          </a:pPr>
          <a:r>
            <a:rPr lang="en-US" sz="6500" kern="1200" dirty="0" smtClean="0"/>
            <a:t>Effort Level</a:t>
          </a:r>
          <a:endParaRPr lang="en-US" sz="6500" kern="1200" dirty="0"/>
        </a:p>
      </dsp:txBody>
      <dsp:txXfrm>
        <a:off x="91957" y="2752328"/>
        <a:ext cx="5912084" cy="13096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F0C67B-B512-5345-8D23-178EDF2CF28E}">
      <dsp:nvSpPr>
        <dsp:cNvPr id="0" name=""/>
        <dsp:cNvSpPr/>
      </dsp:nvSpPr>
      <dsp:spPr>
        <a:xfrm>
          <a:off x="0" y="0"/>
          <a:ext cx="8702971" cy="2674620"/>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BA51D51D-F008-8242-AD66-6F938FE9E01B}">
      <dsp:nvSpPr>
        <dsp:cNvPr id="0" name=""/>
        <dsp:cNvSpPr/>
      </dsp:nvSpPr>
      <dsp:spPr>
        <a:xfrm>
          <a:off x="261089" y="411786"/>
          <a:ext cx="2556497" cy="1563834"/>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a:ext>
            </a:extLst>
          </a:blip>
          <a:srcRect/>
          <a:stretch>
            <a:fillRect/>
          </a:stretch>
        </a:blipFill>
        <a:ln>
          <a:no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dsp:spPr>
      <dsp:style>
        <a:lnRef idx="0">
          <a:scrgbClr r="0" g="0" b="0"/>
        </a:lnRef>
        <a:fillRef idx="1">
          <a:scrgbClr r="0" g="0" b="0"/>
        </a:fillRef>
        <a:effectRef idx="2">
          <a:scrgbClr r="0" g="0" b="0"/>
        </a:effectRef>
        <a:fontRef idx="minor"/>
      </dsp:style>
    </dsp:sp>
    <dsp:sp modelId="{39D8E2B7-B592-D14E-8D61-767524AEA23D}">
      <dsp:nvSpPr>
        <dsp:cNvPr id="0" name=""/>
        <dsp:cNvSpPr/>
      </dsp:nvSpPr>
      <dsp:spPr>
        <a:xfrm rot="10800000">
          <a:off x="261089" y="2243801"/>
          <a:ext cx="2556497" cy="3843405"/>
        </a:xfrm>
        <a:prstGeom prst="round2SameRect">
          <a:avLst>
            <a:gd name="adj1" fmla="val 10500"/>
            <a:gd name="adj2" fmla="val 0"/>
          </a:avLst>
        </a:prstGeom>
        <a:gradFill rotWithShape="0">
          <a:gsLst>
            <a:gs pos="0">
              <a:schemeClr val="accent1">
                <a:hueOff val="0"/>
                <a:satOff val="0"/>
                <a:lumOff val="0"/>
                <a:alphaOff val="0"/>
              </a:schemeClr>
            </a:gs>
            <a:gs pos="100000">
              <a:schemeClr val="accent1">
                <a:hueOff val="0"/>
                <a:satOff val="0"/>
                <a:lumOff val="0"/>
                <a:alphaOff val="0"/>
                <a:shade val="48000"/>
                <a:satMod val="180000"/>
                <a:lumMod val="94000"/>
              </a:schemeClr>
            </a:gs>
            <a:gs pos="100000">
              <a:schemeClr val="accent1">
                <a:hueOff val="0"/>
                <a:satOff val="0"/>
                <a:lumOff val="0"/>
                <a:alphaOff val="0"/>
                <a:shade val="48000"/>
                <a:satMod val="180000"/>
                <a:lumMod val="94000"/>
              </a:schemeClr>
            </a:gs>
          </a:gsLst>
          <a:lin ang="4140000" scaled="1"/>
        </a:gradFill>
        <a:ln>
          <a:no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t" anchorCtr="0">
          <a:noAutofit/>
        </a:bodyPr>
        <a:lstStyle/>
        <a:p>
          <a:pPr lvl="0" algn="ctr" defTabSz="1066800">
            <a:lnSpc>
              <a:spcPct val="90000"/>
            </a:lnSpc>
            <a:spcBef>
              <a:spcPct val="0"/>
            </a:spcBef>
            <a:spcAft>
              <a:spcPct val="35000"/>
            </a:spcAft>
          </a:pPr>
          <a:r>
            <a:rPr lang="en-US" sz="2400" kern="1200" dirty="0" smtClean="0"/>
            <a:t>Lack of Motivation</a:t>
          </a:r>
        </a:p>
        <a:p>
          <a:pPr lvl="0" algn="ctr" defTabSz="1066800">
            <a:lnSpc>
              <a:spcPct val="90000"/>
            </a:lnSpc>
            <a:spcBef>
              <a:spcPct val="0"/>
            </a:spcBef>
            <a:spcAft>
              <a:spcPct val="35000"/>
            </a:spcAft>
          </a:pPr>
          <a:endParaRPr lang="en-US" sz="2400" kern="1200" dirty="0" smtClean="0"/>
        </a:p>
        <a:p>
          <a:pPr lvl="0" algn="ctr" defTabSz="1066800">
            <a:lnSpc>
              <a:spcPct val="90000"/>
            </a:lnSpc>
            <a:spcBef>
              <a:spcPct val="0"/>
            </a:spcBef>
            <a:spcAft>
              <a:spcPct val="35000"/>
            </a:spcAft>
          </a:pPr>
          <a:r>
            <a:rPr lang="en-US" sz="2400" kern="1200" dirty="0" smtClean="0"/>
            <a:t>73% of People Give Up On Their New Years Resolution</a:t>
          </a:r>
        </a:p>
        <a:p>
          <a:pPr lvl="0" algn="l" defTabSz="1066800">
            <a:lnSpc>
              <a:spcPct val="90000"/>
            </a:lnSpc>
            <a:spcBef>
              <a:spcPct val="0"/>
            </a:spcBef>
            <a:spcAft>
              <a:spcPct val="35000"/>
            </a:spcAft>
          </a:pPr>
          <a:endParaRPr lang="en-US" sz="2400" kern="1200" dirty="0"/>
        </a:p>
      </dsp:txBody>
      <dsp:txXfrm rot="10800000">
        <a:off x="339710" y="2243801"/>
        <a:ext cx="2399255" cy="3764784"/>
      </dsp:txXfrm>
    </dsp:sp>
    <dsp:sp modelId="{33D607E0-8B55-844B-A001-F262FA245328}">
      <dsp:nvSpPr>
        <dsp:cNvPr id="0" name=""/>
        <dsp:cNvSpPr/>
      </dsp:nvSpPr>
      <dsp:spPr>
        <a:xfrm>
          <a:off x="3073236" y="290438"/>
          <a:ext cx="2556497" cy="1751970"/>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a:ext>
            </a:extLst>
          </a:blip>
          <a:srcRect/>
          <a:stretch>
            <a:fillRect/>
          </a:stretch>
        </a:blipFill>
        <a:ln>
          <a:no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dsp:spPr>
      <dsp:style>
        <a:lnRef idx="0">
          <a:scrgbClr r="0" g="0" b="0"/>
        </a:lnRef>
        <a:fillRef idx="1">
          <a:scrgbClr r="0" g="0" b="0"/>
        </a:fillRef>
        <a:effectRef idx="2">
          <a:scrgbClr r="0" g="0" b="0"/>
        </a:effectRef>
        <a:fontRef idx="minor"/>
      </dsp:style>
    </dsp:sp>
    <dsp:sp modelId="{257A7E24-4E2E-CD4C-AA51-4CD6A9F71329}">
      <dsp:nvSpPr>
        <dsp:cNvPr id="0" name=""/>
        <dsp:cNvSpPr/>
      </dsp:nvSpPr>
      <dsp:spPr>
        <a:xfrm rot="10800000">
          <a:off x="3073236" y="2161962"/>
          <a:ext cx="2556497" cy="3952523"/>
        </a:xfrm>
        <a:prstGeom prst="round2SameRect">
          <a:avLst>
            <a:gd name="adj1" fmla="val 10500"/>
            <a:gd name="adj2" fmla="val 0"/>
          </a:avLst>
        </a:prstGeom>
        <a:gradFill rotWithShape="0">
          <a:gsLst>
            <a:gs pos="0">
              <a:schemeClr val="accent1">
                <a:hueOff val="0"/>
                <a:satOff val="0"/>
                <a:lumOff val="0"/>
                <a:alphaOff val="0"/>
              </a:schemeClr>
            </a:gs>
            <a:gs pos="100000">
              <a:schemeClr val="accent1">
                <a:hueOff val="0"/>
                <a:satOff val="0"/>
                <a:lumOff val="0"/>
                <a:alphaOff val="0"/>
                <a:shade val="48000"/>
                <a:satMod val="180000"/>
                <a:lumMod val="94000"/>
              </a:schemeClr>
            </a:gs>
            <a:gs pos="100000">
              <a:schemeClr val="accent1">
                <a:hueOff val="0"/>
                <a:satOff val="0"/>
                <a:lumOff val="0"/>
                <a:alphaOff val="0"/>
                <a:shade val="48000"/>
                <a:satMod val="180000"/>
                <a:lumMod val="94000"/>
              </a:schemeClr>
            </a:gs>
          </a:gsLst>
          <a:lin ang="4140000" scaled="1"/>
        </a:gradFill>
        <a:ln>
          <a:no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t" anchorCtr="0">
          <a:noAutofit/>
        </a:bodyPr>
        <a:lstStyle/>
        <a:p>
          <a:pPr lvl="0" algn="ctr" defTabSz="1066800">
            <a:lnSpc>
              <a:spcPct val="90000"/>
            </a:lnSpc>
            <a:spcBef>
              <a:spcPct val="0"/>
            </a:spcBef>
            <a:spcAft>
              <a:spcPct val="35000"/>
            </a:spcAft>
          </a:pPr>
          <a:r>
            <a:rPr lang="en-US" sz="2400" kern="1200" dirty="0" smtClean="0"/>
            <a:t>Costly</a:t>
          </a:r>
          <a:endParaRPr lang="en-US" sz="2400" kern="1200" dirty="0"/>
        </a:p>
      </dsp:txBody>
      <dsp:txXfrm rot="10800000">
        <a:off x="3151857" y="2161962"/>
        <a:ext cx="2399255" cy="3873902"/>
      </dsp:txXfrm>
    </dsp:sp>
    <dsp:sp modelId="{8E434B66-6A15-0040-A474-FD928F244FD5}">
      <dsp:nvSpPr>
        <dsp:cNvPr id="0" name=""/>
        <dsp:cNvSpPr/>
      </dsp:nvSpPr>
      <dsp:spPr>
        <a:xfrm>
          <a:off x="5885384" y="217373"/>
          <a:ext cx="2556497" cy="1993260"/>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a:ext>
            </a:extLst>
          </a:blip>
          <a:srcRect/>
          <a:stretch>
            <a:fillRect/>
          </a:stretch>
        </a:blipFill>
        <a:ln>
          <a:no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dsp:spPr>
      <dsp:style>
        <a:lnRef idx="0">
          <a:scrgbClr r="0" g="0" b="0"/>
        </a:lnRef>
        <a:fillRef idx="1">
          <a:scrgbClr r="0" g="0" b="0"/>
        </a:fillRef>
        <a:effectRef idx="2">
          <a:scrgbClr r="0" g="0" b="0"/>
        </a:effectRef>
        <a:fontRef idx="minor"/>
      </dsp:style>
    </dsp:sp>
    <dsp:sp modelId="{A26839CC-F8E1-0746-BAD4-BE00E1618FCB}">
      <dsp:nvSpPr>
        <dsp:cNvPr id="0" name=""/>
        <dsp:cNvSpPr/>
      </dsp:nvSpPr>
      <dsp:spPr>
        <a:xfrm rot="10800000">
          <a:off x="5885384" y="2304702"/>
          <a:ext cx="2556497" cy="3762203"/>
        </a:xfrm>
        <a:prstGeom prst="round2SameRect">
          <a:avLst>
            <a:gd name="adj1" fmla="val 10500"/>
            <a:gd name="adj2" fmla="val 0"/>
          </a:avLst>
        </a:prstGeom>
        <a:gradFill rotWithShape="0">
          <a:gsLst>
            <a:gs pos="0">
              <a:schemeClr val="accent1">
                <a:hueOff val="0"/>
                <a:satOff val="0"/>
                <a:lumOff val="0"/>
                <a:alphaOff val="0"/>
              </a:schemeClr>
            </a:gs>
            <a:gs pos="100000">
              <a:schemeClr val="accent1">
                <a:hueOff val="0"/>
                <a:satOff val="0"/>
                <a:lumOff val="0"/>
                <a:alphaOff val="0"/>
                <a:shade val="48000"/>
                <a:satMod val="180000"/>
                <a:lumMod val="94000"/>
              </a:schemeClr>
            </a:gs>
            <a:gs pos="100000">
              <a:schemeClr val="accent1">
                <a:hueOff val="0"/>
                <a:satOff val="0"/>
                <a:lumOff val="0"/>
                <a:alphaOff val="0"/>
                <a:shade val="48000"/>
                <a:satMod val="180000"/>
                <a:lumMod val="94000"/>
              </a:schemeClr>
            </a:gs>
          </a:gsLst>
          <a:lin ang="4140000" scaled="1"/>
        </a:gradFill>
        <a:ln>
          <a:no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t" anchorCtr="0">
          <a:noAutofit/>
        </a:bodyPr>
        <a:lstStyle/>
        <a:p>
          <a:pPr lvl="0" algn="ctr" defTabSz="1066800">
            <a:lnSpc>
              <a:spcPct val="90000"/>
            </a:lnSpc>
            <a:spcBef>
              <a:spcPct val="0"/>
            </a:spcBef>
            <a:spcAft>
              <a:spcPct val="35000"/>
            </a:spcAft>
          </a:pPr>
          <a:r>
            <a:rPr lang="en-US" sz="2400" kern="1200" dirty="0" smtClean="0"/>
            <a:t>Over-Crowded</a:t>
          </a:r>
          <a:endParaRPr lang="en-US" sz="2400" kern="1200" dirty="0"/>
        </a:p>
      </dsp:txBody>
      <dsp:txXfrm rot="10800000">
        <a:off x="5964005" y="2304702"/>
        <a:ext cx="2399255" cy="368358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EC327F-F90F-3C43-AEF6-1E79BF454E50}">
      <dsp:nvSpPr>
        <dsp:cNvPr id="0" name=""/>
        <dsp:cNvSpPr/>
      </dsp:nvSpPr>
      <dsp:spPr>
        <a:xfrm>
          <a:off x="5475221" y="3937121"/>
          <a:ext cx="2860202" cy="185276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228600" lvl="1" indent="-228600" algn="l" defTabSz="933450">
            <a:lnSpc>
              <a:spcPct val="90000"/>
            </a:lnSpc>
            <a:spcBef>
              <a:spcPct val="0"/>
            </a:spcBef>
            <a:spcAft>
              <a:spcPct val="15000"/>
            </a:spcAft>
            <a:buChar char="••"/>
          </a:pPr>
          <a:r>
            <a:rPr lang="en-US" sz="2100" kern="1200" dirty="0" smtClean="0"/>
            <a:t>The Sell</a:t>
          </a:r>
          <a:endParaRPr lang="en-US" sz="2100" kern="1200" dirty="0"/>
        </a:p>
      </dsp:txBody>
      <dsp:txXfrm>
        <a:off x="6373981" y="4441010"/>
        <a:ext cx="1920743" cy="1308174"/>
      </dsp:txXfrm>
    </dsp:sp>
    <dsp:sp modelId="{F9F5B325-D6DB-C542-96F2-9BCA78C7837F}">
      <dsp:nvSpPr>
        <dsp:cNvPr id="0" name=""/>
        <dsp:cNvSpPr/>
      </dsp:nvSpPr>
      <dsp:spPr>
        <a:xfrm>
          <a:off x="808574" y="3937121"/>
          <a:ext cx="2860202" cy="185276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228600" lvl="1" indent="-228600" algn="l" defTabSz="933450">
            <a:lnSpc>
              <a:spcPct val="90000"/>
            </a:lnSpc>
            <a:spcBef>
              <a:spcPct val="0"/>
            </a:spcBef>
            <a:spcAft>
              <a:spcPct val="15000"/>
            </a:spcAft>
            <a:buChar char="••"/>
          </a:pPr>
          <a:r>
            <a:rPr lang="en-US" sz="2100" kern="1200" dirty="0" smtClean="0"/>
            <a:t>Further Our Market </a:t>
          </a:r>
          <a:endParaRPr lang="en-US" sz="2100" kern="1200" dirty="0"/>
        </a:p>
      </dsp:txBody>
      <dsp:txXfrm>
        <a:off x="849273" y="4441010"/>
        <a:ext cx="1920743" cy="1308174"/>
      </dsp:txXfrm>
    </dsp:sp>
    <dsp:sp modelId="{8B05EE32-7DDF-B940-A1E6-F052E4DCC978}">
      <dsp:nvSpPr>
        <dsp:cNvPr id="0" name=""/>
        <dsp:cNvSpPr/>
      </dsp:nvSpPr>
      <dsp:spPr>
        <a:xfrm>
          <a:off x="5475221" y="0"/>
          <a:ext cx="2860202" cy="185276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228600" lvl="1" indent="-228600" algn="l" defTabSz="933450">
            <a:lnSpc>
              <a:spcPct val="90000"/>
            </a:lnSpc>
            <a:spcBef>
              <a:spcPct val="0"/>
            </a:spcBef>
            <a:spcAft>
              <a:spcPct val="15000"/>
            </a:spcAft>
            <a:buChar char="••"/>
          </a:pPr>
          <a:r>
            <a:rPr lang="en-US" sz="2100" kern="1200" dirty="0" smtClean="0"/>
            <a:t>The Beginning</a:t>
          </a:r>
          <a:endParaRPr lang="en-US" sz="2100" kern="1200" dirty="0"/>
        </a:p>
      </dsp:txBody>
      <dsp:txXfrm>
        <a:off x="6373981" y="40699"/>
        <a:ext cx="1920743" cy="1308174"/>
      </dsp:txXfrm>
    </dsp:sp>
    <dsp:sp modelId="{C3D9859C-F35D-104B-8850-892BC76C11AD}">
      <dsp:nvSpPr>
        <dsp:cNvPr id="0" name=""/>
        <dsp:cNvSpPr/>
      </dsp:nvSpPr>
      <dsp:spPr>
        <a:xfrm>
          <a:off x="808574" y="0"/>
          <a:ext cx="2860202" cy="185276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228600" lvl="1" indent="-228600" algn="l" defTabSz="933450">
            <a:lnSpc>
              <a:spcPct val="90000"/>
            </a:lnSpc>
            <a:spcBef>
              <a:spcPct val="0"/>
            </a:spcBef>
            <a:spcAft>
              <a:spcPct val="15000"/>
            </a:spcAft>
            <a:buChar char="••"/>
          </a:pPr>
          <a:r>
            <a:rPr lang="en-US" sz="2100" kern="1200" dirty="0" smtClean="0"/>
            <a:t>How Do We Keep Our Customers?</a:t>
          </a:r>
          <a:endParaRPr lang="en-US" sz="2100" kern="1200" dirty="0"/>
        </a:p>
      </dsp:txBody>
      <dsp:txXfrm>
        <a:off x="849273" y="40699"/>
        <a:ext cx="1920743" cy="1308174"/>
      </dsp:txXfrm>
    </dsp:sp>
    <dsp:sp modelId="{5F5BFD52-E05A-014B-B180-760AD74E6E86}">
      <dsp:nvSpPr>
        <dsp:cNvPr id="0" name=""/>
        <dsp:cNvSpPr/>
      </dsp:nvSpPr>
      <dsp:spPr>
        <a:xfrm>
          <a:off x="2007080" y="330023"/>
          <a:ext cx="2507019" cy="2507019"/>
        </a:xfrm>
        <a:prstGeom prst="pieWedge">
          <a:avLst/>
        </a:prstGeom>
        <a:gradFill rotWithShape="0">
          <a:gsLst>
            <a:gs pos="0">
              <a:schemeClr val="accent1">
                <a:hueOff val="0"/>
                <a:satOff val="0"/>
                <a:lumOff val="0"/>
                <a:alphaOff val="0"/>
              </a:schemeClr>
            </a:gs>
            <a:gs pos="100000">
              <a:schemeClr val="accent1">
                <a:hueOff val="0"/>
                <a:satOff val="0"/>
                <a:lumOff val="0"/>
                <a:alphaOff val="0"/>
                <a:shade val="48000"/>
                <a:satMod val="180000"/>
                <a:lumMod val="94000"/>
              </a:schemeClr>
            </a:gs>
            <a:gs pos="100000">
              <a:schemeClr val="accent1">
                <a:hueOff val="0"/>
                <a:satOff val="0"/>
                <a:lumOff val="0"/>
                <a:alphaOff val="0"/>
                <a:shade val="48000"/>
                <a:satMod val="180000"/>
                <a:lumMod val="94000"/>
              </a:schemeClr>
            </a:gs>
          </a:gsLst>
          <a:lin ang="4140000" scaled="1"/>
        </a:gradFill>
        <a:ln>
          <a:no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dsp:spPr>
      <dsp:style>
        <a:lnRef idx="0">
          <a:scrgbClr r="0" g="0" b="0"/>
        </a:lnRef>
        <a:fillRef idx="3">
          <a:scrgbClr r="0" g="0" b="0"/>
        </a:fillRef>
        <a:effectRef idx="2">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kern="1200" dirty="0" smtClean="0"/>
            <a:t>Personal  Trainers and Trainees are offered incentives</a:t>
          </a:r>
        </a:p>
        <a:p>
          <a:pPr lvl="0" algn="ctr" defTabSz="755650">
            <a:lnSpc>
              <a:spcPct val="90000"/>
            </a:lnSpc>
            <a:spcBef>
              <a:spcPct val="0"/>
            </a:spcBef>
            <a:spcAft>
              <a:spcPct val="35000"/>
            </a:spcAft>
          </a:pPr>
          <a:endParaRPr lang="en-US" sz="1700" kern="1200" dirty="0"/>
        </a:p>
      </dsp:txBody>
      <dsp:txXfrm>
        <a:off x="2741369" y="1064312"/>
        <a:ext cx="1772730" cy="1772730"/>
      </dsp:txXfrm>
    </dsp:sp>
    <dsp:sp modelId="{7C00D2A7-02F7-774D-9F1F-4063BF49CDDD}">
      <dsp:nvSpPr>
        <dsp:cNvPr id="0" name=""/>
        <dsp:cNvSpPr/>
      </dsp:nvSpPr>
      <dsp:spPr>
        <a:xfrm rot="5400000">
          <a:off x="4629898" y="330023"/>
          <a:ext cx="2507019" cy="2507019"/>
        </a:xfrm>
        <a:prstGeom prst="pieWedge">
          <a:avLst/>
        </a:prstGeom>
        <a:gradFill rotWithShape="0">
          <a:gsLst>
            <a:gs pos="0">
              <a:schemeClr val="accent1">
                <a:hueOff val="0"/>
                <a:satOff val="0"/>
                <a:lumOff val="0"/>
                <a:alphaOff val="0"/>
              </a:schemeClr>
            </a:gs>
            <a:gs pos="100000">
              <a:schemeClr val="accent1">
                <a:hueOff val="0"/>
                <a:satOff val="0"/>
                <a:lumOff val="0"/>
                <a:alphaOff val="0"/>
                <a:shade val="48000"/>
                <a:satMod val="180000"/>
                <a:lumMod val="94000"/>
              </a:schemeClr>
            </a:gs>
            <a:gs pos="100000">
              <a:schemeClr val="accent1">
                <a:hueOff val="0"/>
                <a:satOff val="0"/>
                <a:lumOff val="0"/>
                <a:alphaOff val="0"/>
                <a:shade val="48000"/>
                <a:satMod val="180000"/>
                <a:lumMod val="94000"/>
              </a:schemeClr>
            </a:gs>
          </a:gsLst>
          <a:lin ang="4140000" scaled="1"/>
        </a:gradFill>
        <a:ln>
          <a:no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dsp:spPr>
      <dsp:style>
        <a:lnRef idx="0">
          <a:scrgbClr r="0" g="0" b="0"/>
        </a:lnRef>
        <a:fillRef idx="3">
          <a:scrgbClr r="0" g="0" b="0"/>
        </a:fillRef>
        <a:effectRef idx="2">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kern="1200" dirty="0" smtClean="0"/>
            <a:t>Application  Development and Testing</a:t>
          </a:r>
          <a:endParaRPr lang="en-US" sz="1700" kern="1200" dirty="0"/>
        </a:p>
      </dsp:txBody>
      <dsp:txXfrm rot="-5400000">
        <a:off x="4629898" y="1064312"/>
        <a:ext cx="1772730" cy="1772730"/>
      </dsp:txXfrm>
    </dsp:sp>
    <dsp:sp modelId="{45CE28B3-34B8-7E4C-A16A-2E9D36EF6C56}">
      <dsp:nvSpPr>
        <dsp:cNvPr id="0" name=""/>
        <dsp:cNvSpPr/>
      </dsp:nvSpPr>
      <dsp:spPr>
        <a:xfrm rot="10800000">
          <a:off x="4629898" y="2952840"/>
          <a:ext cx="2507019" cy="2507019"/>
        </a:xfrm>
        <a:prstGeom prst="pieWedge">
          <a:avLst/>
        </a:prstGeom>
        <a:gradFill rotWithShape="0">
          <a:gsLst>
            <a:gs pos="0">
              <a:schemeClr val="accent1">
                <a:hueOff val="0"/>
                <a:satOff val="0"/>
                <a:lumOff val="0"/>
                <a:alphaOff val="0"/>
              </a:schemeClr>
            </a:gs>
            <a:gs pos="100000">
              <a:schemeClr val="accent1">
                <a:hueOff val="0"/>
                <a:satOff val="0"/>
                <a:lumOff val="0"/>
                <a:alphaOff val="0"/>
                <a:shade val="48000"/>
                <a:satMod val="180000"/>
                <a:lumMod val="94000"/>
              </a:schemeClr>
            </a:gs>
            <a:gs pos="100000">
              <a:schemeClr val="accent1">
                <a:hueOff val="0"/>
                <a:satOff val="0"/>
                <a:lumOff val="0"/>
                <a:alphaOff val="0"/>
                <a:shade val="48000"/>
                <a:satMod val="180000"/>
                <a:lumMod val="94000"/>
              </a:schemeClr>
            </a:gs>
          </a:gsLst>
          <a:lin ang="4140000" scaled="1"/>
        </a:gradFill>
        <a:ln>
          <a:no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dsp:spPr>
      <dsp:style>
        <a:lnRef idx="0">
          <a:scrgbClr r="0" g="0" b="0"/>
        </a:lnRef>
        <a:fillRef idx="3">
          <a:scrgbClr r="0" g="0" b="0"/>
        </a:fillRef>
        <a:effectRef idx="2">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kern="1200" dirty="0" smtClean="0"/>
            <a:t>Application is featured at various fitness expos</a:t>
          </a:r>
        </a:p>
      </dsp:txBody>
      <dsp:txXfrm rot="10800000">
        <a:off x="4629898" y="2952840"/>
        <a:ext cx="1772730" cy="1772730"/>
      </dsp:txXfrm>
    </dsp:sp>
    <dsp:sp modelId="{4BAA792E-F6D2-4742-B01B-9A3C914A7394}">
      <dsp:nvSpPr>
        <dsp:cNvPr id="0" name=""/>
        <dsp:cNvSpPr/>
      </dsp:nvSpPr>
      <dsp:spPr>
        <a:xfrm rot="16200000">
          <a:off x="2007080" y="2952840"/>
          <a:ext cx="2507019" cy="2507019"/>
        </a:xfrm>
        <a:prstGeom prst="pieWedge">
          <a:avLst/>
        </a:prstGeom>
        <a:gradFill rotWithShape="0">
          <a:gsLst>
            <a:gs pos="0">
              <a:schemeClr val="accent1">
                <a:hueOff val="0"/>
                <a:satOff val="0"/>
                <a:lumOff val="0"/>
                <a:alphaOff val="0"/>
              </a:schemeClr>
            </a:gs>
            <a:gs pos="100000">
              <a:schemeClr val="accent1">
                <a:hueOff val="0"/>
                <a:satOff val="0"/>
                <a:lumOff val="0"/>
                <a:alphaOff val="0"/>
                <a:shade val="48000"/>
                <a:satMod val="180000"/>
                <a:lumMod val="94000"/>
              </a:schemeClr>
            </a:gs>
            <a:gs pos="100000">
              <a:schemeClr val="accent1">
                <a:hueOff val="0"/>
                <a:satOff val="0"/>
                <a:lumOff val="0"/>
                <a:alphaOff val="0"/>
                <a:shade val="48000"/>
                <a:satMod val="180000"/>
                <a:lumMod val="94000"/>
              </a:schemeClr>
            </a:gs>
          </a:gsLst>
          <a:lin ang="4140000" scaled="1"/>
        </a:gradFill>
        <a:ln>
          <a:no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dsp:spPr>
      <dsp:style>
        <a:lnRef idx="0">
          <a:scrgbClr r="0" g="0" b="0"/>
        </a:lnRef>
        <a:fillRef idx="3">
          <a:scrgbClr r="0" g="0" b="0"/>
        </a:fillRef>
        <a:effectRef idx="2">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kern="1200" dirty="0" smtClean="0"/>
            <a:t>Deals With Various Personal Trainer Associations</a:t>
          </a:r>
          <a:endParaRPr lang="en-US" sz="1700" kern="1200" dirty="0"/>
        </a:p>
      </dsp:txBody>
      <dsp:txXfrm rot="5400000">
        <a:off x="2741369" y="2952840"/>
        <a:ext cx="1772730" cy="1772730"/>
      </dsp:txXfrm>
    </dsp:sp>
    <dsp:sp modelId="{F5DF25AC-8462-0E46-8AD4-BC0D2600F5D8}">
      <dsp:nvSpPr>
        <dsp:cNvPr id="0" name=""/>
        <dsp:cNvSpPr/>
      </dsp:nvSpPr>
      <dsp:spPr>
        <a:xfrm>
          <a:off x="4139205" y="2373852"/>
          <a:ext cx="865587" cy="752684"/>
        </a:xfrm>
        <a:prstGeom prst="circularArrow">
          <a:avLst/>
        </a:prstGeom>
        <a:gradFill rotWithShape="0">
          <a:gsLst>
            <a:gs pos="0">
              <a:schemeClr val="accent1">
                <a:tint val="60000"/>
                <a:hueOff val="0"/>
                <a:satOff val="0"/>
                <a:lumOff val="0"/>
                <a:alphaOff val="0"/>
              </a:schemeClr>
            </a:gs>
            <a:gs pos="100000">
              <a:schemeClr val="accent1">
                <a:tint val="60000"/>
                <a:hueOff val="0"/>
                <a:satOff val="0"/>
                <a:lumOff val="0"/>
                <a:alphaOff val="0"/>
                <a:shade val="48000"/>
                <a:satMod val="180000"/>
                <a:lumMod val="94000"/>
              </a:schemeClr>
            </a:gs>
            <a:gs pos="100000">
              <a:schemeClr val="accent1">
                <a:tint val="60000"/>
                <a:hueOff val="0"/>
                <a:satOff val="0"/>
                <a:lumOff val="0"/>
                <a:alphaOff val="0"/>
                <a:shade val="48000"/>
                <a:satMod val="180000"/>
                <a:lumMod val="94000"/>
              </a:schemeClr>
            </a:gs>
          </a:gsLst>
          <a:lin ang="4140000" scaled="1"/>
        </a:gradFill>
        <a:ln>
          <a:no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dsp:spPr>
      <dsp:style>
        <a:lnRef idx="0">
          <a:scrgbClr r="0" g="0" b="0"/>
        </a:lnRef>
        <a:fillRef idx="3">
          <a:scrgbClr r="0" g="0" b="0"/>
        </a:fillRef>
        <a:effectRef idx="2">
          <a:scrgbClr r="0" g="0" b="0"/>
        </a:effectRef>
        <a:fontRef idx="minor"/>
      </dsp:style>
    </dsp:sp>
    <dsp:sp modelId="{45736301-CCBA-3940-89E5-BB2452235712}">
      <dsp:nvSpPr>
        <dsp:cNvPr id="0" name=""/>
        <dsp:cNvSpPr/>
      </dsp:nvSpPr>
      <dsp:spPr>
        <a:xfrm rot="10800000">
          <a:off x="4139205" y="2663346"/>
          <a:ext cx="865587" cy="752684"/>
        </a:xfrm>
        <a:prstGeom prst="circularArrow">
          <a:avLst/>
        </a:prstGeom>
        <a:gradFill rotWithShape="0">
          <a:gsLst>
            <a:gs pos="0">
              <a:schemeClr val="accent1">
                <a:tint val="60000"/>
                <a:hueOff val="0"/>
                <a:satOff val="0"/>
                <a:lumOff val="0"/>
                <a:alphaOff val="0"/>
              </a:schemeClr>
            </a:gs>
            <a:gs pos="100000">
              <a:schemeClr val="accent1">
                <a:tint val="60000"/>
                <a:hueOff val="0"/>
                <a:satOff val="0"/>
                <a:lumOff val="0"/>
                <a:alphaOff val="0"/>
                <a:shade val="48000"/>
                <a:satMod val="180000"/>
                <a:lumMod val="94000"/>
              </a:schemeClr>
            </a:gs>
            <a:gs pos="100000">
              <a:schemeClr val="accent1">
                <a:tint val="60000"/>
                <a:hueOff val="0"/>
                <a:satOff val="0"/>
                <a:lumOff val="0"/>
                <a:alphaOff val="0"/>
                <a:shade val="48000"/>
                <a:satMod val="180000"/>
                <a:lumMod val="94000"/>
              </a:schemeClr>
            </a:gs>
          </a:gsLst>
          <a:lin ang="4140000" scaled="1"/>
        </a:gradFill>
        <a:ln>
          <a:no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dsp:spPr>
      <dsp:style>
        <a:lnRef idx="0">
          <a:scrgbClr r="0" g="0" b="0"/>
        </a:lnRef>
        <a:fillRef idx="3">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2.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diagrams.loki3.com/VaryingWidthList+Icon">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5.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A1CB1E-DB64-0541-8A81-F4D8F95B5AB8}" type="datetimeFigureOut">
              <a:rPr lang="en-US" smtClean="0"/>
              <a:t>4/28/16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FE2AD5-B475-1848-9767-1DD7DA3D0183}" type="slidenum">
              <a:rPr lang="en-US" smtClean="0"/>
              <a:t>‹#›</a:t>
            </a:fld>
            <a:endParaRPr lang="en-US"/>
          </a:p>
        </p:txBody>
      </p:sp>
    </p:spTree>
    <p:extLst>
      <p:ext uri="{BB962C8B-B14F-4D97-AF65-F5344CB8AC3E}">
        <p14:creationId xmlns:p14="http://schemas.microsoft.com/office/powerpoint/2010/main" val="415584913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Trainer</a:t>
            </a:r>
          </a:p>
          <a:p>
            <a:r>
              <a:rPr lang="en-US" dirty="0" smtClean="0"/>
              <a:t>Gym Overhead Cost</a:t>
            </a:r>
            <a:r>
              <a:rPr lang="en-US" baseline="0" dirty="0" smtClean="0"/>
              <a:t> Average $4800-$7200</a:t>
            </a:r>
          </a:p>
          <a:p>
            <a:r>
              <a:rPr lang="en-US" baseline="0" dirty="0" smtClean="0"/>
              <a:t>Marketing Costs-No Longer does a trainer have to put in the time/effort to market their services</a:t>
            </a:r>
          </a:p>
          <a:p>
            <a:r>
              <a:rPr lang="en-US" baseline="0" dirty="0" smtClean="0"/>
              <a:t>Traveling Costs-Trainee’s Will Be in the General Vicinity of the Trainer which will mitigate traveling expenses</a:t>
            </a:r>
          </a:p>
          <a:p>
            <a:r>
              <a:rPr lang="en-US" baseline="0" dirty="0" smtClean="0"/>
              <a:t>Trainee</a:t>
            </a:r>
          </a:p>
          <a:p>
            <a:r>
              <a:rPr lang="en-US" baseline="0" dirty="0" smtClean="0"/>
              <a:t>No More Gym Membership Costs, including sign up fees and contract breaking fees </a:t>
            </a:r>
          </a:p>
          <a:p>
            <a:r>
              <a:rPr lang="en-US" dirty="0" smtClean="0"/>
              <a:t>No More Gym Guest Fees If</a:t>
            </a:r>
            <a:r>
              <a:rPr lang="en-US" baseline="0" dirty="0" smtClean="0"/>
              <a:t> Traveling </a:t>
            </a:r>
          </a:p>
          <a:p>
            <a:r>
              <a:rPr lang="en-US" baseline="0" dirty="0" smtClean="0"/>
              <a:t>Location-No more driving to a gym that may not be in your are</a:t>
            </a:r>
            <a:endParaRPr lang="en-US" dirty="0"/>
          </a:p>
        </p:txBody>
      </p:sp>
      <p:sp>
        <p:nvSpPr>
          <p:cNvPr id="4" name="Slide Number Placeholder 3"/>
          <p:cNvSpPr>
            <a:spLocks noGrp="1"/>
          </p:cNvSpPr>
          <p:nvPr>
            <p:ph type="sldNum" sz="quarter" idx="10"/>
          </p:nvPr>
        </p:nvSpPr>
        <p:spPr/>
        <p:txBody>
          <a:bodyPr/>
          <a:lstStyle/>
          <a:p>
            <a:fld id="{49FE2AD5-B475-1848-9767-1DD7DA3D0183}" type="slidenum">
              <a:rPr lang="en-US" smtClean="0"/>
              <a:t>4</a:t>
            </a:fld>
            <a:endParaRPr lang="en-US"/>
          </a:p>
        </p:txBody>
      </p:sp>
    </p:spTree>
    <p:extLst>
      <p:ext uri="{BB962C8B-B14F-4D97-AF65-F5344CB8AC3E}">
        <p14:creationId xmlns:p14="http://schemas.microsoft.com/office/powerpoint/2010/main" val="40381455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Sell-Application</a:t>
            </a:r>
            <a:r>
              <a:rPr lang="en-US" baseline="0" dirty="0" smtClean="0"/>
              <a:t> is featured at fitness expos to target the first market we would like to tap-fitness minded enthusiasts</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The furthering of our market will include us going to personal training accreditation sites and creating deals with them where we use their certifications to “certify” our trainers this may drive more people towards their accreditation; as well as, they will feature us as a viable alternative to gyms for new fitness trainers looking for certification. </a:t>
            </a:r>
          </a:p>
          <a:p>
            <a:r>
              <a:rPr lang="en-US" baseline="0" dirty="0" smtClean="0"/>
              <a:t>How Do We Keep Our Customers-Personal Trainer Deals-One Transaction Each Week For 10 Consecutive Weeks Will Result in A Reduced Percentage Cut taken out of the fee for training.</a:t>
            </a:r>
          </a:p>
          <a:p>
            <a:r>
              <a:rPr lang="en-US" baseline="0" dirty="0" smtClean="0"/>
              <a:t>Trainees-Every 10</a:t>
            </a:r>
            <a:r>
              <a:rPr lang="en-US" baseline="30000" dirty="0" smtClean="0"/>
              <a:t>th</a:t>
            </a:r>
            <a:r>
              <a:rPr lang="en-US" baseline="0" dirty="0" smtClean="0"/>
              <a:t> Consecutive Week They Workout with 4 or more days they will receive a free workout; wherever/whenever they please</a:t>
            </a:r>
          </a:p>
        </p:txBody>
      </p:sp>
      <p:sp>
        <p:nvSpPr>
          <p:cNvPr id="4" name="Slide Number Placeholder 3"/>
          <p:cNvSpPr>
            <a:spLocks noGrp="1"/>
          </p:cNvSpPr>
          <p:nvPr>
            <p:ph type="sldNum" sz="quarter" idx="10"/>
          </p:nvPr>
        </p:nvSpPr>
        <p:spPr/>
        <p:txBody>
          <a:bodyPr/>
          <a:lstStyle/>
          <a:p>
            <a:fld id="{49FE2AD5-B475-1848-9767-1DD7DA3D0183}" type="slidenum">
              <a:rPr lang="en-US" smtClean="0"/>
              <a:t>11</a:t>
            </a:fld>
            <a:endParaRPr lang="en-US"/>
          </a:p>
        </p:txBody>
      </p:sp>
    </p:spTree>
    <p:extLst>
      <p:ext uri="{BB962C8B-B14F-4D97-AF65-F5344CB8AC3E}">
        <p14:creationId xmlns:p14="http://schemas.microsoft.com/office/powerpoint/2010/main" val="30349011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Pricing</a:t>
            </a:r>
            <a:r>
              <a:rPr lang="en-US" baseline="0" dirty="0" smtClean="0"/>
              <a:t> Scheme 20% of Each Transaction</a:t>
            </a:r>
          </a:p>
          <a:p>
            <a:r>
              <a:rPr lang="en-US" baseline="0" dirty="0" smtClean="0"/>
              <a:t>Each Hour Session = 40$</a:t>
            </a:r>
            <a:endParaRPr lang="en-US" dirty="0" smtClean="0"/>
          </a:p>
          <a:p>
            <a:r>
              <a:rPr lang="en-US" dirty="0" smtClean="0"/>
              <a:t>First Year:</a:t>
            </a:r>
          </a:p>
          <a:p>
            <a:r>
              <a:rPr lang="en-US" dirty="0" smtClean="0"/>
              <a:t>Goal:</a:t>
            </a:r>
            <a:r>
              <a:rPr lang="en-US" baseline="0" dirty="0" smtClean="0"/>
              <a:t> </a:t>
            </a:r>
            <a:r>
              <a:rPr lang="en-US" dirty="0" smtClean="0"/>
              <a:t>1000 Full</a:t>
            </a:r>
            <a:r>
              <a:rPr lang="en-US" baseline="0" dirty="0" smtClean="0"/>
              <a:t> </a:t>
            </a:r>
            <a:r>
              <a:rPr lang="en-US" dirty="0" smtClean="0"/>
              <a:t>Transactions Per Week. We will primarily be directing our expenses towards staff: software team,</a:t>
            </a:r>
            <a:r>
              <a:rPr lang="en-US" baseline="0" dirty="0" smtClean="0"/>
              <a:t> marketing team, and management team. The sales marketing and advertising will be primarily focused towards marketing at fitness expos to target are first potential market base. Currently There are 289,000 Trainers In The U.S. </a:t>
            </a:r>
            <a:r>
              <a:rPr lang="en-US" baseline="0" dirty="0" smtClean="0"/>
              <a:t>We are in the third most highly populated states for personal trainers with over 1400 trainers. We </a:t>
            </a:r>
            <a:r>
              <a:rPr lang="en-US" baseline="0" dirty="0" smtClean="0"/>
              <a:t>only need a 100 of them to perform 10 transactions a week to realize our goals in the first year</a:t>
            </a:r>
          </a:p>
          <a:p>
            <a:r>
              <a:rPr lang="en-US" baseline="0" dirty="0" smtClean="0"/>
              <a:t>Second Year: Goal Is To Double Number Of Transaction to 2000 Per Week. We hope to achieve this goal through a expanded staff; as well as, greater presence at fitness related events. This is the first year we turn a profit from the word of mouth of our application; as well as, greater marketing potential. </a:t>
            </a:r>
          </a:p>
          <a:p>
            <a:r>
              <a:rPr lang="en-US" baseline="0" dirty="0" smtClean="0"/>
              <a:t>Third Year: Goal is to achieve 5,000 Transactions Per Week. We once again expand our staff; however, this time much greater; as well as, a larger marketing budget geared to greatly expanding our base not only to fitness expos, but also web based advertising to the general public as well as relationships with national personal trainer associations.  </a:t>
            </a:r>
          </a:p>
          <a:p>
            <a:r>
              <a:rPr lang="en-US" baseline="0" dirty="0" smtClean="0"/>
              <a:t>Why Is HR Costs So High: Average Marketing Manger, Average Software Developer, and Average Project Manager Costs. We also account for teams going to various expos. We wish to be hyper aggressive to ensure we get into the fitness industry quickly and aggressively. </a:t>
            </a:r>
          </a:p>
          <a:p>
            <a:endParaRPr lang="en-US" dirty="0"/>
          </a:p>
        </p:txBody>
      </p:sp>
      <p:sp>
        <p:nvSpPr>
          <p:cNvPr id="4" name="Slide Number Placeholder 3"/>
          <p:cNvSpPr>
            <a:spLocks noGrp="1"/>
          </p:cNvSpPr>
          <p:nvPr>
            <p:ph type="sldNum" sz="quarter" idx="10"/>
          </p:nvPr>
        </p:nvSpPr>
        <p:spPr/>
        <p:txBody>
          <a:bodyPr/>
          <a:lstStyle/>
          <a:p>
            <a:fld id="{49FE2AD5-B475-1848-9767-1DD7DA3D0183}" type="slidenum">
              <a:rPr lang="en-US" smtClean="0"/>
              <a:t>12</a:t>
            </a:fld>
            <a:endParaRPr lang="en-US"/>
          </a:p>
        </p:txBody>
      </p:sp>
    </p:spTree>
    <p:extLst>
      <p:ext uri="{BB962C8B-B14F-4D97-AF65-F5344CB8AC3E}">
        <p14:creationId xmlns:p14="http://schemas.microsoft.com/office/powerpoint/2010/main" val="24583313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Date Placeholder 14"/>
          <p:cNvSpPr>
            <a:spLocks noGrp="1"/>
          </p:cNvSpPr>
          <p:nvPr>
            <p:ph type="dt" sz="half" idx="10"/>
          </p:nvPr>
        </p:nvSpPr>
        <p:spPr/>
        <p:txBody>
          <a:bodyPr/>
          <a:lstStyle/>
          <a:p>
            <a:fld id="{2069C06D-4ED8-42C6-905D-CA84CA1B6CBF}" type="datetime2">
              <a:rPr lang="en-US" smtClean="0"/>
              <a:t>Thursday, April 28, 16</a:t>
            </a:fld>
            <a:endParaRPr lang="en-US" dirty="0"/>
          </a:p>
        </p:txBody>
      </p:sp>
      <p:sp>
        <p:nvSpPr>
          <p:cNvPr id="16" name="Slide Number Placeholder 15"/>
          <p:cNvSpPr>
            <a:spLocks noGrp="1"/>
          </p:cNvSpPr>
          <p:nvPr>
            <p:ph type="sldNum" sz="quarter" idx="11"/>
          </p:nvPr>
        </p:nvSpPr>
        <p:spPr/>
        <p:txBody>
          <a:bodyPr/>
          <a:lstStyle/>
          <a:p>
            <a:fld id="{1789C0F2-17E0-497A-9BBE-0C73201AAFE3}" type="slidenum">
              <a:rPr lang="en-US" smtClean="0"/>
              <a:pPr/>
              <a:t>‹#›</a:t>
            </a:fld>
            <a:endParaRPr lang="en-US" dirty="0"/>
          </a:p>
        </p:txBody>
      </p:sp>
      <p:sp>
        <p:nvSpPr>
          <p:cNvPr id="17" name="Footer Placeholder 16"/>
          <p:cNvSpPr>
            <a:spLocks noGrp="1"/>
          </p:cNvSpPr>
          <p:nvPr>
            <p:ph type="ftr" sz="quarter" idx="12"/>
          </p:nvPr>
        </p:nvSpPr>
        <p:spPr/>
        <p:txBody>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6EEE0E-EDB0-4D84-86B0-50833DF22902}" type="datetime2">
              <a:rPr lang="en-US" smtClean="0"/>
              <a:t>Thursday, April 28, 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89C0F2-17E0-497A-9BBE-0C73201AAFE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114372C-B5AB-4C39-B273-B99224EB4DD5}" type="datetime2">
              <a:rPr lang="en-US" smtClean="0"/>
              <a:t>Thursday, April 28, 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89C0F2-17E0-497A-9BBE-0C73201AAFE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4" name="Date Placeholder 13"/>
          <p:cNvSpPr>
            <a:spLocks noGrp="1"/>
          </p:cNvSpPr>
          <p:nvPr>
            <p:ph type="dt" sz="half" idx="10"/>
          </p:nvPr>
        </p:nvSpPr>
        <p:spPr/>
        <p:txBody>
          <a:bodyPr/>
          <a:lstStyle/>
          <a:p>
            <a:fld id="{14CB1CAA-32CD-4B55-B92A-B8F0843CACF4}" type="datetime2">
              <a:rPr lang="en-US" smtClean="0"/>
              <a:t>Thursday, April 28, 16</a:t>
            </a:fld>
            <a:endParaRPr lang="en-US" dirty="0"/>
          </a:p>
        </p:txBody>
      </p:sp>
      <p:sp>
        <p:nvSpPr>
          <p:cNvPr id="15" name="Slide Number Placeholder 14"/>
          <p:cNvSpPr>
            <a:spLocks noGrp="1"/>
          </p:cNvSpPr>
          <p:nvPr>
            <p:ph type="sldNum" sz="quarter" idx="11"/>
          </p:nvPr>
        </p:nvSpPr>
        <p:spPr/>
        <p:txBody>
          <a:bodyPr/>
          <a:lstStyle/>
          <a:p>
            <a:fld id="{1789C0F2-17E0-497A-9BBE-0C73201AAFE3}" type="slidenum">
              <a:rPr lang="en-US" smtClean="0"/>
              <a:pPr/>
              <a:t>‹#›</a:t>
            </a:fld>
            <a:endParaRPr lang="en-US" dirty="0"/>
          </a:p>
        </p:txBody>
      </p:sp>
      <p:sp>
        <p:nvSpPr>
          <p:cNvPr id="16" name="Footer Placeholder 15"/>
          <p:cNvSpPr>
            <a:spLocks noGrp="1"/>
          </p:cNvSpPr>
          <p:nvPr>
            <p:ph type="ftr" sz="quarter" idx="12"/>
          </p:nvPr>
        </p:nvSpPr>
        <p:spPr/>
        <p:txBody>
          <a:bodyPr/>
          <a:lstStyle/>
          <a:p>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Date Placeholder 11"/>
          <p:cNvSpPr>
            <a:spLocks noGrp="1"/>
          </p:cNvSpPr>
          <p:nvPr>
            <p:ph type="dt" sz="half" idx="10"/>
          </p:nvPr>
        </p:nvSpPr>
        <p:spPr/>
        <p:txBody>
          <a:bodyPr/>
          <a:lstStyle/>
          <a:p>
            <a:fld id="{3AD8CDC4-3D19-4983-B478-82F6B8E5AB66}" type="datetime2">
              <a:rPr lang="en-US" smtClean="0"/>
              <a:t>Thursday, April 28, 16</a:t>
            </a:fld>
            <a:endParaRPr lang="en-US" dirty="0"/>
          </a:p>
        </p:txBody>
      </p:sp>
      <p:sp>
        <p:nvSpPr>
          <p:cNvPr id="13" name="Slide Number Placeholder 12"/>
          <p:cNvSpPr>
            <a:spLocks noGrp="1"/>
          </p:cNvSpPr>
          <p:nvPr>
            <p:ph type="sldNum" sz="quarter" idx="11"/>
          </p:nvPr>
        </p:nvSpPr>
        <p:spPr/>
        <p:txBody>
          <a:bodyPr/>
          <a:lstStyle/>
          <a:p>
            <a:fld id="{1789C0F2-17E0-497A-9BBE-0C73201AAFE3}" type="slidenum">
              <a:rPr lang="en-US" smtClean="0"/>
              <a:pPr/>
              <a:t>‹#›</a:t>
            </a:fld>
            <a:endParaRPr lang="en-US" dirty="0"/>
          </a:p>
        </p:txBody>
      </p:sp>
      <p:sp>
        <p:nvSpPr>
          <p:cNvPr id="14" name="Footer Placeholder 13"/>
          <p:cNvSpPr>
            <a:spLocks noGrp="1"/>
          </p:cNvSpPr>
          <p:nvPr>
            <p:ph type="ftr" sz="quarter" idx="12"/>
          </p:nvPr>
        </p:nvSpPr>
        <p:spPr/>
        <p:txBody>
          <a:bodyPr/>
          <a:lstStyle/>
          <a:p>
            <a:endParaRPr lang="en-US" dirty="0"/>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84B82477-D5D3-4181-8C11-75D0F2433A87}" type="datetime2">
              <a:rPr lang="en-US" smtClean="0"/>
              <a:t>Thursday, April 28, 16</a:t>
            </a:fld>
            <a:endParaRPr lang="en-US" dirty="0"/>
          </a:p>
        </p:txBody>
      </p:sp>
      <p:sp>
        <p:nvSpPr>
          <p:cNvPr id="9" name="Slide Number Placeholder 8"/>
          <p:cNvSpPr>
            <a:spLocks noGrp="1"/>
          </p:cNvSpPr>
          <p:nvPr>
            <p:ph type="sldNum" sz="quarter" idx="11"/>
          </p:nvPr>
        </p:nvSpPr>
        <p:spPr/>
        <p:txBody>
          <a:bodyPr/>
          <a:lstStyle/>
          <a:p>
            <a:fld id="{1789C0F2-17E0-497A-9BBE-0C73201AAFE3}" type="slidenum">
              <a:rPr lang="en-US" smtClean="0"/>
              <a:pPr/>
              <a:t>‹#›</a:t>
            </a:fld>
            <a:endParaRPr lang="en-US" dirty="0"/>
          </a:p>
        </p:txBody>
      </p:sp>
      <p:sp>
        <p:nvSpPr>
          <p:cNvPr id="10" name="Footer Placeholder 9"/>
          <p:cNvSpPr>
            <a:spLocks noGrp="1"/>
          </p:cNvSpPr>
          <p:nvPr>
            <p:ph type="ftr" sz="quarter" idx="12"/>
          </p:nvPr>
        </p:nvSpPr>
        <p:spPr/>
        <p:txBody>
          <a:bodyPr/>
          <a:lstStyle/>
          <a:p>
            <a:endParaRPr lang="en-US" dirty="0"/>
          </a:p>
        </p:txBody>
      </p:sp>
      <p:sp>
        <p:nvSpPr>
          <p:cNvPr id="11" name="Title 10"/>
          <p:cNvSpPr>
            <a:spLocks noGrp="1"/>
          </p:cNvSpPr>
          <p:nvPr>
            <p:ph type="title"/>
          </p:nvPr>
        </p:nvSpPr>
        <p:spPr/>
        <p:txBody>
          <a:bodyPr/>
          <a:lstStyle/>
          <a:p>
            <a:r>
              <a:rPr lang="en-US" smtClean="0"/>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en-US" smtClean="0"/>
              <a:t>Click to edit Master title style</a:t>
            </a:r>
            <a:endParaRPr lang="en-US" dirty="0"/>
          </a:p>
        </p:txBody>
      </p:sp>
      <p:sp>
        <p:nvSpPr>
          <p:cNvPr id="14" name="Date Placeholder 13"/>
          <p:cNvSpPr>
            <a:spLocks noGrp="1"/>
          </p:cNvSpPr>
          <p:nvPr>
            <p:ph type="dt" sz="half" idx="10"/>
          </p:nvPr>
        </p:nvSpPr>
        <p:spPr/>
        <p:txBody>
          <a:bodyPr/>
          <a:lstStyle/>
          <a:p>
            <a:fld id="{213E253B-1893-4367-8BAE-DF4BC10DC578}" type="datetime2">
              <a:rPr lang="en-US" smtClean="0"/>
              <a:t>Thursday, April 28, 16</a:t>
            </a:fld>
            <a:endParaRPr lang="en-US" dirty="0"/>
          </a:p>
        </p:txBody>
      </p:sp>
      <p:sp>
        <p:nvSpPr>
          <p:cNvPr id="15" name="Slide Number Placeholder 14"/>
          <p:cNvSpPr>
            <a:spLocks noGrp="1"/>
          </p:cNvSpPr>
          <p:nvPr>
            <p:ph type="sldNum" sz="quarter" idx="11"/>
          </p:nvPr>
        </p:nvSpPr>
        <p:spPr/>
        <p:txBody>
          <a:bodyPr/>
          <a:lstStyle/>
          <a:p>
            <a:fld id="{1789C0F2-17E0-497A-9BBE-0C73201AAFE3}" type="slidenum">
              <a:rPr lang="en-US" smtClean="0"/>
              <a:pPr/>
              <a:t>‹#›</a:t>
            </a:fld>
            <a:endParaRPr lang="en-US" dirty="0"/>
          </a:p>
        </p:txBody>
      </p:sp>
      <p:sp>
        <p:nvSpPr>
          <p:cNvPr id="16" name="Footer Placeholder 15"/>
          <p:cNvSpPr>
            <a:spLocks noGrp="1"/>
          </p:cNvSpPr>
          <p:nvPr>
            <p:ph type="ftr" sz="quarter" idx="12"/>
          </p:nvPr>
        </p:nvSpPr>
        <p:spPr/>
        <p:txBody>
          <a:bodyPr/>
          <a:lstStyle/>
          <a:p>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Date Placeholder 6"/>
          <p:cNvSpPr>
            <a:spLocks noGrp="1"/>
          </p:cNvSpPr>
          <p:nvPr>
            <p:ph type="dt" sz="half" idx="10"/>
          </p:nvPr>
        </p:nvSpPr>
        <p:spPr/>
        <p:txBody>
          <a:bodyPr/>
          <a:lstStyle/>
          <a:p>
            <a:fld id="{8B62300D-25B3-4603-86C9-4CB776489F00}" type="datetime2">
              <a:rPr lang="en-US" smtClean="0"/>
              <a:t>Thursday, April 28, 16</a:t>
            </a:fld>
            <a:endParaRPr lang="en-US" dirty="0"/>
          </a:p>
        </p:txBody>
      </p:sp>
      <p:sp>
        <p:nvSpPr>
          <p:cNvPr id="8" name="Slide Number Placeholder 7"/>
          <p:cNvSpPr>
            <a:spLocks noGrp="1"/>
          </p:cNvSpPr>
          <p:nvPr>
            <p:ph type="sldNum" sz="quarter" idx="11"/>
          </p:nvPr>
        </p:nvSpPr>
        <p:spPr/>
        <p:txBody>
          <a:bodyPr/>
          <a:lstStyle/>
          <a:p>
            <a:fld id="{1789C0F2-17E0-497A-9BBE-0C73201AAFE3}" type="slidenum">
              <a:rPr lang="en-US" smtClean="0"/>
              <a:pPr/>
              <a:t>‹#›</a:t>
            </a:fld>
            <a:endParaRPr lang="en-US" dirty="0"/>
          </a:p>
        </p:txBody>
      </p:sp>
      <p:sp>
        <p:nvSpPr>
          <p:cNvPr id="9" name="Footer Placeholder 8"/>
          <p:cNvSpPr>
            <a:spLocks noGrp="1"/>
          </p:cNvSpPr>
          <p:nvPr>
            <p:ph type="ftr" sz="quarter" idx="12"/>
          </p:nvPr>
        </p:nvSpPr>
        <p:spPr/>
        <p:txBody>
          <a:bodyPr/>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6314AD9-FCC8-48B7-B85B-012A91320DFF}" type="datetime2">
              <a:rPr lang="en-US" smtClean="0"/>
              <a:t>Thursday, April 28, 16</a:t>
            </a:fld>
            <a:endParaRPr lang="en-US" dirty="0"/>
          </a:p>
        </p:txBody>
      </p:sp>
      <p:sp>
        <p:nvSpPr>
          <p:cNvPr id="6" name="Slide Number Placeholder 5"/>
          <p:cNvSpPr>
            <a:spLocks noGrp="1"/>
          </p:cNvSpPr>
          <p:nvPr>
            <p:ph type="sldNum" sz="quarter" idx="11"/>
          </p:nvPr>
        </p:nvSpPr>
        <p:spPr/>
        <p:txBody>
          <a:bodyPr/>
          <a:lstStyle/>
          <a:p>
            <a:fld id="{1789C0F2-17E0-497A-9BBE-0C73201AAFE3}" type="slidenum">
              <a:rPr lang="en-US" smtClean="0"/>
              <a:pPr/>
              <a:t>‹#›</a:t>
            </a:fld>
            <a:endParaRPr lang="en-US" dirty="0"/>
          </a:p>
        </p:txBody>
      </p:sp>
      <p:sp>
        <p:nvSpPr>
          <p:cNvPr id="7" name="Footer Placeholder 6"/>
          <p:cNvSpPr>
            <a:spLocks noGrp="1"/>
          </p:cNvSpPr>
          <p:nvPr>
            <p:ph type="ftr" sz="quarter" idx="12"/>
          </p:nvPr>
        </p:nvSpPr>
        <p:spPr/>
        <p:txBody>
          <a:bodyPr/>
          <a:lstStyle/>
          <a:p>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3182DC50-D5DB-4F94-B367-9876CD2C4012}" type="datetime2">
              <a:rPr lang="en-US" smtClean="0"/>
              <a:t>Thursday, April 28, 16</a:t>
            </a:fld>
            <a:endParaRPr lang="en-US" dirty="0"/>
          </a:p>
        </p:txBody>
      </p:sp>
      <p:sp>
        <p:nvSpPr>
          <p:cNvPr id="16" name="Slide Number Placeholder 15"/>
          <p:cNvSpPr>
            <a:spLocks noGrp="1"/>
          </p:cNvSpPr>
          <p:nvPr>
            <p:ph type="sldNum" sz="quarter" idx="11"/>
          </p:nvPr>
        </p:nvSpPr>
        <p:spPr/>
        <p:txBody>
          <a:bodyPr/>
          <a:lstStyle/>
          <a:p>
            <a:fld id="{1789C0F2-17E0-497A-9BBE-0C73201AAFE3}" type="slidenum">
              <a:rPr lang="en-US" smtClean="0"/>
              <a:pPr/>
              <a:t>‹#›</a:t>
            </a:fld>
            <a:endParaRPr lang="en-US" dirty="0"/>
          </a:p>
        </p:txBody>
      </p:sp>
      <p:sp>
        <p:nvSpPr>
          <p:cNvPr id="17" name="Footer Placeholder 16"/>
          <p:cNvSpPr>
            <a:spLocks noGrp="1"/>
          </p:cNvSpPr>
          <p:nvPr>
            <p:ph type="ftr" sz="quarter" idx="12"/>
          </p:nvPr>
        </p:nvSpPr>
        <p:spPr/>
        <p:txBody>
          <a:bodyPr/>
          <a:lstStyle/>
          <a:p>
            <a:endParaRPr lang="en-US" dirty="0"/>
          </a:p>
        </p:txBody>
      </p:sp>
      <p:sp>
        <p:nvSpPr>
          <p:cNvPr id="18" name="Title 17"/>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13" name="Date Placeholder 12"/>
          <p:cNvSpPr>
            <a:spLocks noGrp="1"/>
          </p:cNvSpPr>
          <p:nvPr>
            <p:ph type="dt" sz="half" idx="10"/>
          </p:nvPr>
        </p:nvSpPr>
        <p:spPr/>
        <p:txBody>
          <a:bodyPr/>
          <a:lstStyle/>
          <a:p>
            <a:fld id="{292EB412-E790-42EA-81FE-2925D3A43D91}" type="datetime2">
              <a:rPr lang="en-US" smtClean="0"/>
              <a:t>Thursday, April 28, 16</a:t>
            </a:fld>
            <a:endParaRPr lang="en-US" dirty="0"/>
          </a:p>
        </p:txBody>
      </p:sp>
      <p:sp>
        <p:nvSpPr>
          <p:cNvPr id="14" name="Slide Number Placeholder 13"/>
          <p:cNvSpPr>
            <a:spLocks noGrp="1"/>
          </p:cNvSpPr>
          <p:nvPr>
            <p:ph type="sldNum" sz="quarter" idx="11"/>
          </p:nvPr>
        </p:nvSpPr>
        <p:spPr/>
        <p:txBody>
          <a:bodyPr/>
          <a:lstStyle/>
          <a:p>
            <a:fld id="{1789C0F2-17E0-497A-9BBE-0C73201AAFE3}" type="slidenum">
              <a:rPr lang="en-US" smtClean="0"/>
              <a:pPr/>
              <a:t>‹#›</a:t>
            </a:fld>
            <a:endParaRPr lang="en-US" dirty="0"/>
          </a:p>
        </p:txBody>
      </p:sp>
      <p:sp>
        <p:nvSpPr>
          <p:cNvPr id="15" name="Footer Placeholder 14"/>
          <p:cNvSpPr>
            <a:spLocks noGrp="1"/>
          </p:cNvSpPr>
          <p:nvPr>
            <p:ph type="ftr" sz="quarter" idx="12"/>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0B385921-A91A-409C-921C-0E0EC1E750EC}" type="datetime2">
              <a:rPr lang="en-US" smtClean="0"/>
              <a:t>Thursday, April 28, 16</a:t>
            </a:fld>
            <a:endParaRPr lang="en-US" dirty="0"/>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n-US" dirty="0"/>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1789C0F2-17E0-497A-9BBE-0C73201AAFE3}"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sldNum="0" hdr="0" ftr="0" dt="0"/>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diagramData" Target="../diagrams/data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4" Type="http://schemas.openxmlformats.org/officeDocument/2006/relationships/diagramLayout" Target="../diagrams/layout5.xml"/><Relationship Id="rId5" Type="http://schemas.openxmlformats.org/officeDocument/2006/relationships/diagramQuickStyle" Target="../diagrams/quickStyle5.xml"/><Relationship Id="rId6" Type="http://schemas.openxmlformats.org/officeDocument/2006/relationships/diagramColors" Target="../diagrams/colors5.xml"/><Relationship Id="rId7" Type="http://schemas.microsoft.com/office/2007/relationships/diagramDrawing" Target="../diagrams/drawing5.xml"/><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diagramData" Target="../diagrams/data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9.jpeg"/><Relationship Id="rId5" Type="http://schemas.openxmlformats.org/officeDocument/2006/relationships/image" Target="../media/image10.jpeg"/><Relationship Id="rId6" Type="http://schemas.openxmlformats.org/officeDocument/2006/relationships/image" Target="../media/image11.jpg"/><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itbit_FindYourFit20141205173257.jpg"/>
          <p:cNvPicPr>
            <a:picLocks noChangeAspect="1"/>
          </p:cNvPicPr>
          <p:nvPr/>
        </p:nvPicPr>
        <p:blipFill>
          <a:blip r:embed="rId2" cstate="email">
            <a:clrChange>
              <a:clrFrom>
                <a:srgbClr val="161515"/>
              </a:clrFrom>
              <a:clrTo>
                <a:srgbClr val="161515">
                  <a:alpha val="0"/>
                </a:srgbClr>
              </a:clrTo>
            </a:clrChange>
            <a:alphaModFix amt="76000"/>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Title 2"/>
          <p:cNvSpPr>
            <a:spLocks noGrp="1"/>
          </p:cNvSpPr>
          <p:nvPr>
            <p:ph type="title"/>
          </p:nvPr>
        </p:nvSpPr>
        <p:spPr>
          <a:xfrm>
            <a:off x="279935" y="5791200"/>
            <a:ext cx="7543800" cy="914400"/>
          </a:xfrm>
        </p:spPr>
        <p:txBody>
          <a:bodyPr/>
          <a:lstStyle/>
          <a:p>
            <a:r>
              <a:rPr lang="en-US" sz="2400" dirty="0" smtClean="0"/>
              <a:t>Nick Hockley, Alex Savon, Dan </a:t>
            </a:r>
            <a:r>
              <a:rPr lang="en-US" sz="2400" dirty="0" err="1" smtClean="0"/>
              <a:t>Matronia</a:t>
            </a:r>
            <a:endParaRPr lang="en-US" sz="2400" dirty="0"/>
          </a:p>
        </p:txBody>
      </p:sp>
    </p:spTree>
    <p:extLst>
      <p:ext uri="{BB962C8B-B14F-4D97-AF65-F5344CB8AC3E}">
        <p14:creationId xmlns:p14="http://schemas.microsoft.com/office/powerpoint/2010/main" val="409513599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35215" y="0"/>
            <a:ext cx="8702971" cy="914400"/>
          </a:xfrm>
        </p:spPr>
        <p:txBody>
          <a:bodyPr/>
          <a:lstStyle/>
          <a:p>
            <a:pPr algn="ctr"/>
            <a:r>
              <a:rPr lang="en-US" dirty="0" smtClean="0"/>
              <a:t>The Fitness Industry Revisited</a:t>
            </a:r>
            <a:endParaRPr lang="en-US" dirty="0"/>
          </a:p>
        </p:txBody>
      </p:sp>
      <p:graphicFrame>
        <p:nvGraphicFramePr>
          <p:cNvPr id="7" name="Diagram 6"/>
          <p:cNvGraphicFramePr/>
          <p:nvPr>
            <p:extLst>
              <p:ext uri="{D42A27DB-BD31-4B8C-83A1-F6EECF244321}">
                <p14:modId xmlns:p14="http://schemas.microsoft.com/office/powerpoint/2010/main" val="2403979531"/>
              </p:ext>
            </p:extLst>
          </p:nvPr>
        </p:nvGraphicFramePr>
        <p:xfrm>
          <a:off x="235215" y="914401"/>
          <a:ext cx="8702971" cy="5943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p:cNvSpPr txBox="1"/>
          <p:nvPr/>
        </p:nvSpPr>
        <p:spPr>
          <a:xfrm>
            <a:off x="3504710" y="4703300"/>
            <a:ext cx="2211025" cy="1200328"/>
          </a:xfrm>
          <a:prstGeom prst="rect">
            <a:avLst/>
          </a:prstGeom>
          <a:noFill/>
        </p:spPr>
        <p:txBody>
          <a:bodyPr wrap="square" rtlCol="0">
            <a:spAutoFit/>
          </a:bodyPr>
          <a:lstStyle/>
          <a:p>
            <a:r>
              <a:rPr lang="en-US" sz="2400" dirty="0" smtClean="0"/>
              <a:t>Annual Gym Membership Costs: $696</a:t>
            </a:r>
            <a:endParaRPr lang="en-US" sz="2400" dirty="0"/>
          </a:p>
        </p:txBody>
      </p:sp>
      <p:sp>
        <p:nvSpPr>
          <p:cNvPr id="9" name="TextBox 8"/>
          <p:cNvSpPr txBox="1"/>
          <p:nvPr/>
        </p:nvSpPr>
        <p:spPr>
          <a:xfrm>
            <a:off x="6444903" y="4079619"/>
            <a:ext cx="1952288" cy="2492990"/>
          </a:xfrm>
          <a:prstGeom prst="rect">
            <a:avLst/>
          </a:prstGeom>
          <a:noFill/>
        </p:spPr>
        <p:txBody>
          <a:bodyPr wrap="square" rtlCol="0">
            <a:spAutoFit/>
          </a:bodyPr>
          <a:lstStyle/>
          <a:p>
            <a:r>
              <a:rPr lang="en-US" sz="2600" dirty="0" smtClean="0"/>
              <a:t>46% of people </a:t>
            </a:r>
            <a:r>
              <a:rPr lang="en-US" sz="2600" dirty="0"/>
              <a:t>r</a:t>
            </a:r>
            <a:r>
              <a:rPr lang="en-US" sz="2600" dirty="0" smtClean="0"/>
              <a:t>eported </a:t>
            </a:r>
            <a:r>
              <a:rPr lang="en-US" sz="2600" dirty="0"/>
              <a:t>g</a:t>
            </a:r>
            <a:r>
              <a:rPr lang="en-US" sz="2600" dirty="0" smtClean="0"/>
              <a:t>yms being over crowded</a:t>
            </a:r>
            <a:endParaRPr lang="en-US" sz="2600" dirty="0"/>
          </a:p>
        </p:txBody>
      </p:sp>
      <p:sp>
        <p:nvSpPr>
          <p:cNvPr id="2" name="Oval Callout 1"/>
          <p:cNvSpPr/>
          <p:nvPr/>
        </p:nvSpPr>
        <p:spPr>
          <a:xfrm>
            <a:off x="1415729" y="720688"/>
            <a:ext cx="3750981" cy="2550920"/>
          </a:xfrm>
          <a:prstGeom prst="wedgeEllipse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t>Greater Motivation From Personalized Workouts  </a:t>
            </a:r>
            <a:endParaRPr lang="en-US" sz="2000" dirty="0"/>
          </a:p>
        </p:txBody>
      </p:sp>
      <p:sp>
        <p:nvSpPr>
          <p:cNvPr id="4" name="Oval Callout 3"/>
          <p:cNvSpPr/>
          <p:nvPr/>
        </p:nvSpPr>
        <p:spPr>
          <a:xfrm>
            <a:off x="4154958" y="720688"/>
            <a:ext cx="3552113" cy="2357208"/>
          </a:xfrm>
          <a:prstGeom prst="wedgeEllipse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t>Higher Profitability </a:t>
            </a:r>
            <a:endParaRPr lang="en-US" sz="2400" dirty="0"/>
          </a:p>
        </p:txBody>
      </p:sp>
      <p:sp>
        <p:nvSpPr>
          <p:cNvPr id="5" name="Oval Callout 4"/>
          <p:cNvSpPr/>
          <p:nvPr/>
        </p:nvSpPr>
        <p:spPr>
          <a:xfrm>
            <a:off x="5898660" y="1097710"/>
            <a:ext cx="3245340" cy="2173898"/>
          </a:xfrm>
          <a:prstGeom prst="wedgeEllipse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t>Avoid</a:t>
            </a:r>
          </a:p>
          <a:p>
            <a:pPr algn="ctr"/>
            <a:r>
              <a:rPr lang="en-US" sz="2400" dirty="0" smtClean="0"/>
              <a:t>Overcrowded Gyms</a:t>
            </a:r>
            <a:endParaRPr lang="en-US" sz="2400" dirty="0"/>
          </a:p>
        </p:txBody>
      </p:sp>
    </p:spTree>
    <p:extLst>
      <p:ext uri="{BB962C8B-B14F-4D97-AF65-F5344CB8AC3E}">
        <p14:creationId xmlns:p14="http://schemas.microsoft.com/office/powerpoint/2010/main" val="27165598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xit" presetSubtype="4" fill="hold" grpId="1" nodeType="clickEffect">
                                  <p:stCondLst>
                                    <p:cond delay="0"/>
                                  </p:stCondLst>
                                  <p:childTnLst>
                                    <p:anim calcmode="lin" valueType="num">
                                      <p:cBhvr additive="base">
                                        <p:cTn id="10" dur="500"/>
                                        <p:tgtEl>
                                          <p:spTgt spid="2"/>
                                        </p:tgtEl>
                                        <p:attrNameLst>
                                          <p:attrName>ppt_x</p:attrName>
                                        </p:attrNameLst>
                                      </p:cBhvr>
                                      <p:tavLst>
                                        <p:tav tm="0">
                                          <p:val>
                                            <p:strVal val="ppt_x"/>
                                          </p:val>
                                        </p:tav>
                                        <p:tav tm="100000">
                                          <p:val>
                                            <p:strVal val="ppt_x"/>
                                          </p:val>
                                        </p:tav>
                                      </p:tavLst>
                                    </p:anim>
                                    <p:anim calcmode="lin" valueType="num">
                                      <p:cBhvr additive="base">
                                        <p:cTn id="11" dur="500"/>
                                        <p:tgtEl>
                                          <p:spTgt spid="2"/>
                                        </p:tgtEl>
                                        <p:attrNameLst>
                                          <p:attrName>ppt_y</p:attrName>
                                        </p:attrNameLst>
                                      </p:cBhvr>
                                      <p:tavLst>
                                        <p:tav tm="0">
                                          <p:val>
                                            <p:strVal val="ppt_y"/>
                                          </p:val>
                                        </p:tav>
                                        <p:tav tm="100000">
                                          <p:val>
                                            <p:strVal val="1+ppt_h/2"/>
                                          </p:val>
                                        </p:tav>
                                      </p:tavLst>
                                    </p:anim>
                                    <p:set>
                                      <p:cBhvr>
                                        <p:cTn id="12" dur="1" fill="hold">
                                          <p:stCondLst>
                                            <p:cond delay="499"/>
                                          </p:stCondLst>
                                        </p:cTn>
                                        <p:tgtEl>
                                          <p:spTgt spid="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xit" presetSubtype="4" fill="hold" grpId="1" nodeType="clickEffect">
                                  <p:stCondLst>
                                    <p:cond delay="0"/>
                                  </p:stCondLst>
                                  <p:childTnLst>
                                    <p:anim calcmode="lin" valueType="num">
                                      <p:cBhvr additive="base">
                                        <p:cTn id="20" dur="500"/>
                                        <p:tgtEl>
                                          <p:spTgt spid="4"/>
                                        </p:tgtEl>
                                        <p:attrNameLst>
                                          <p:attrName>ppt_x</p:attrName>
                                        </p:attrNameLst>
                                      </p:cBhvr>
                                      <p:tavLst>
                                        <p:tav tm="0">
                                          <p:val>
                                            <p:strVal val="ppt_x"/>
                                          </p:val>
                                        </p:tav>
                                        <p:tav tm="100000">
                                          <p:val>
                                            <p:strVal val="ppt_x"/>
                                          </p:val>
                                        </p:tav>
                                      </p:tavLst>
                                    </p:anim>
                                    <p:anim calcmode="lin" valueType="num">
                                      <p:cBhvr additive="base">
                                        <p:cTn id="21" dur="500"/>
                                        <p:tgtEl>
                                          <p:spTgt spid="4"/>
                                        </p:tgtEl>
                                        <p:attrNameLst>
                                          <p:attrName>ppt_y</p:attrName>
                                        </p:attrNameLst>
                                      </p:cBhvr>
                                      <p:tavLst>
                                        <p:tav tm="0">
                                          <p:val>
                                            <p:strVal val="ppt_y"/>
                                          </p:val>
                                        </p:tav>
                                        <p:tav tm="100000">
                                          <p:val>
                                            <p:strVal val="1+ppt_h/2"/>
                                          </p:val>
                                        </p:tav>
                                      </p:tavLst>
                                    </p:anim>
                                    <p:set>
                                      <p:cBhvr>
                                        <p:cTn id="22" dur="1" fill="hold">
                                          <p:stCondLst>
                                            <p:cond delay="499"/>
                                          </p:stCondLst>
                                        </p:cTn>
                                        <p:tgtEl>
                                          <p:spTgt spid="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grpId="1" nodeType="clickEffect">
                                  <p:stCondLst>
                                    <p:cond delay="0"/>
                                  </p:stCondLst>
                                  <p:childTnLst>
                                    <p:anim calcmode="lin" valueType="num">
                                      <p:cBhvr additive="base">
                                        <p:cTn id="30" dur="500"/>
                                        <p:tgtEl>
                                          <p:spTgt spid="5"/>
                                        </p:tgtEl>
                                        <p:attrNameLst>
                                          <p:attrName>ppt_x</p:attrName>
                                        </p:attrNameLst>
                                      </p:cBhvr>
                                      <p:tavLst>
                                        <p:tav tm="0">
                                          <p:val>
                                            <p:strVal val="ppt_x"/>
                                          </p:val>
                                        </p:tav>
                                        <p:tav tm="100000">
                                          <p:val>
                                            <p:strVal val="ppt_x"/>
                                          </p:val>
                                        </p:tav>
                                      </p:tavLst>
                                    </p:anim>
                                    <p:anim calcmode="lin" valueType="num">
                                      <p:cBhvr additive="base">
                                        <p:cTn id="31" dur="500"/>
                                        <p:tgtEl>
                                          <p:spTgt spid="5"/>
                                        </p:tgtEl>
                                        <p:attrNameLst>
                                          <p:attrName>ppt_y</p:attrName>
                                        </p:attrNameLst>
                                      </p:cBhvr>
                                      <p:tavLst>
                                        <p:tav tm="0">
                                          <p:val>
                                            <p:strVal val="ppt_y"/>
                                          </p:val>
                                        </p:tav>
                                        <p:tav tm="100000">
                                          <p:val>
                                            <p:strVal val="1+ppt_h/2"/>
                                          </p:val>
                                        </p:tav>
                                      </p:tavLst>
                                    </p:anim>
                                    <p:set>
                                      <p:cBhvr>
                                        <p:cTn id="32"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4" grpId="0" animBg="1"/>
      <p:bldP spid="4" grpId="1" animBg="1"/>
      <p:bldP spid="5" grpId="0" animBg="1"/>
      <p:bldP spid="5"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77240" y="-74973"/>
            <a:ext cx="7543800" cy="914400"/>
          </a:xfrm>
        </p:spPr>
        <p:txBody>
          <a:bodyPr/>
          <a:lstStyle/>
          <a:p>
            <a:pPr algn="ctr"/>
            <a:r>
              <a:rPr lang="en-US" dirty="0" smtClean="0"/>
              <a:t>The “Plan”</a:t>
            </a:r>
            <a:endParaRPr lang="en-US" dirty="0"/>
          </a:p>
        </p:txBody>
      </p:sp>
      <p:graphicFrame>
        <p:nvGraphicFramePr>
          <p:cNvPr id="5" name="Diagram 4"/>
          <p:cNvGraphicFramePr/>
          <p:nvPr>
            <p:extLst>
              <p:ext uri="{D42A27DB-BD31-4B8C-83A1-F6EECF244321}">
                <p14:modId xmlns:p14="http://schemas.microsoft.com/office/powerpoint/2010/main" val="2852901138"/>
              </p:ext>
            </p:extLst>
          </p:nvPr>
        </p:nvGraphicFramePr>
        <p:xfrm>
          <a:off x="0" y="839427"/>
          <a:ext cx="9143999" cy="57898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4459484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06407" y="0"/>
            <a:ext cx="7790888" cy="1385679"/>
          </a:xfrm>
        </p:spPr>
        <p:txBody>
          <a:bodyPr/>
          <a:lstStyle/>
          <a:p>
            <a:pPr algn="ctr"/>
            <a:r>
              <a:rPr lang="en-US" dirty="0" smtClean="0"/>
              <a:t>How Do We Make Money?</a:t>
            </a:r>
            <a:endParaRPr lang="en-US" dirty="0"/>
          </a:p>
        </p:txBody>
      </p:sp>
      <p:pic>
        <p:nvPicPr>
          <p:cNvPr id="5" name="Picture 4" descr="Screen Shot 2016-04-21 at 2.24.40 P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2258" y="1385679"/>
            <a:ext cx="8949098" cy="4741959"/>
          </a:xfrm>
          <a:prstGeom prst="rect">
            <a:avLst/>
          </a:prstGeom>
        </p:spPr>
      </p:pic>
    </p:spTree>
    <p:extLst>
      <p:ext uri="{BB962C8B-B14F-4D97-AF65-F5344CB8AC3E}">
        <p14:creationId xmlns:p14="http://schemas.microsoft.com/office/powerpoint/2010/main" val="320012249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35215" y="0"/>
            <a:ext cx="8702971" cy="914400"/>
          </a:xfrm>
        </p:spPr>
        <p:txBody>
          <a:bodyPr/>
          <a:lstStyle/>
          <a:p>
            <a:pPr algn="ctr"/>
            <a:r>
              <a:rPr lang="en-US" b="1" dirty="0" smtClean="0"/>
              <a:t>The Fitness Industry Today</a:t>
            </a:r>
            <a:endParaRPr lang="en-US" b="1" dirty="0"/>
          </a:p>
        </p:txBody>
      </p:sp>
      <p:graphicFrame>
        <p:nvGraphicFramePr>
          <p:cNvPr id="7" name="Diagram 6"/>
          <p:cNvGraphicFramePr/>
          <p:nvPr>
            <p:extLst>
              <p:ext uri="{D42A27DB-BD31-4B8C-83A1-F6EECF244321}">
                <p14:modId xmlns:p14="http://schemas.microsoft.com/office/powerpoint/2010/main" val="2305120721"/>
              </p:ext>
            </p:extLst>
          </p:nvPr>
        </p:nvGraphicFramePr>
        <p:xfrm>
          <a:off x="235215" y="914401"/>
          <a:ext cx="8702971" cy="5943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p:cNvSpPr txBox="1"/>
          <p:nvPr/>
        </p:nvSpPr>
        <p:spPr>
          <a:xfrm>
            <a:off x="3293778" y="3734732"/>
            <a:ext cx="2604882" cy="2677656"/>
          </a:xfrm>
          <a:prstGeom prst="rect">
            <a:avLst/>
          </a:prstGeom>
          <a:noFill/>
        </p:spPr>
        <p:txBody>
          <a:bodyPr wrap="square" rtlCol="0">
            <a:spAutoFit/>
          </a:bodyPr>
          <a:lstStyle/>
          <a:p>
            <a:pPr marL="342900" indent="-342900">
              <a:buFont typeface="Arial"/>
              <a:buChar char="•"/>
            </a:pPr>
            <a:r>
              <a:rPr lang="en-US" sz="2400" dirty="0" smtClean="0"/>
              <a:t>Annual Gym Membership Costs: $696</a:t>
            </a:r>
          </a:p>
          <a:p>
            <a:pPr marL="342900" indent="-342900">
              <a:buFont typeface="Arial"/>
              <a:buChar char="•"/>
            </a:pPr>
            <a:r>
              <a:rPr lang="en-US" sz="2400" dirty="0" smtClean="0"/>
              <a:t>Annual Trainer Overhead Costs: $4800-$7200</a:t>
            </a:r>
            <a:endParaRPr lang="en-US" sz="2400" dirty="0"/>
          </a:p>
        </p:txBody>
      </p:sp>
      <p:sp>
        <p:nvSpPr>
          <p:cNvPr id="9" name="TextBox 8"/>
          <p:cNvSpPr txBox="1"/>
          <p:nvPr/>
        </p:nvSpPr>
        <p:spPr>
          <a:xfrm>
            <a:off x="6444903" y="4079619"/>
            <a:ext cx="1952288" cy="2492990"/>
          </a:xfrm>
          <a:prstGeom prst="rect">
            <a:avLst/>
          </a:prstGeom>
          <a:noFill/>
        </p:spPr>
        <p:txBody>
          <a:bodyPr wrap="square" rtlCol="0">
            <a:spAutoFit/>
          </a:bodyPr>
          <a:lstStyle/>
          <a:p>
            <a:r>
              <a:rPr lang="en-US" sz="2600" dirty="0" smtClean="0"/>
              <a:t>46% of people </a:t>
            </a:r>
            <a:r>
              <a:rPr lang="en-US" sz="2600" dirty="0"/>
              <a:t>r</a:t>
            </a:r>
            <a:r>
              <a:rPr lang="en-US" sz="2600" dirty="0" smtClean="0"/>
              <a:t>eported </a:t>
            </a:r>
            <a:r>
              <a:rPr lang="en-US" sz="2600" dirty="0"/>
              <a:t>g</a:t>
            </a:r>
            <a:r>
              <a:rPr lang="en-US" sz="2600" dirty="0" smtClean="0"/>
              <a:t>yms being over crowded</a:t>
            </a:r>
            <a:endParaRPr lang="en-US" sz="2600" dirty="0"/>
          </a:p>
        </p:txBody>
      </p:sp>
    </p:spTree>
    <p:extLst>
      <p:ext uri="{BB962C8B-B14F-4D97-AF65-F5344CB8AC3E}">
        <p14:creationId xmlns:p14="http://schemas.microsoft.com/office/powerpoint/2010/main" val="204722544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23388" y="1524000"/>
            <a:ext cx="8138454" cy="2245895"/>
          </a:xfrm>
        </p:spPr>
        <p:txBody>
          <a:bodyPr>
            <a:normAutofit/>
          </a:bodyPr>
          <a:lstStyle/>
          <a:p>
            <a:r>
              <a:rPr lang="en-US" sz="3200" dirty="0" smtClean="0"/>
              <a:t>A mobile based application creating a new market for trainers and trainees to connect</a:t>
            </a:r>
          </a:p>
          <a:p>
            <a:endParaRPr lang="en-US" sz="3200" dirty="0"/>
          </a:p>
          <a:p>
            <a:pPr marL="18288" indent="0">
              <a:buNone/>
            </a:pPr>
            <a:endParaRPr lang="en-US" sz="3200" dirty="0" smtClean="0"/>
          </a:p>
          <a:p>
            <a:pPr marL="18288" indent="0" algn="ctr">
              <a:buNone/>
            </a:pPr>
            <a:endParaRPr lang="en-US" sz="3200" dirty="0"/>
          </a:p>
        </p:txBody>
      </p:sp>
      <p:sp>
        <p:nvSpPr>
          <p:cNvPr id="3" name="Title 2"/>
          <p:cNvSpPr>
            <a:spLocks noGrp="1"/>
          </p:cNvSpPr>
          <p:nvPr>
            <p:ph type="title"/>
          </p:nvPr>
        </p:nvSpPr>
        <p:spPr>
          <a:xfrm>
            <a:off x="777240" y="228601"/>
            <a:ext cx="7543800" cy="914400"/>
          </a:xfrm>
        </p:spPr>
        <p:txBody>
          <a:bodyPr/>
          <a:lstStyle/>
          <a:p>
            <a:pPr algn="ctr"/>
            <a:r>
              <a:rPr lang="en-US" b="1" dirty="0" err="1" smtClean="0"/>
              <a:t>FindYourFit</a:t>
            </a:r>
            <a:r>
              <a:rPr lang="en-US" b="1" dirty="0" smtClean="0"/>
              <a:t> </a:t>
            </a:r>
            <a:endParaRPr lang="en-US" b="1" dirty="0"/>
          </a:p>
        </p:txBody>
      </p:sp>
      <p:pic>
        <p:nvPicPr>
          <p:cNvPr id="4098" name="Picture 2"/>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2720899" y="2912146"/>
            <a:ext cx="3302630" cy="27056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2209659" y="5967663"/>
            <a:ext cx="4068436" cy="523220"/>
          </a:xfrm>
          <a:prstGeom prst="rect">
            <a:avLst/>
          </a:prstGeom>
          <a:noFill/>
        </p:spPr>
        <p:txBody>
          <a:bodyPr wrap="square" rtlCol="0">
            <a:spAutoFit/>
          </a:bodyPr>
          <a:lstStyle/>
          <a:p>
            <a:pPr marL="841248" lvl="2">
              <a:spcBef>
                <a:spcPct val="20000"/>
              </a:spcBef>
              <a:buSzPct val="60000"/>
            </a:pPr>
            <a:r>
              <a:rPr lang="en-US" sz="2800" b="1" dirty="0">
                <a:solidFill>
                  <a:prstClr val="white"/>
                </a:solidFill>
                <a:effectLst>
                  <a:outerShdw blurRad="38100" dist="38100" dir="2700000" algn="tl">
                    <a:srgbClr val="000000">
                      <a:alpha val="43137"/>
                    </a:srgbClr>
                  </a:outerShdw>
                </a:effectLst>
              </a:rPr>
              <a:t>Personalization</a:t>
            </a:r>
          </a:p>
        </p:txBody>
      </p:sp>
      <p:sp>
        <p:nvSpPr>
          <p:cNvPr id="8" name="TextBox 7"/>
          <p:cNvSpPr txBox="1"/>
          <p:nvPr/>
        </p:nvSpPr>
        <p:spPr>
          <a:xfrm>
            <a:off x="777240" y="4003369"/>
            <a:ext cx="2063138" cy="523220"/>
          </a:xfrm>
          <a:prstGeom prst="rect">
            <a:avLst/>
          </a:prstGeom>
          <a:noFill/>
        </p:spPr>
        <p:txBody>
          <a:bodyPr wrap="square" rtlCol="0">
            <a:spAutoFit/>
          </a:bodyPr>
          <a:lstStyle/>
          <a:p>
            <a:r>
              <a:rPr lang="en-US" sz="2800" b="1" dirty="0" smtClean="0"/>
              <a:t>Safety</a:t>
            </a:r>
            <a:endParaRPr lang="en-US" sz="2800" b="1" dirty="0"/>
          </a:p>
        </p:txBody>
      </p:sp>
      <p:sp>
        <p:nvSpPr>
          <p:cNvPr id="9" name="TextBox 8"/>
          <p:cNvSpPr txBox="1"/>
          <p:nvPr/>
        </p:nvSpPr>
        <p:spPr>
          <a:xfrm>
            <a:off x="6497053" y="4003369"/>
            <a:ext cx="2502568" cy="954107"/>
          </a:xfrm>
          <a:prstGeom prst="rect">
            <a:avLst/>
          </a:prstGeom>
          <a:noFill/>
        </p:spPr>
        <p:txBody>
          <a:bodyPr wrap="square" rtlCol="0">
            <a:spAutoFit/>
          </a:bodyPr>
          <a:lstStyle/>
          <a:p>
            <a:r>
              <a:rPr lang="en-US" sz="2800" b="1" dirty="0" smtClean="0"/>
              <a:t>Higher Profitability</a:t>
            </a:r>
            <a:endParaRPr lang="en-US" sz="2800" b="1" dirty="0"/>
          </a:p>
        </p:txBody>
      </p:sp>
    </p:spTree>
    <p:extLst>
      <p:ext uri="{BB962C8B-B14F-4D97-AF65-F5344CB8AC3E}">
        <p14:creationId xmlns:p14="http://schemas.microsoft.com/office/powerpoint/2010/main" val="22300651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4310" y="285010"/>
            <a:ext cx="8011495" cy="1191965"/>
          </a:xfrm>
        </p:spPr>
        <p:txBody>
          <a:bodyPr/>
          <a:lstStyle/>
          <a:p>
            <a:pPr algn="ctr"/>
            <a:r>
              <a:rPr lang="en-US" dirty="0" smtClean="0"/>
              <a:t>Higher Profitability</a:t>
            </a:r>
            <a:endParaRPr lang="en-US" dirty="0"/>
          </a:p>
        </p:txBody>
      </p:sp>
      <p:graphicFrame>
        <p:nvGraphicFramePr>
          <p:cNvPr id="4" name="Diagram 3"/>
          <p:cNvGraphicFramePr/>
          <p:nvPr>
            <p:extLst>
              <p:ext uri="{D42A27DB-BD31-4B8C-83A1-F6EECF244321}">
                <p14:modId xmlns:p14="http://schemas.microsoft.com/office/powerpoint/2010/main" val="858771580"/>
              </p:ext>
            </p:extLst>
          </p:nvPr>
        </p:nvGraphicFramePr>
        <p:xfrm>
          <a:off x="344447" y="1528183"/>
          <a:ext cx="8799553" cy="52652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3091646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59499" y="0"/>
            <a:ext cx="7543800" cy="914400"/>
          </a:xfrm>
        </p:spPr>
        <p:txBody>
          <a:bodyPr/>
          <a:lstStyle/>
          <a:p>
            <a:pPr algn="ctr"/>
            <a:r>
              <a:rPr lang="en-US" b="1" dirty="0" smtClean="0"/>
              <a:t>Personalization</a:t>
            </a:r>
            <a:r>
              <a:rPr lang="en-US" dirty="0" smtClean="0"/>
              <a:t> </a:t>
            </a:r>
            <a:endParaRPr lang="en-US" dirty="0"/>
          </a:p>
        </p:txBody>
      </p:sp>
      <p:sp>
        <p:nvSpPr>
          <p:cNvPr id="4" name="TextBox 3"/>
          <p:cNvSpPr txBox="1"/>
          <p:nvPr/>
        </p:nvSpPr>
        <p:spPr>
          <a:xfrm>
            <a:off x="1440795" y="914400"/>
            <a:ext cx="6727161" cy="523220"/>
          </a:xfrm>
          <a:prstGeom prst="rect">
            <a:avLst/>
          </a:prstGeom>
          <a:noFill/>
        </p:spPr>
        <p:txBody>
          <a:bodyPr wrap="square" rtlCol="0">
            <a:spAutoFit/>
          </a:bodyPr>
          <a:lstStyle/>
          <a:p>
            <a:pPr algn="ctr"/>
            <a:r>
              <a:rPr lang="en-US" sz="2800" dirty="0" smtClean="0"/>
              <a:t>Based around 3 key features:</a:t>
            </a:r>
            <a:endParaRPr lang="en-US" sz="2800" dirty="0"/>
          </a:p>
        </p:txBody>
      </p:sp>
      <p:graphicFrame>
        <p:nvGraphicFramePr>
          <p:cNvPr id="2" name="Diagram 1"/>
          <p:cNvGraphicFramePr/>
          <p:nvPr>
            <p:extLst>
              <p:ext uri="{D42A27DB-BD31-4B8C-83A1-F6EECF244321}">
                <p14:modId xmlns:p14="http://schemas.microsoft.com/office/powerpoint/2010/main" val="1888238550"/>
              </p:ext>
            </p:extLst>
          </p:nvPr>
        </p:nvGraphicFramePr>
        <p:xfrm>
          <a:off x="1524000" y="1830137"/>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0712883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24083" y="-130045"/>
            <a:ext cx="7543800" cy="914400"/>
          </a:xfrm>
        </p:spPr>
        <p:txBody>
          <a:bodyPr/>
          <a:lstStyle/>
          <a:p>
            <a:pPr algn="ctr"/>
            <a:r>
              <a:rPr lang="en-US" b="1" dirty="0" smtClean="0"/>
              <a:t>Geo-Location Feature</a:t>
            </a:r>
            <a:endParaRPr lang="en-US" b="1" dirty="0"/>
          </a:p>
        </p:txBody>
      </p:sp>
      <p:pic>
        <p:nvPicPr>
          <p:cNvPr id="2050" name="Picture 2" descr="Screen Shot 2016-04-20 at 9.20.43 AM.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20842" y="784355"/>
            <a:ext cx="3984041" cy="594530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4668253" y="1679517"/>
            <a:ext cx="3999630" cy="4154984"/>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Nearby Trainers</a:t>
            </a:r>
          </a:p>
          <a:p>
            <a:pPr marL="285750" indent="-285750">
              <a:buFont typeface="Arial" panose="020B0604020202020204" pitchFamily="34" charset="0"/>
              <a:buChar char="•"/>
            </a:pPr>
            <a:endParaRPr lang="en-US" sz="2400" dirty="0" smtClean="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smtClean="0"/>
          </a:p>
          <a:p>
            <a:pPr marL="285750" indent="-285750">
              <a:buFont typeface="Arial" panose="020B0604020202020204" pitchFamily="34" charset="0"/>
              <a:buChar char="•"/>
            </a:pPr>
            <a:r>
              <a:rPr lang="en-US" sz="2400" dirty="0" smtClean="0"/>
              <a:t>Geo-location detection</a:t>
            </a:r>
          </a:p>
          <a:p>
            <a:pPr marL="285750" indent="-285750">
              <a:buFont typeface="Arial" panose="020B0604020202020204" pitchFamily="34" charset="0"/>
              <a:buChar char="•"/>
            </a:pPr>
            <a:endParaRPr lang="en-US" sz="2400" dirty="0" smtClean="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smtClean="0"/>
              <a:t>Advanced Search Options</a:t>
            </a:r>
            <a:endParaRPr lang="en-US" sz="2400" dirty="0"/>
          </a:p>
        </p:txBody>
      </p:sp>
      <p:cxnSp>
        <p:nvCxnSpPr>
          <p:cNvPr id="15" name="Straight Arrow Connector 14"/>
          <p:cNvCxnSpPr/>
          <p:nvPr/>
        </p:nvCxnSpPr>
        <p:spPr>
          <a:xfrm flipH="1">
            <a:off x="1491916" y="2021305"/>
            <a:ext cx="3529263" cy="1155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2695074" y="3898232"/>
            <a:ext cx="2326105" cy="6737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1124083" y="5710989"/>
            <a:ext cx="3897096"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193987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p:cTn id="7"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9">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down)">
                                      <p:cBhvr>
                                        <p:cTn id="14" dur="5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9">
                                            <p:txEl>
                                              <p:pRg st="5" end="5"/>
                                            </p:txEl>
                                          </p:spTgt>
                                        </p:tgtEl>
                                        <p:attrNameLst>
                                          <p:attrName>style.visibility</p:attrName>
                                        </p:attrNameLst>
                                      </p:cBhvr>
                                      <p:to>
                                        <p:strVal val="visible"/>
                                      </p:to>
                                    </p:set>
                                    <p:anim calcmode="lin" valueType="num">
                                      <p:cBhvr>
                                        <p:cTn id="19" dur="500" fill="hold"/>
                                        <p:tgtEl>
                                          <p:spTgt spid="9">
                                            <p:txEl>
                                              <p:pRg st="5" end="5"/>
                                            </p:txEl>
                                          </p:spTgt>
                                        </p:tgtEl>
                                        <p:attrNameLst>
                                          <p:attrName>ppt_w</p:attrName>
                                        </p:attrNameLst>
                                      </p:cBhvr>
                                      <p:tavLst>
                                        <p:tav tm="0">
                                          <p:val>
                                            <p:fltVal val="0"/>
                                          </p:val>
                                        </p:tav>
                                        <p:tav tm="100000">
                                          <p:val>
                                            <p:strVal val="#ppt_w"/>
                                          </p:val>
                                        </p:tav>
                                      </p:tavLst>
                                    </p:anim>
                                    <p:anim calcmode="lin" valueType="num">
                                      <p:cBhvr>
                                        <p:cTn id="20" dur="500" fill="hold"/>
                                        <p:tgtEl>
                                          <p:spTgt spid="9">
                                            <p:txEl>
                                              <p:pRg st="5" end="5"/>
                                            </p:txEl>
                                          </p:spTgt>
                                        </p:tgtEl>
                                        <p:attrNameLst>
                                          <p:attrName>ppt_h</p:attrName>
                                        </p:attrNameLst>
                                      </p:cBhvr>
                                      <p:tavLst>
                                        <p:tav tm="0">
                                          <p:val>
                                            <p:fltVal val="0"/>
                                          </p:val>
                                        </p:tav>
                                        <p:tav tm="100000">
                                          <p:val>
                                            <p:strVal val="#ppt_h"/>
                                          </p:val>
                                        </p:tav>
                                      </p:tavLst>
                                    </p:anim>
                                    <p:animEffect transition="in" filter="fade">
                                      <p:cBhvr>
                                        <p:cTn id="21" dur="500"/>
                                        <p:tgtEl>
                                          <p:spTgt spid="9">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down)">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9">
                                            <p:txEl>
                                              <p:pRg st="10" end="10"/>
                                            </p:txEl>
                                          </p:spTgt>
                                        </p:tgtEl>
                                        <p:attrNameLst>
                                          <p:attrName>style.visibility</p:attrName>
                                        </p:attrNameLst>
                                      </p:cBhvr>
                                      <p:to>
                                        <p:strVal val="visible"/>
                                      </p:to>
                                    </p:set>
                                    <p:anim calcmode="lin" valueType="num">
                                      <p:cBhvr>
                                        <p:cTn id="31" dur="500" fill="hold"/>
                                        <p:tgtEl>
                                          <p:spTgt spid="9">
                                            <p:txEl>
                                              <p:pRg st="10" end="10"/>
                                            </p:txEl>
                                          </p:spTgt>
                                        </p:tgtEl>
                                        <p:attrNameLst>
                                          <p:attrName>ppt_w</p:attrName>
                                        </p:attrNameLst>
                                      </p:cBhvr>
                                      <p:tavLst>
                                        <p:tav tm="0">
                                          <p:val>
                                            <p:fltVal val="0"/>
                                          </p:val>
                                        </p:tav>
                                        <p:tav tm="100000">
                                          <p:val>
                                            <p:strVal val="#ppt_w"/>
                                          </p:val>
                                        </p:tav>
                                      </p:tavLst>
                                    </p:anim>
                                    <p:anim calcmode="lin" valueType="num">
                                      <p:cBhvr>
                                        <p:cTn id="32" dur="500" fill="hold"/>
                                        <p:tgtEl>
                                          <p:spTgt spid="9">
                                            <p:txEl>
                                              <p:pRg st="10" end="10"/>
                                            </p:txEl>
                                          </p:spTgt>
                                        </p:tgtEl>
                                        <p:attrNameLst>
                                          <p:attrName>ppt_h</p:attrName>
                                        </p:attrNameLst>
                                      </p:cBhvr>
                                      <p:tavLst>
                                        <p:tav tm="0">
                                          <p:val>
                                            <p:fltVal val="0"/>
                                          </p:val>
                                        </p:tav>
                                        <p:tav tm="100000">
                                          <p:val>
                                            <p:strVal val="#ppt_h"/>
                                          </p:val>
                                        </p:tav>
                                      </p:tavLst>
                                    </p:anim>
                                    <p:animEffect transition="in" filter="fade">
                                      <p:cBhvr>
                                        <p:cTn id="33" dur="500"/>
                                        <p:tgtEl>
                                          <p:spTgt spid="9">
                                            <p:txEl>
                                              <p:pRg st="10" end="1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wipe(down)">
                                      <p:cBhvr>
                                        <p:cTn id="3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59499" y="0"/>
            <a:ext cx="7543800" cy="914400"/>
          </a:xfrm>
        </p:spPr>
        <p:txBody>
          <a:bodyPr/>
          <a:lstStyle/>
          <a:p>
            <a:pPr algn="ctr"/>
            <a:r>
              <a:rPr lang="en-US" b="1" dirty="0" smtClean="0"/>
              <a:t>Workout Menu</a:t>
            </a:r>
            <a:endParaRPr lang="en-US" b="1" dirty="0"/>
          </a:p>
        </p:txBody>
      </p:sp>
      <p:pic>
        <p:nvPicPr>
          <p:cNvPr id="5" name="Picture 4" descr="Screen Shot 2016-04-25 at 4.00.40 PM.png"/>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a:ext>
            </a:extLst>
          </a:blip>
          <a:stretch>
            <a:fillRect/>
          </a:stretch>
        </p:blipFill>
        <p:spPr>
          <a:xfrm>
            <a:off x="0" y="859425"/>
            <a:ext cx="4068784" cy="5943600"/>
          </a:xfrm>
          <a:prstGeom prst="rect">
            <a:avLst/>
          </a:prstGeom>
        </p:spPr>
      </p:pic>
      <p:sp>
        <p:nvSpPr>
          <p:cNvPr id="6" name="Left Arrow 5"/>
          <p:cNvSpPr/>
          <p:nvPr/>
        </p:nvSpPr>
        <p:spPr>
          <a:xfrm>
            <a:off x="2561827" y="2733514"/>
            <a:ext cx="1937516" cy="387427"/>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descr="soccer-mom2.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27399" y="1237256"/>
            <a:ext cx="5116601" cy="3411871"/>
          </a:xfrm>
          <a:prstGeom prst="rect">
            <a:avLst/>
          </a:prstGeom>
        </p:spPr>
      </p:pic>
      <p:sp>
        <p:nvSpPr>
          <p:cNvPr id="8" name="TextBox 7"/>
          <p:cNvSpPr txBox="1"/>
          <p:nvPr/>
        </p:nvSpPr>
        <p:spPr>
          <a:xfrm>
            <a:off x="4499343" y="4649127"/>
            <a:ext cx="4477816" cy="2062103"/>
          </a:xfrm>
          <a:prstGeom prst="rect">
            <a:avLst/>
          </a:prstGeom>
          <a:noFill/>
        </p:spPr>
        <p:txBody>
          <a:bodyPr wrap="square" rtlCol="0">
            <a:spAutoFit/>
          </a:bodyPr>
          <a:lstStyle/>
          <a:p>
            <a:r>
              <a:rPr lang="en-US" sz="3200" dirty="0" smtClean="0"/>
              <a:t>Soccer Mom Looking For A Little Bit Of Everything In Her Workout</a:t>
            </a:r>
            <a:endParaRPr lang="en-US" sz="3200" dirty="0"/>
          </a:p>
        </p:txBody>
      </p:sp>
      <p:sp>
        <p:nvSpPr>
          <p:cNvPr id="9" name="Left Arrow 8"/>
          <p:cNvSpPr/>
          <p:nvPr/>
        </p:nvSpPr>
        <p:spPr>
          <a:xfrm>
            <a:off x="2561827" y="3798581"/>
            <a:ext cx="1722236" cy="473522"/>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soccer12.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63572" y="945520"/>
            <a:ext cx="4980428" cy="3756250"/>
          </a:xfrm>
          <a:prstGeom prst="rect">
            <a:avLst/>
          </a:prstGeom>
        </p:spPr>
      </p:pic>
      <p:sp>
        <p:nvSpPr>
          <p:cNvPr id="11" name="TextBox 10"/>
          <p:cNvSpPr txBox="1"/>
          <p:nvPr/>
        </p:nvSpPr>
        <p:spPr>
          <a:xfrm>
            <a:off x="4623128" y="4782583"/>
            <a:ext cx="4520872" cy="2062103"/>
          </a:xfrm>
          <a:prstGeom prst="rect">
            <a:avLst/>
          </a:prstGeom>
          <a:noFill/>
        </p:spPr>
        <p:txBody>
          <a:bodyPr wrap="square" rtlCol="0">
            <a:spAutoFit/>
          </a:bodyPr>
          <a:lstStyle/>
          <a:p>
            <a:r>
              <a:rPr lang="en-US" sz="3200" dirty="0" smtClean="0"/>
              <a:t>College Intramural Soccer Player Looking To Improve His Play On The Field</a:t>
            </a:r>
            <a:endParaRPr lang="en-US" sz="3200" dirty="0"/>
          </a:p>
        </p:txBody>
      </p:sp>
      <p:sp>
        <p:nvSpPr>
          <p:cNvPr id="12" name="Left Arrow 11"/>
          <p:cNvSpPr/>
          <p:nvPr/>
        </p:nvSpPr>
        <p:spPr>
          <a:xfrm>
            <a:off x="2561827" y="4799793"/>
            <a:ext cx="2217380" cy="451998"/>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arnold-schwarzeneggers-8-best-training-principles-musclepharm-arnold-series-graphic-1.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68783" y="963260"/>
            <a:ext cx="5075215" cy="3471085"/>
          </a:xfrm>
          <a:prstGeom prst="rect">
            <a:avLst/>
          </a:prstGeom>
        </p:spPr>
      </p:pic>
      <p:sp>
        <p:nvSpPr>
          <p:cNvPr id="14" name="TextBox 13"/>
          <p:cNvSpPr txBox="1"/>
          <p:nvPr/>
        </p:nvSpPr>
        <p:spPr>
          <a:xfrm>
            <a:off x="4779207" y="4434345"/>
            <a:ext cx="4106458" cy="2062103"/>
          </a:xfrm>
          <a:prstGeom prst="rect">
            <a:avLst/>
          </a:prstGeom>
          <a:noFill/>
        </p:spPr>
        <p:txBody>
          <a:bodyPr wrap="square" rtlCol="0">
            <a:spAutoFit/>
          </a:bodyPr>
          <a:lstStyle/>
          <a:p>
            <a:r>
              <a:rPr lang="en-US" sz="3200" dirty="0" smtClean="0"/>
              <a:t>Recreational Bodybuilder Looking For A Way To Change His Lifting Routine</a:t>
            </a:r>
            <a:endParaRPr lang="en-US" sz="3200" dirty="0"/>
          </a:p>
        </p:txBody>
      </p:sp>
    </p:spTree>
    <p:extLst>
      <p:ext uri="{BB962C8B-B14F-4D97-AF65-F5344CB8AC3E}">
        <p14:creationId xmlns:p14="http://schemas.microsoft.com/office/powerpoint/2010/main" val="279884966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6"/>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7"/>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9"/>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10"/>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11"/>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1" nodeType="clickEffect">
                                  <p:stCondLst>
                                    <p:cond delay="0"/>
                                  </p:stCondLst>
                                  <p:childTnLst>
                                    <p:set>
                                      <p:cBhvr>
                                        <p:cTn id="46" dur="1" fill="hold">
                                          <p:stCondLst>
                                            <p:cond delay="0"/>
                                          </p:stCondLst>
                                        </p:cTn>
                                        <p:tgtEl>
                                          <p:spTgt spid="12"/>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0"/>
                                          </p:stCondLst>
                                        </p:cTn>
                                        <p:tgtEl>
                                          <p:spTgt spid="13"/>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8" grpId="0"/>
      <p:bldP spid="8" grpId="1"/>
      <p:bldP spid="9" grpId="0" animBg="1"/>
      <p:bldP spid="9" grpId="1" animBg="1"/>
      <p:bldP spid="11" grpId="0"/>
      <p:bldP spid="11" grpId="1"/>
      <p:bldP spid="12" grpId="0" animBg="1"/>
      <p:bldP spid="12" grpId="1" animBg="1"/>
      <p:bldP spid="14" grpId="0"/>
      <p:bldP spid="14"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59499" y="0"/>
            <a:ext cx="7543800" cy="914400"/>
          </a:xfrm>
        </p:spPr>
        <p:txBody>
          <a:bodyPr/>
          <a:lstStyle/>
          <a:p>
            <a:pPr algn="ctr"/>
            <a:r>
              <a:rPr lang="en-US" b="1" dirty="0" smtClean="0"/>
              <a:t>Effort Level</a:t>
            </a:r>
            <a:endParaRPr lang="en-US" b="1" dirty="0"/>
          </a:p>
        </p:txBody>
      </p:sp>
      <p:pic>
        <p:nvPicPr>
          <p:cNvPr id="4" name="Picture 3" descr="Screen Shot 2016-04-25 at 4.06.3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3493" y="808113"/>
            <a:ext cx="4606982" cy="5909624"/>
          </a:xfrm>
          <a:prstGeom prst="rect">
            <a:avLst/>
          </a:prstGeom>
        </p:spPr>
      </p:pic>
      <p:sp>
        <p:nvSpPr>
          <p:cNvPr id="6" name="TextBox 5"/>
          <p:cNvSpPr txBox="1"/>
          <p:nvPr/>
        </p:nvSpPr>
        <p:spPr>
          <a:xfrm>
            <a:off x="0" y="3142465"/>
            <a:ext cx="2303493" cy="1815882"/>
          </a:xfrm>
          <a:prstGeom prst="rect">
            <a:avLst/>
          </a:prstGeom>
          <a:noFill/>
        </p:spPr>
        <p:txBody>
          <a:bodyPr wrap="square" rtlCol="0">
            <a:spAutoFit/>
          </a:bodyPr>
          <a:lstStyle/>
          <a:p>
            <a:r>
              <a:rPr lang="en-US" sz="2800" dirty="0" smtClean="0"/>
              <a:t>Feeling Tired Or Sore?/Maybe Just Starting Out</a:t>
            </a:r>
            <a:endParaRPr lang="en-US" sz="2800" dirty="0"/>
          </a:p>
        </p:txBody>
      </p:sp>
      <p:sp>
        <p:nvSpPr>
          <p:cNvPr id="7" name="Right Arrow 6"/>
          <p:cNvSpPr/>
          <p:nvPr/>
        </p:nvSpPr>
        <p:spPr>
          <a:xfrm rot="18994526" flipV="1">
            <a:off x="1951813" y="3461238"/>
            <a:ext cx="1151888" cy="56357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Up Arrow 7"/>
          <p:cNvSpPr/>
          <p:nvPr/>
        </p:nvSpPr>
        <p:spPr>
          <a:xfrm>
            <a:off x="4327119" y="3396542"/>
            <a:ext cx="667367" cy="1317156"/>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2859892" y="4743110"/>
            <a:ext cx="3361688" cy="954107"/>
          </a:xfrm>
          <a:prstGeom prst="rect">
            <a:avLst/>
          </a:prstGeom>
          <a:noFill/>
        </p:spPr>
        <p:txBody>
          <a:bodyPr wrap="square" rtlCol="0">
            <a:spAutoFit/>
          </a:bodyPr>
          <a:lstStyle/>
          <a:p>
            <a:pPr algn="ctr"/>
            <a:r>
              <a:rPr lang="en-US" sz="2800" dirty="0" smtClean="0">
                <a:solidFill>
                  <a:schemeClr val="bg1"/>
                </a:solidFill>
              </a:rPr>
              <a:t> Keep It Moderately Paced</a:t>
            </a:r>
            <a:endParaRPr lang="en-US" sz="2800" dirty="0">
              <a:solidFill>
                <a:schemeClr val="bg1"/>
              </a:solidFill>
            </a:endParaRPr>
          </a:p>
        </p:txBody>
      </p:sp>
      <p:sp>
        <p:nvSpPr>
          <p:cNvPr id="10" name="Left Arrow 9"/>
          <p:cNvSpPr/>
          <p:nvPr/>
        </p:nvSpPr>
        <p:spPr>
          <a:xfrm rot="1666036">
            <a:off x="6266320" y="3517493"/>
            <a:ext cx="1765293" cy="628396"/>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6910475" y="4343587"/>
            <a:ext cx="2233525" cy="1384995"/>
          </a:xfrm>
          <a:prstGeom prst="rect">
            <a:avLst/>
          </a:prstGeom>
          <a:noFill/>
        </p:spPr>
        <p:txBody>
          <a:bodyPr wrap="square" rtlCol="0">
            <a:spAutoFit/>
          </a:bodyPr>
          <a:lstStyle/>
          <a:p>
            <a:r>
              <a:rPr lang="en-US" sz="2800" dirty="0" smtClean="0"/>
              <a:t>If Your Ready For A Challenge</a:t>
            </a:r>
            <a:endParaRPr lang="en-US" sz="2800" dirty="0"/>
          </a:p>
        </p:txBody>
      </p:sp>
    </p:spTree>
    <p:extLst>
      <p:ext uri="{BB962C8B-B14F-4D97-AF65-F5344CB8AC3E}">
        <p14:creationId xmlns:p14="http://schemas.microsoft.com/office/powerpoint/2010/main" val="169832089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P spid="9" grpId="0"/>
      <p:bldP spid="10" grpId="0" animBg="1"/>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140043"/>
            <a:ext cx="9144000" cy="3855707"/>
          </a:xfrm>
        </p:spPr>
        <p:txBody>
          <a:bodyPr>
            <a:noAutofit/>
          </a:bodyPr>
          <a:lstStyle/>
          <a:p>
            <a:r>
              <a:rPr lang="en-US" sz="2800" dirty="0" smtClean="0"/>
              <a:t>Trainers Are All Background Checked</a:t>
            </a:r>
          </a:p>
          <a:p>
            <a:r>
              <a:rPr lang="en-US" sz="2800" dirty="0" smtClean="0"/>
              <a:t>Trainers Must Have One Of Three Accreditations:</a:t>
            </a:r>
          </a:p>
          <a:p>
            <a:pPr lvl="1"/>
            <a:r>
              <a:rPr lang="en-US" sz="2800" dirty="0" smtClean="0"/>
              <a:t>ACSM </a:t>
            </a:r>
          </a:p>
          <a:p>
            <a:pPr lvl="1"/>
            <a:r>
              <a:rPr lang="en-US" sz="2800" dirty="0" smtClean="0"/>
              <a:t>NSCA</a:t>
            </a:r>
          </a:p>
          <a:p>
            <a:pPr lvl="1"/>
            <a:r>
              <a:rPr lang="en-US" sz="2800" dirty="0" smtClean="0"/>
              <a:t>ACE</a:t>
            </a:r>
          </a:p>
          <a:p>
            <a:r>
              <a:rPr lang="en-US" sz="2800" dirty="0" smtClean="0"/>
              <a:t>Trainers Are All Rated on the Application </a:t>
            </a:r>
          </a:p>
          <a:p>
            <a:pPr lvl="1"/>
            <a:r>
              <a:rPr lang="en-US" sz="2800" dirty="0" smtClean="0"/>
              <a:t>Ensures Users Have A Voice on their Trainers</a:t>
            </a:r>
            <a:endParaRPr lang="en-US" sz="2800" dirty="0"/>
          </a:p>
        </p:txBody>
      </p:sp>
      <p:sp>
        <p:nvSpPr>
          <p:cNvPr id="3" name="Title 2"/>
          <p:cNvSpPr>
            <a:spLocks noGrp="1"/>
          </p:cNvSpPr>
          <p:nvPr>
            <p:ph type="title"/>
          </p:nvPr>
        </p:nvSpPr>
        <p:spPr>
          <a:xfrm>
            <a:off x="777240" y="228601"/>
            <a:ext cx="7543800" cy="914400"/>
          </a:xfrm>
        </p:spPr>
        <p:txBody>
          <a:bodyPr/>
          <a:lstStyle/>
          <a:p>
            <a:pPr algn="ctr"/>
            <a:r>
              <a:rPr lang="en-US" b="1" dirty="0" smtClean="0"/>
              <a:t>Safety </a:t>
            </a:r>
            <a:endParaRPr lang="en-US" b="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5092707"/>
            <a:ext cx="2820162" cy="1765293"/>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a:ext>
            </a:extLst>
          </a:blip>
          <a:srcRect l="6636" r="5492"/>
          <a:stretch/>
        </p:blipFill>
        <p:spPr>
          <a:xfrm>
            <a:off x="5807242" y="5208744"/>
            <a:ext cx="3336758" cy="1649256"/>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a:ext>
            </a:extLst>
          </a:blip>
          <a:srcRect l="6109"/>
          <a:stretch/>
        </p:blipFill>
        <p:spPr>
          <a:xfrm>
            <a:off x="2855495" y="5461871"/>
            <a:ext cx="2919663" cy="1143001"/>
          </a:xfrm>
          <a:prstGeom prst="rect">
            <a:avLst/>
          </a:prstGeom>
          <a:ln>
            <a:noFill/>
          </a:ln>
          <a:effectLst>
            <a:glow rad="139700">
              <a:schemeClr val="accent4">
                <a:satMod val="175000"/>
                <a:alpha val="40000"/>
              </a:schemeClr>
            </a:glow>
            <a:outerShdw blurRad="292100" dist="139700" dir="2700000" algn="tl" rotWithShape="0">
              <a:srgbClr val="333333">
                <a:alpha val="65000"/>
              </a:srgbClr>
            </a:outerShdw>
          </a:effectLst>
        </p:spPr>
      </p:pic>
    </p:spTree>
    <p:extLst>
      <p:ext uri="{BB962C8B-B14F-4D97-AF65-F5344CB8AC3E}">
        <p14:creationId xmlns:p14="http://schemas.microsoft.com/office/powerpoint/2010/main" val="1853941793"/>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Elemental.thmx</Template>
  <TotalTime>1175</TotalTime>
  <Words>831</Words>
  <Application>Microsoft Macintosh PowerPoint</Application>
  <PresentationFormat>On-screen Show (4:3)</PresentationFormat>
  <Paragraphs>102</Paragraphs>
  <Slides>12</Slides>
  <Notes>3</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Elemental</vt:lpstr>
      <vt:lpstr>Nick Hockley, Alex Savon, Dan Matronia</vt:lpstr>
      <vt:lpstr>The Fitness Industry Today</vt:lpstr>
      <vt:lpstr>FindYourFit </vt:lpstr>
      <vt:lpstr>Higher Profitability</vt:lpstr>
      <vt:lpstr>Personalization </vt:lpstr>
      <vt:lpstr>Geo-Location Feature</vt:lpstr>
      <vt:lpstr>Workout Menu</vt:lpstr>
      <vt:lpstr>Effort Level</vt:lpstr>
      <vt:lpstr>Safety </vt:lpstr>
      <vt:lpstr>The Fitness Industry Revisited</vt:lpstr>
      <vt:lpstr>The “Plan”</vt:lpstr>
      <vt:lpstr>How Do We Make Money?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Find Your Fit</dc:title>
  <dc:creator>Alex  Savon</dc:creator>
  <cp:lastModifiedBy>Alex  Savon</cp:lastModifiedBy>
  <cp:revision>36</cp:revision>
  <dcterms:created xsi:type="dcterms:W3CDTF">2016-04-20T23:11:52Z</dcterms:created>
  <dcterms:modified xsi:type="dcterms:W3CDTF">2016-04-28T15:44:46Z</dcterms:modified>
</cp:coreProperties>
</file>