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Transactional</a:t>
            </a:r>
            <a:r>
              <a:rPr lang="en-US"/>
              <a:t> data. Other systems: IOS/Android, coding and design applications</a:t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1df79e0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1df79e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1df79e0e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41df79e0ea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-5"/>
            <a:ext cx="12191696" cy="47307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719939" y="3753695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1"/>
          <p:cNvSpPr txBox="1"/>
          <p:nvPr>
            <p:ph type="ctrTitle"/>
          </p:nvPr>
        </p:nvSpPr>
        <p:spPr>
          <a:xfrm>
            <a:off x="965505" y="623571"/>
            <a:ext cx="10260990" cy="35238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Guess Rx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0" y="4055533"/>
            <a:ext cx="12192000" cy="2802467"/>
          </a:xfrm>
          <a:custGeom>
            <a:rect b="b" l="l" r="r" t="t"/>
            <a:pathLst>
              <a:path extrusionOk="0" h="2802467" w="12192000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1"/>
          <p:cNvSpPr txBox="1"/>
          <p:nvPr>
            <p:ph idx="1" type="subTitle"/>
          </p:nvPr>
        </p:nvSpPr>
        <p:spPr>
          <a:xfrm>
            <a:off x="965505" y="4777380"/>
            <a:ext cx="10260990" cy="120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CRAIG KESTECHER, TERRY H</a:t>
            </a:r>
            <a:r>
              <a:rPr lang="en-US" sz="2400">
                <a:solidFill>
                  <a:schemeClr val="dk2"/>
                </a:solidFill>
              </a:rPr>
              <a:t>U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RST, CHRIS HUMMEL, AND ANSH CHAUDARY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-1" y="1762067"/>
            <a:ext cx="12192418" cy="5095933"/>
          </a:xfrm>
          <a:custGeom>
            <a:rect b="b" l="l" r="r" t="t"/>
            <a:pathLst>
              <a:path extrusionOk="0" h="5095933" w="12192418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79" name="Google Shape;179;p22"/>
          <p:cNvGrpSpPr/>
          <p:nvPr/>
        </p:nvGrpSpPr>
        <p:grpSpPr>
          <a:xfrm>
            <a:off x="648930" y="2811668"/>
            <a:ext cx="10895369" cy="3401451"/>
            <a:chOff x="0" y="1412"/>
            <a:chExt cx="10895369" cy="3401451"/>
          </a:xfrm>
        </p:grpSpPr>
        <p:sp>
          <p:nvSpPr>
            <p:cNvPr id="180" name="Google Shape;180;p22"/>
            <p:cNvSpPr/>
            <p:nvPr/>
          </p:nvSpPr>
          <p:spPr>
            <a:xfrm>
              <a:off x="0" y="47443"/>
              <a:ext cx="10895369" cy="71609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216618" y="162534"/>
              <a:ext cx="393852" cy="3938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827089" y="1412"/>
              <a:ext cx="4902916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827089" y="1412"/>
              <a:ext cx="4902916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5775" lIns="75775" spcFirstLastPara="1" rIns="75775" wrap="square" tIns="75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Solution with an application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(Iphone &amp; android)</a:t>
              </a:r>
              <a:endPara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5730006" y="1412"/>
              <a:ext cx="5165363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5730006" y="1412"/>
              <a:ext cx="5165363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5775" lIns="75775" spcFirstLastPara="1" rIns="75775" wrap="square" tIns="75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0" y="896531"/>
              <a:ext cx="10895369" cy="71609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216618" y="1057653"/>
              <a:ext cx="393852" cy="3938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827089" y="896531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827089" y="896531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5775" lIns="75775" spcFirstLastPara="1" rIns="75775" wrap="square" tIns="75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Source cheap prescription drugs</a:t>
              </a:r>
              <a:endPara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0" y="1791650"/>
              <a:ext cx="10895369" cy="71609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216618" y="1952771"/>
              <a:ext cx="393852" cy="3938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827089" y="1791650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827089" y="1791650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5775" lIns="75775" spcFirstLastPara="1" rIns="75775" wrap="square" tIns="75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Take into account insurance carrier</a:t>
              </a:r>
              <a:endPara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0" y="2686769"/>
              <a:ext cx="10895369" cy="71609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216618" y="2847890"/>
              <a:ext cx="393852" cy="3938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827089" y="2686769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827089" y="2686769"/>
              <a:ext cx="10068280" cy="71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5775" lIns="75775" spcFirstLastPara="1" rIns="75775" wrap="square" tIns="75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 sourced from users</a:t>
              </a:r>
              <a:endPara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275" y="689325"/>
            <a:ext cx="7317901" cy="56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ost of drug prices" id="209" name="Google Shape;20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084" y="643467"/>
            <a:ext cx="9897832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5"/>
          <p:cNvSpPr txBox="1"/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Case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4161310" y="0"/>
            <a:ext cx="8030690" cy="6858000"/>
          </a:xfrm>
          <a:custGeom>
            <a:rect b="b" l="l" r="r" t="t"/>
            <a:pathLst>
              <a:path extrusionOk="0" h="6858000" w="803069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948110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5048250" y="1525739"/>
            <a:ext cx="6496050" cy="4416121"/>
            <a:chOff x="0" y="77939"/>
            <a:chExt cx="6496050" cy="4416121"/>
          </a:xfrm>
        </p:grpSpPr>
        <p:sp>
          <p:nvSpPr>
            <p:cNvPr id="220" name="Google Shape;220;p25"/>
            <p:cNvSpPr/>
            <p:nvPr/>
          </p:nvSpPr>
          <p:spPr>
            <a:xfrm>
              <a:off x="0" y="343619"/>
              <a:ext cx="6496050" cy="76545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rnd" cmpd="sng" w="9525">
              <a:solidFill>
                <a:srgbClr val="1B5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0" y="343619"/>
              <a:ext cx="6496050" cy="76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04150" spcFirstLastPara="1" rIns="504150" wrap="square" tIns="374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Which pharmacy location</a:t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324802" y="77939"/>
              <a:ext cx="4547235" cy="5313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 txBox="1"/>
            <p:nvPr/>
          </p:nvSpPr>
          <p:spPr>
            <a:xfrm>
              <a:off x="350741" y="103878"/>
              <a:ext cx="4495357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Eliminate </a:t>
              </a: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guesswork</a:t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0" y="1471949"/>
              <a:ext cx="6496050" cy="76545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rnd" cmpd="sng" w="9525">
              <a:solidFill>
                <a:srgbClr val="1B5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 txBox="1"/>
            <p:nvPr/>
          </p:nvSpPr>
          <p:spPr>
            <a:xfrm>
              <a:off x="0" y="1471949"/>
              <a:ext cx="6496050" cy="76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04150" spcFirstLastPara="1" rIns="504150" wrap="square" tIns="374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Receiving best deal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324802" y="1206269"/>
              <a:ext cx="4547235" cy="5313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350741" y="1232208"/>
              <a:ext cx="4495357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Know price of drugs</a:t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0" y="2600280"/>
              <a:ext cx="6496050" cy="76545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rnd" cmpd="sng" w="9525">
              <a:solidFill>
                <a:srgbClr val="1B5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0" y="2600280"/>
              <a:ext cx="6496050" cy="76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04150" spcFirstLastPara="1" rIns="504150" wrap="square" tIns="374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Greenstone → Pfizer Generic</a:t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324802" y="2334599"/>
              <a:ext cx="4547235" cy="5313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 txBox="1"/>
            <p:nvPr/>
          </p:nvSpPr>
          <p:spPr>
            <a:xfrm>
              <a:off x="350741" y="2360538"/>
              <a:ext cx="4495357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Buy from a specific company</a:t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0" y="3728610"/>
              <a:ext cx="6496050" cy="76545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rnd" cmpd="sng" w="9525">
              <a:solidFill>
                <a:srgbClr val="1B5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5"/>
            <p:cNvSpPr txBox="1"/>
            <p:nvPr/>
          </p:nvSpPr>
          <p:spPr>
            <a:xfrm>
              <a:off x="0" y="3728610"/>
              <a:ext cx="6496050" cy="76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04150" spcFirstLastPara="1" rIns="504150" wrap="square" tIns="374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Competition</a:t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324802" y="3462930"/>
              <a:ext cx="4547235" cy="5313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 txBox="1"/>
            <p:nvPr/>
          </p:nvSpPr>
          <p:spPr>
            <a:xfrm>
              <a:off x="350741" y="3488869"/>
              <a:ext cx="4495357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Information flow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6"/>
          <p:cNvSpPr txBox="1"/>
          <p:nvPr>
            <p:ph type="title"/>
          </p:nvPr>
        </p:nvSpPr>
        <p:spPr>
          <a:xfrm>
            <a:off x="643855" y="1447800"/>
            <a:ext cx="3108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rgbClr val="F2F2F2"/>
                </a:solidFill>
              </a:rPr>
              <a:t>Key Ideas</a:t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4161310" y="0"/>
            <a:ext cx="8030690" cy="6858000"/>
          </a:xfrm>
          <a:custGeom>
            <a:rect b="b" l="l" r="r" t="t"/>
            <a:pathLst>
              <a:path extrusionOk="0" h="6858000" w="803069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3948110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26"/>
          <p:cNvGrpSpPr/>
          <p:nvPr/>
        </p:nvGrpSpPr>
        <p:grpSpPr>
          <a:xfrm>
            <a:off x="5131729" y="1775159"/>
            <a:ext cx="5414232" cy="3709605"/>
            <a:chOff x="324802" y="77939"/>
            <a:chExt cx="4547100" cy="1659630"/>
          </a:xfrm>
        </p:grpSpPr>
        <p:sp>
          <p:nvSpPr>
            <p:cNvPr id="246" name="Google Shape;246;p26"/>
            <p:cNvSpPr/>
            <p:nvPr/>
          </p:nvSpPr>
          <p:spPr>
            <a:xfrm>
              <a:off x="324802" y="77939"/>
              <a:ext cx="4547100" cy="531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>
              <a:off x="350741" y="103878"/>
              <a:ext cx="44955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Easy to use application</a:t>
              </a:r>
              <a:endParaRPr sz="1800"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324802" y="1206269"/>
              <a:ext cx="4547100" cy="531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76568"/>
                </a:gs>
                <a:gs pos="100000">
                  <a:srgbClr val="144044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 txBox="1"/>
            <p:nvPr/>
          </p:nvSpPr>
          <p:spPr>
            <a:xfrm>
              <a:off x="350741" y="1232208"/>
              <a:ext cx="44955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1875" spcFirstLastPara="1" rIns="1718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Save consumers money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