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7" r:id="rId2"/>
    <p:sldId id="258" r:id="rId3"/>
    <p:sldId id="261" r:id="rId4"/>
    <p:sldId id="263" r:id="rId5"/>
    <p:sldId id="264" r:id="rId6"/>
    <p:sldId id="265" r:id="rId7"/>
    <p:sldId id="266" r:id="rId8"/>
    <p:sldId id="277" r:id="rId9"/>
    <p:sldId id="267" r:id="rId10"/>
    <p:sldId id="269" r:id="rId11"/>
    <p:sldId id="276" r:id="rId12"/>
    <p:sldId id="270" r:id="rId13"/>
    <p:sldId id="271" r:id="rId14"/>
    <p:sldId id="272" r:id="rId15"/>
    <p:sldId id="275"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8374" autoAdjust="0"/>
  </p:normalViewPr>
  <p:slideViewPr>
    <p:cSldViewPr snapToGrid="0">
      <p:cViewPr varScale="1">
        <p:scale>
          <a:sx n="72" d="100"/>
          <a:sy n="72" d="100"/>
        </p:scale>
        <p:origin x="12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D469B-F2D4-42FD-9809-600DA0FC589B}"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5F158983-D99E-4CB5-B3AE-27D780BB020C}">
      <dgm:prSet phldrT="[Text]" custT="1"/>
      <dgm:spPr/>
      <dgm:t>
        <a:bodyPr/>
        <a:lstStyle/>
        <a:p>
          <a:r>
            <a:rPr lang="en-US" sz="3600" dirty="0" smtClean="0"/>
            <a:t>Risks</a:t>
          </a:r>
          <a:endParaRPr lang="en-US" sz="3600" dirty="0"/>
        </a:p>
      </dgm:t>
    </dgm:pt>
    <dgm:pt modelId="{7DA26DEF-4DBD-42E9-B698-9A7643159FC5}" type="parTrans" cxnId="{9942E04D-0D09-455A-8AA9-18C6FF5DAF03}">
      <dgm:prSet/>
      <dgm:spPr/>
      <dgm:t>
        <a:bodyPr/>
        <a:lstStyle/>
        <a:p>
          <a:endParaRPr lang="en-US"/>
        </a:p>
      </dgm:t>
    </dgm:pt>
    <dgm:pt modelId="{CC861D9F-B52C-4A52-BD29-8B38B02F8944}" type="sibTrans" cxnId="{9942E04D-0D09-455A-8AA9-18C6FF5DAF03}">
      <dgm:prSet/>
      <dgm:spPr/>
      <dgm:t>
        <a:bodyPr/>
        <a:lstStyle/>
        <a:p>
          <a:endParaRPr lang="en-US"/>
        </a:p>
      </dgm:t>
    </dgm:pt>
    <dgm:pt modelId="{2E034AAD-1BEE-43CC-9D31-87C7ECFDC08E}">
      <dgm:prSet phldrT="[Text]"/>
      <dgm:spPr/>
      <dgm:t>
        <a:bodyPr/>
        <a:lstStyle/>
        <a:p>
          <a:r>
            <a:rPr lang="en-US" dirty="0" smtClean="0"/>
            <a:t>Resources</a:t>
          </a:r>
          <a:endParaRPr lang="en-US" dirty="0"/>
        </a:p>
      </dgm:t>
    </dgm:pt>
    <dgm:pt modelId="{9DE3C1F7-0304-4C30-8B68-A01AE650F65C}" type="parTrans" cxnId="{0C0F1206-CFA0-421D-A572-7E282F9A2F94}">
      <dgm:prSet/>
      <dgm:spPr/>
      <dgm:t>
        <a:bodyPr/>
        <a:lstStyle/>
        <a:p>
          <a:endParaRPr lang="en-US"/>
        </a:p>
      </dgm:t>
    </dgm:pt>
    <dgm:pt modelId="{D418E0F1-B981-4EF2-9A02-C16648E788DD}" type="sibTrans" cxnId="{0C0F1206-CFA0-421D-A572-7E282F9A2F94}">
      <dgm:prSet/>
      <dgm:spPr/>
      <dgm:t>
        <a:bodyPr/>
        <a:lstStyle/>
        <a:p>
          <a:endParaRPr lang="en-US"/>
        </a:p>
      </dgm:t>
    </dgm:pt>
    <dgm:pt modelId="{94BD2476-CCC0-4007-8874-31811897F693}">
      <dgm:prSet phldrT="[Text]"/>
      <dgm:spPr/>
      <dgm:t>
        <a:bodyPr/>
        <a:lstStyle/>
        <a:p>
          <a:r>
            <a:rPr lang="en-US" dirty="0" smtClean="0"/>
            <a:t>Privacy</a:t>
          </a:r>
          <a:endParaRPr lang="en-US" dirty="0"/>
        </a:p>
      </dgm:t>
    </dgm:pt>
    <dgm:pt modelId="{4BACD391-4303-4007-91D7-6FBD9081A722}" type="parTrans" cxnId="{73F669F5-81C6-4078-ABAC-20CCC6644168}">
      <dgm:prSet/>
      <dgm:spPr/>
      <dgm:t>
        <a:bodyPr/>
        <a:lstStyle/>
        <a:p>
          <a:endParaRPr lang="en-US"/>
        </a:p>
      </dgm:t>
    </dgm:pt>
    <dgm:pt modelId="{F1A2C3CF-591F-4E65-B2B3-66B2DD42700D}" type="sibTrans" cxnId="{73F669F5-81C6-4078-ABAC-20CCC6644168}">
      <dgm:prSet/>
      <dgm:spPr/>
      <dgm:t>
        <a:bodyPr/>
        <a:lstStyle/>
        <a:p>
          <a:endParaRPr lang="en-US"/>
        </a:p>
      </dgm:t>
    </dgm:pt>
    <dgm:pt modelId="{B81052C8-AE67-4E41-85C1-FC0B9C03241E}">
      <dgm:prSet phldrT="[Text]"/>
      <dgm:spPr/>
      <dgm:t>
        <a:bodyPr/>
        <a:lstStyle/>
        <a:p>
          <a:r>
            <a:rPr lang="en-US" dirty="0" smtClean="0"/>
            <a:t>Trigger/End</a:t>
          </a:r>
          <a:endParaRPr lang="en-US" dirty="0"/>
        </a:p>
      </dgm:t>
    </dgm:pt>
    <dgm:pt modelId="{575A2FD4-CDA8-4968-8ED0-A678C346FD06}" type="parTrans" cxnId="{595E06B9-350F-44AB-82C7-A8107FA6A639}">
      <dgm:prSet/>
      <dgm:spPr/>
      <dgm:t>
        <a:bodyPr/>
        <a:lstStyle/>
        <a:p>
          <a:endParaRPr lang="en-US"/>
        </a:p>
      </dgm:t>
    </dgm:pt>
    <dgm:pt modelId="{99A0981C-F40B-4B03-AAB6-F6D00688A3AD}" type="sibTrans" cxnId="{595E06B9-350F-44AB-82C7-A8107FA6A639}">
      <dgm:prSet/>
      <dgm:spPr/>
      <dgm:t>
        <a:bodyPr/>
        <a:lstStyle/>
        <a:p>
          <a:endParaRPr lang="en-US"/>
        </a:p>
      </dgm:t>
    </dgm:pt>
    <dgm:pt modelId="{66A8DED0-B4D9-457D-B058-D27E1E9E1938}">
      <dgm:prSet phldrT="[Text]"/>
      <dgm:spPr/>
      <dgm:t>
        <a:bodyPr/>
        <a:lstStyle/>
        <a:p>
          <a:r>
            <a:rPr lang="en-US" dirty="0" smtClean="0"/>
            <a:t>Public Access</a:t>
          </a:r>
          <a:endParaRPr lang="en-US" dirty="0"/>
        </a:p>
      </dgm:t>
    </dgm:pt>
    <dgm:pt modelId="{000B001E-40B1-4C50-8236-8FF9B636F994}" type="parTrans" cxnId="{4FC4C745-5FA8-42AD-BD6F-5AF88A828613}">
      <dgm:prSet/>
      <dgm:spPr/>
      <dgm:t>
        <a:bodyPr/>
        <a:lstStyle/>
        <a:p>
          <a:endParaRPr lang="en-US"/>
        </a:p>
      </dgm:t>
    </dgm:pt>
    <dgm:pt modelId="{2BBF1200-B492-46CE-956E-6E6D8FF69D99}" type="sibTrans" cxnId="{4FC4C745-5FA8-42AD-BD6F-5AF88A828613}">
      <dgm:prSet/>
      <dgm:spPr/>
      <dgm:t>
        <a:bodyPr/>
        <a:lstStyle/>
        <a:p>
          <a:endParaRPr lang="en-US"/>
        </a:p>
      </dgm:t>
    </dgm:pt>
    <dgm:pt modelId="{00472E40-60E2-4A38-BF1B-BF60CA5679BE}">
      <dgm:prSet phldrT="[Text]"/>
      <dgm:spPr/>
      <dgm:t>
        <a:bodyPr/>
        <a:lstStyle/>
        <a:p>
          <a:r>
            <a:rPr lang="en-US" dirty="0" smtClean="0"/>
            <a:t>Battery</a:t>
          </a:r>
          <a:endParaRPr lang="en-US" dirty="0"/>
        </a:p>
      </dgm:t>
    </dgm:pt>
    <dgm:pt modelId="{F907E589-3266-4EB3-89C9-96239B20F354}" type="parTrans" cxnId="{B8849453-4031-4079-AED5-2381106CEE62}">
      <dgm:prSet/>
      <dgm:spPr/>
      <dgm:t>
        <a:bodyPr/>
        <a:lstStyle/>
        <a:p>
          <a:endParaRPr lang="en-US"/>
        </a:p>
      </dgm:t>
    </dgm:pt>
    <dgm:pt modelId="{978E6EAA-DE13-448F-9BB9-31F52DD81C19}" type="sibTrans" cxnId="{B8849453-4031-4079-AED5-2381106CEE62}">
      <dgm:prSet/>
      <dgm:spPr/>
      <dgm:t>
        <a:bodyPr/>
        <a:lstStyle/>
        <a:p>
          <a:endParaRPr lang="en-US"/>
        </a:p>
      </dgm:t>
    </dgm:pt>
    <dgm:pt modelId="{68AFCCB0-4C7E-4899-A8EB-6CAFCD14333A}">
      <dgm:prSet phldrT="[Text]"/>
      <dgm:spPr/>
      <dgm:t>
        <a:bodyPr/>
        <a:lstStyle/>
        <a:p>
          <a:r>
            <a:rPr lang="en-US" dirty="0" smtClean="0"/>
            <a:t>Connectivity</a:t>
          </a:r>
          <a:endParaRPr lang="en-US" dirty="0"/>
        </a:p>
      </dgm:t>
    </dgm:pt>
    <dgm:pt modelId="{BFA7D251-9C1D-4D5C-995F-29A2963781C2}" type="parTrans" cxnId="{8A0F4EE0-1C1E-4F0E-8E34-BB0DA1B0146E}">
      <dgm:prSet/>
      <dgm:spPr/>
      <dgm:t>
        <a:bodyPr/>
        <a:lstStyle/>
        <a:p>
          <a:endParaRPr lang="en-US"/>
        </a:p>
      </dgm:t>
    </dgm:pt>
    <dgm:pt modelId="{8A1000EB-0FEA-420E-8C1D-46C8B928C64E}" type="sibTrans" cxnId="{8A0F4EE0-1C1E-4F0E-8E34-BB0DA1B0146E}">
      <dgm:prSet/>
      <dgm:spPr/>
      <dgm:t>
        <a:bodyPr/>
        <a:lstStyle/>
        <a:p>
          <a:endParaRPr lang="en-US"/>
        </a:p>
      </dgm:t>
    </dgm:pt>
    <dgm:pt modelId="{124AD478-6F49-4656-AA6D-EE2BFFFCF61D}" type="pres">
      <dgm:prSet presAssocID="{4A2D469B-F2D4-42FD-9809-600DA0FC589B}" presName="Name0" presStyleCnt="0">
        <dgm:presLayoutVars>
          <dgm:chMax val="1"/>
          <dgm:chPref val="1"/>
          <dgm:dir/>
          <dgm:animOne val="branch"/>
          <dgm:animLvl val="lvl"/>
        </dgm:presLayoutVars>
      </dgm:prSet>
      <dgm:spPr/>
      <dgm:t>
        <a:bodyPr/>
        <a:lstStyle/>
        <a:p>
          <a:endParaRPr lang="en-US"/>
        </a:p>
      </dgm:t>
    </dgm:pt>
    <dgm:pt modelId="{686FAACD-B837-48F6-A2DF-A02A1D66D761}" type="pres">
      <dgm:prSet presAssocID="{5F158983-D99E-4CB5-B3AE-27D780BB020C}" presName="Parent" presStyleLbl="node0" presStyleIdx="0" presStyleCnt="1">
        <dgm:presLayoutVars>
          <dgm:chMax val="6"/>
          <dgm:chPref val="6"/>
        </dgm:presLayoutVars>
      </dgm:prSet>
      <dgm:spPr/>
      <dgm:t>
        <a:bodyPr/>
        <a:lstStyle/>
        <a:p>
          <a:endParaRPr lang="en-US"/>
        </a:p>
      </dgm:t>
    </dgm:pt>
    <dgm:pt modelId="{11DC9A99-9539-4059-A1E7-326B4B1F81F1}" type="pres">
      <dgm:prSet presAssocID="{2E034AAD-1BEE-43CC-9D31-87C7ECFDC08E}" presName="Accent1" presStyleCnt="0"/>
      <dgm:spPr/>
      <dgm:t>
        <a:bodyPr/>
        <a:lstStyle/>
        <a:p>
          <a:endParaRPr lang="en-US"/>
        </a:p>
      </dgm:t>
    </dgm:pt>
    <dgm:pt modelId="{F716139A-0308-418D-AED4-58CF84259902}" type="pres">
      <dgm:prSet presAssocID="{2E034AAD-1BEE-43CC-9D31-87C7ECFDC08E}" presName="Accent" presStyleLbl="bgShp" presStyleIdx="0" presStyleCnt="6"/>
      <dgm:spPr/>
      <dgm:t>
        <a:bodyPr/>
        <a:lstStyle/>
        <a:p>
          <a:endParaRPr lang="en-US"/>
        </a:p>
      </dgm:t>
    </dgm:pt>
    <dgm:pt modelId="{1ADA909E-2229-4C8C-90C1-65306771B4FE}" type="pres">
      <dgm:prSet presAssocID="{2E034AAD-1BEE-43CC-9D31-87C7ECFDC08E}" presName="Child1" presStyleLbl="node1" presStyleIdx="0" presStyleCnt="6">
        <dgm:presLayoutVars>
          <dgm:chMax val="0"/>
          <dgm:chPref val="0"/>
          <dgm:bulletEnabled val="1"/>
        </dgm:presLayoutVars>
      </dgm:prSet>
      <dgm:spPr/>
      <dgm:t>
        <a:bodyPr/>
        <a:lstStyle/>
        <a:p>
          <a:endParaRPr lang="en-US"/>
        </a:p>
      </dgm:t>
    </dgm:pt>
    <dgm:pt modelId="{D877EAE7-5818-4522-98C1-093C4511C2C2}" type="pres">
      <dgm:prSet presAssocID="{94BD2476-CCC0-4007-8874-31811897F693}" presName="Accent2" presStyleCnt="0"/>
      <dgm:spPr/>
      <dgm:t>
        <a:bodyPr/>
        <a:lstStyle/>
        <a:p>
          <a:endParaRPr lang="en-US"/>
        </a:p>
      </dgm:t>
    </dgm:pt>
    <dgm:pt modelId="{F2C55A2A-8E50-437A-A6CE-FA8AE8085B5E}" type="pres">
      <dgm:prSet presAssocID="{94BD2476-CCC0-4007-8874-31811897F693}" presName="Accent" presStyleLbl="bgShp" presStyleIdx="1" presStyleCnt="6"/>
      <dgm:spPr/>
      <dgm:t>
        <a:bodyPr/>
        <a:lstStyle/>
        <a:p>
          <a:endParaRPr lang="en-US"/>
        </a:p>
      </dgm:t>
    </dgm:pt>
    <dgm:pt modelId="{489BDE55-EC97-4127-A3B3-4AE51A2BC5F4}" type="pres">
      <dgm:prSet presAssocID="{94BD2476-CCC0-4007-8874-31811897F693}" presName="Child2" presStyleLbl="node1" presStyleIdx="1" presStyleCnt="6">
        <dgm:presLayoutVars>
          <dgm:chMax val="0"/>
          <dgm:chPref val="0"/>
          <dgm:bulletEnabled val="1"/>
        </dgm:presLayoutVars>
      </dgm:prSet>
      <dgm:spPr/>
      <dgm:t>
        <a:bodyPr/>
        <a:lstStyle/>
        <a:p>
          <a:endParaRPr lang="en-US"/>
        </a:p>
      </dgm:t>
    </dgm:pt>
    <dgm:pt modelId="{2A7B0698-75AA-4E22-8668-E185B4F89765}" type="pres">
      <dgm:prSet presAssocID="{B81052C8-AE67-4E41-85C1-FC0B9C03241E}" presName="Accent3" presStyleCnt="0"/>
      <dgm:spPr/>
      <dgm:t>
        <a:bodyPr/>
        <a:lstStyle/>
        <a:p>
          <a:endParaRPr lang="en-US"/>
        </a:p>
      </dgm:t>
    </dgm:pt>
    <dgm:pt modelId="{CBA9F49D-4C8F-4DD4-9B88-86157ACF67CD}" type="pres">
      <dgm:prSet presAssocID="{B81052C8-AE67-4E41-85C1-FC0B9C03241E}" presName="Accent" presStyleLbl="bgShp" presStyleIdx="2" presStyleCnt="6"/>
      <dgm:spPr/>
      <dgm:t>
        <a:bodyPr/>
        <a:lstStyle/>
        <a:p>
          <a:endParaRPr lang="en-US"/>
        </a:p>
      </dgm:t>
    </dgm:pt>
    <dgm:pt modelId="{B21DEB97-DE46-44CE-8A39-E69D08D5AAB1}" type="pres">
      <dgm:prSet presAssocID="{B81052C8-AE67-4E41-85C1-FC0B9C03241E}" presName="Child3" presStyleLbl="node1" presStyleIdx="2" presStyleCnt="6">
        <dgm:presLayoutVars>
          <dgm:chMax val="0"/>
          <dgm:chPref val="0"/>
          <dgm:bulletEnabled val="1"/>
        </dgm:presLayoutVars>
      </dgm:prSet>
      <dgm:spPr/>
      <dgm:t>
        <a:bodyPr/>
        <a:lstStyle/>
        <a:p>
          <a:endParaRPr lang="en-US"/>
        </a:p>
      </dgm:t>
    </dgm:pt>
    <dgm:pt modelId="{EC2CFE0F-E466-4589-B5A0-7F22E3C64801}" type="pres">
      <dgm:prSet presAssocID="{66A8DED0-B4D9-457D-B058-D27E1E9E1938}" presName="Accent4" presStyleCnt="0"/>
      <dgm:spPr/>
      <dgm:t>
        <a:bodyPr/>
        <a:lstStyle/>
        <a:p>
          <a:endParaRPr lang="en-US"/>
        </a:p>
      </dgm:t>
    </dgm:pt>
    <dgm:pt modelId="{C4A18C1D-50E9-42BD-9F62-E488C3D79018}" type="pres">
      <dgm:prSet presAssocID="{66A8DED0-B4D9-457D-B058-D27E1E9E1938}" presName="Accent" presStyleLbl="bgShp" presStyleIdx="3" presStyleCnt="6"/>
      <dgm:spPr/>
      <dgm:t>
        <a:bodyPr/>
        <a:lstStyle/>
        <a:p>
          <a:endParaRPr lang="en-US"/>
        </a:p>
      </dgm:t>
    </dgm:pt>
    <dgm:pt modelId="{6F750BDC-F67C-4F11-BDD9-D697CA7978A4}" type="pres">
      <dgm:prSet presAssocID="{66A8DED0-B4D9-457D-B058-D27E1E9E1938}" presName="Child4" presStyleLbl="node1" presStyleIdx="3" presStyleCnt="6">
        <dgm:presLayoutVars>
          <dgm:chMax val="0"/>
          <dgm:chPref val="0"/>
          <dgm:bulletEnabled val="1"/>
        </dgm:presLayoutVars>
      </dgm:prSet>
      <dgm:spPr/>
      <dgm:t>
        <a:bodyPr/>
        <a:lstStyle/>
        <a:p>
          <a:endParaRPr lang="en-US"/>
        </a:p>
      </dgm:t>
    </dgm:pt>
    <dgm:pt modelId="{64407AF3-00F9-43E0-AE65-27A7018BED5E}" type="pres">
      <dgm:prSet presAssocID="{00472E40-60E2-4A38-BF1B-BF60CA5679BE}" presName="Accent5" presStyleCnt="0"/>
      <dgm:spPr/>
      <dgm:t>
        <a:bodyPr/>
        <a:lstStyle/>
        <a:p>
          <a:endParaRPr lang="en-US"/>
        </a:p>
      </dgm:t>
    </dgm:pt>
    <dgm:pt modelId="{5FC9319F-EE12-4534-8462-21E27F531113}" type="pres">
      <dgm:prSet presAssocID="{00472E40-60E2-4A38-BF1B-BF60CA5679BE}" presName="Accent" presStyleLbl="bgShp" presStyleIdx="4" presStyleCnt="6"/>
      <dgm:spPr/>
      <dgm:t>
        <a:bodyPr/>
        <a:lstStyle/>
        <a:p>
          <a:endParaRPr lang="en-US"/>
        </a:p>
      </dgm:t>
    </dgm:pt>
    <dgm:pt modelId="{1FF71FE2-F45E-4223-9085-E5233F3B0905}" type="pres">
      <dgm:prSet presAssocID="{00472E40-60E2-4A38-BF1B-BF60CA5679BE}" presName="Child5" presStyleLbl="node1" presStyleIdx="4" presStyleCnt="6">
        <dgm:presLayoutVars>
          <dgm:chMax val="0"/>
          <dgm:chPref val="0"/>
          <dgm:bulletEnabled val="1"/>
        </dgm:presLayoutVars>
      </dgm:prSet>
      <dgm:spPr/>
      <dgm:t>
        <a:bodyPr/>
        <a:lstStyle/>
        <a:p>
          <a:endParaRPr lang="en-US"/>
        </a:p>
      </dgm:t>
    </dgm:pt>
    <dgm:pt modelId="{B0727971-2D03-4730-A279-9563E4690C2F}" type="pres">
      <dgm:prSet presAssocID="{68AFCCB0-4C7E-4899-A8EB-6CAFCD14333A}" presName="Accent6" presStyleCnt="0"/>
      <dgm:spPr/>
      <dgm:t>
        <a:bodyPr/>
        <a:lstStyle/>
        <a:p>
          <a:endParaRPr lang="en-US"/>
        </a:p>
      </dgm:t>
    </dgm:pt>
    <dgm:pt modelId="{982EAA4F-3269-4B9C-911B-AB6D38850F9B}" type="pres">
      <dgm:prSet presAssocID="{68AFCCB0-4C7E-4899-A8EB-6CAFCD14333A}" presName="Accent" presStyleLbl="bgShp" presStyleIdx="5" presStyleCnt="6"/>
      <dgm:spPr>
        <a:blipFill rotWithShape="0">
          <a:blip xmlns:r="http://schemas.openxmlformats.org/officeDocument/2006/relationships" r:embed="rId1"/>
          <a:stretch>
            <a:fillRect/>
          </a:stretch>
        </a:blipFill>
      </dgm:spPr>
      <dgm:t>
        <a:bodyPr/>
        <a:lstStyle/>
        <a:p>
          <a:endParaRPr lang="en-US"/>
        </a:p>
      </dgm:t>
    </dgm:pt>
    <dgm:pt modelId="{075B5D14-558D-4FAC-B6C0-230408CF0A43}" type="pres">
      <dgm:prSet presAssocID="{68AFCCB0-4C7E-4899-A8EB-6CAFCD14333A}" presName="Child6" presStyleLbl="node1" presStyleIdx="5" presStyleCnt="6">
        <dgm:presLayoutVars>
          <dgm:chMax val="0"/>
          <dgm:chPref val="0"/>
          <dgm:bulletEnabled val="1"/>
        </dgm:presLayoutVars>
      </dgm:prSet>
      <dgm:spPr/>
      <dgm:t>
        <a:bodyPr/>
        <a:lstStyle/>
        <a:p>
          <a:endParaRPr lang="en-US"/>
        </a:p>
      </dgm:t>
    </dgm:pt>
  </dgm:ptLst>
  <dgm:cxnLst>
    <dgm:cxn modelId="{9942E04D-0D09-455A-8AA9-18C6FF5DAF03}" srcId="{4A2D469B-F2D4-42FD-9809-600DA0FC589B}" destId="{5F158983-D99E-4CB5-B3AE-27D780BB020C}" srcOrd="0" destOrd="0" parTransId="{7DA26DEF-4DBD-42E9-B698-9A7643159FC5}" sibTransId="{CC861D9F-B52C-4A52-BD29-8B38B02F8944}"/>
    <dgm:cxn modelId="{B8849453-4031-4079-AED5-2381106CEE62}" srcId="{5F158983-D99E-4CB5-B3AE-27D780BB020C}" destId="{00472E40-60E2-4A38-BF1B-BF60CA5679BE}" srcOrd="4" destOrd="0" parTransId="{F907E589-3266-4EB3-89C9-96239B20F354}" sibTransId="{978E6EAA-DE13-448F-9BB9-31F52DD81C19}"/>
    <dgm:cxn modelId="{F8A81CFE-0CFF-498F-BED9-C598C2C2FBCB}" type="presOf" srcId="{B81052C8-AE67-4E41-85C1-FC0B9C03241E}" destId="{B21DEB97-DE46-44CE-8A39-E69D08D5AAB1}" srcOrd="0" destOrd="0" presId="urn:microsoft.com/office/officeart/2011/layout/HexagonRadial"/>
    <dgm:cxn modelId="{374E0FA5-D3F5-4BB1-8AA7-D7CC4BDE1B7F}" type="presOf" srcId="{2E034AAD-1BEE-43CC-9D31-87C7ECFDC08E}" destId="{1ADA909E-2229-4C8C-90C1-65306771B4FE}" srcOrd="0" destOrd="0" presId="urn:microsoft.com/office/officeart/2011/layout/HexagonRadial"/>
    <dgm:cxn modelId="{595E06B9-350F-44AB-82C7-A8107FA6A639}" srcId="{5F158983-D99E-4CB5-B3AE-27D780BB020C}" destId="{B81052C8-AE67-4E41-85C1-FC0B9C03241E}" srcOrd="2" destOrd="0" parTransId="{575A2FD4-CDA8-4968-8ED0-A678C346FD06}" sibTransId="{99A0981C-F40B-4B03-AAB6-F6D00688A3AD}"/>
    <dgm:cxn modelId="{7DDCBFD4-7B37-4F86-AC42-B1B04A35CA92}" type="presOf" srcId="{94BD2476-CCC0-4007-8874-31811897F693}" destId="{489BDE55-EC97-4127-A3B3-4AE51A2BC5F4}" srcOrd="0" destOrd="0" presId="urn:microsoft.com/office/officeart/2011/layout/HexagonRadial"/>
    <dgm:cxn modelId="{5C6459B6-C437-4AF8-B460-2F9A4E8004DA}" type="presOf" srcId="{68AFCCB0-4C7E-4899-A8EB-6CAFCD14333A}" destId="{075B5D14-558D-4FAC-B6C0-230408CF0A43}" srcOrd="0" destOrd="0" presId="urn:microsoft.com/office/officeart/2011/layout/HexagonRadial"/>
    <dgm:cxn modelId="{8A0F4EE0-1C1E-4F0E-8E34-BB0DA1B0146E}" srcId="{5F158983-D99E-4CB5-B3AE-27D780BB020C}" destId="{68AFCCB0-4C7E-4899-A8EB-6CAFCD14333A}" srcOrd="5" destOrd="0" parTransId="{BFA7D251-9C1D-4D5C-995F-29A2963781C2}" sibTransId="{8A1000EB-0FEA-420E-8C1D-46C8B928C64E}"/>
    <dgm:cxn modelId="{73F669F5-81C6-4078-ABAC-20CCC6644168}" srcId="{5F158983-D99E-4CB5-B3AE-27D780BB020C}" destId="{94BD2476-CCC0-4007-8874-31811897F693}" srcOrd="1" destOrd="0" parTransId="{4BACD391-4303-4007-91D7-6FBD9081A722}" sibTransId="{F1A2C3CF-591F-4E65-B2B3-66B2DD42700D}"/>
    <dgm:cxn modelId="{0C0F1206-CFA0-421D-A572-7E282F9A2F94}" srcId="{5F158983-D99E-4CB5-B3AE-27D780BB020C}" destId="{2E034AAD-1BEE-43CC-9D31-87C7ECFDC08E}" srcOrd="0" destOrd="0" parTransId="{9DE3C1F7-0304-4C30-8B68-A01AE650F65C}" sibTransId="{D418E0F1-B981-4EF2-9A02-C16648E788DD}"/>
    <dgm:cxn modelId="{B31DC103-44FD-4678-978D-6504074D8325}" type="presOf" srcId="{5F158983-D99E-4CB5-B3AE-27D780BB020C}" destId="{686FAACD-B837-48F6-A2DF-A02A1D66D761}" srcOrd="0" destOrd="0" presId="urn:microsoft.com/office/officeart/2011/layout/HexagonRadial"/>
    <dgm:cxn modelId="{F9142FBC-C738-46D5-9DE6-73EDA87AFF68}" type="presOf" srcId="{4A2D469B-F2D4-42FD-9809-600DA0FC589B}" destId="{124AD478-6F49-4656-AA6D-EE2BFFFCF61D}" srcOrd="0" destOrd="0" presId="urn:microsoft.com/office/officeart/2011/layout/HexagonRadial"/>
    <dgm:cxn modelId="{249D19B1-61F2-499B-8EB8-4F328D9C2111}" type="presOf" srcId="{00472E40-60E2-4A38-BF1B-BF60CA5679BE}" destId="{1FF71FE2-F45E-4223-9085-E5233F3B0905}" srcOrd="0" destOrd="0" presId="urn:microsoft.com/office/officeart/2011/layout/HexagonRadial"/>
    <dgm:cxn modelId="{4FC4C745-5FA8-42AD-BD6F-5AF88A828613}" srcId="{5F158983-D99E-4CB5-B3AE-27D780BB020C}" destId="{66A8DED0-B4D9-457D-B058-D27E1E9E1938}" srcOrd="3" destOrd="0" parTransId="{000B001E-40B1-4C50-8236-8FF9B636F994}" sibTransId="{2BBF1200-B492-46CE-956E-6E6D8FF69D99}"/>
    <dgm:cxn modelId="{FAC2A78A-412E-4883-BA3C-F8333AC9B398}" type="presOf" srcId="{66A8DED0-B4D9-457D-B058-D27E1E9E1938}" destId="{6F750BDC-F67C-4F11-BDD9-D697CA7978A4}" srcOrd="0" destOrd="0" presId="urn:microsoft.com/office/officeart/2011/layout/HexagonRadial"/>
    <dgm:cxn modelId="{787A94A3-E66D-45C5-894A-37C7B7B84B06}" type="presParOf" srcId="{124AD478-6F49-4656-AA6D-EE2BFFFCF61D}" destId="{686FAACD-B837-48F6-A2DF-A02A1D66D761}" srcOrd="0" destOrd="0" presId="urn:microsoft.com/office/officeart/2011/layout/HexagonRadial"/>
    <dgm:cxn modelId="{4ABD0135-F2E2-4C4C-9B9C-BA6DC5E51CA6}" type="presParOf" srcId="{124AD478-6F49-4656-AA6D-EE2BFFFCF61D}" destId="{11DC9A99-9539-4059-A1E7-326B4B1F81F1}" srcOrd="1" destOrd="0" presId="urn:microsoft.com/office/officeart/2011/layout/HexagonRadial"/>
    <dgm:cxn modelId="{0C85BCA8-0EE8-49FC-BA50-9090C359115B}" type="presParOf" srcId="{11DC9A99-9539-4059-A1E7-326B4B1F81F1}" destId="{F716139A-0308-418D-AED4-58CF84259902}" srcOrd="0" destOrd="0" presId="urn:microsoft.com/office/officeart/2011/layout/HexagonRadial"/>
    <dgm:cxn modelId="{6E8B8278-9861-4726-A6A1-3B0ED2C3ADF5}" type="presParOf" srcId="{124AD478-6F49-4656-AA6D-EE2BFFFCF61D}" destId="{1ADA909E-2229-4C8C-90C1-65306771B4FE}" srcOrd="2" destOrd="0" presId="urn:microsoft.com/office/officeart/2011/layout/HexagonRadial"/>
    <dgm:cxn modelId="{66EB3656-240D-4E42-8B70-C051EF325616}" type="presParOf" srcId="{124AD478-6F49-4656-AA6D-EE2BFFFCF61D}" destId="{D877EAE7-5818-4522-98C1-093C4511C2C2}" srcOrd="3" destOrd="0" presId="urn:microsoft.com/office/officeart/2011/layout/HexagonRadial"/>
    <dgm:cxn modelId="{54CF9480-7EAB-4F80-BD19-12899F7AB1ED}" type="presParOf" srcId="{D877EAE7-5818-4522-98C1-093C4511C2C2}" destId="{F2C55A2A-8E50-437A-A6CE-FA8AE8085B5E}" srcOrd="0" destOrd="0" presId="urn:microsoft.com/office/officeart/2011/layout/HexagonRadial"/>
    <dgm:cxn modelId="{4BEC2458-5B76-44EA-8AD4-040461AD5A77}" type="presParOf" srcId="{124AD478-6F49-4656-AA6D-EE2BFFFCF61D}" destId="{489BDE55-EC97-4127-A3B3-4AE51A2BC5F4}" srcOrd="4" destOrd="0" presId="urn:microsoft.com/office/officeart/2011/layout/HexagonRadial"/>
    <dgm:cxn modelId="{9D895638-CF46-4A9E-B8E8-AB0436B18C1D}" type="presParOf" srcId="{124AD478-6F49-4656-AA6D-EE2BFFFCF61D}" destId="{2A7B0698-75AA-4E22-8668-E185B4F89765}" srcOrd="5" destOrd="0" presId="urn:microsoft.com/office/officeart/2011/layout/HexagonRadial"/>
    <dgm:cxn modelId="{6098FAF7-6657-4673-B375-F1778FE1B4CF}" type="presParOf" srcId="{2A7B0698-75AA-4E22-8668-E185B4F89765}" destId="{CBA9F49D-4C8F-4DD4-9B88-86157ACF67CD}" srcOrd="0" destOrd="0" presId="urn:microsoft.com/office/officeart/2011/layout/HexagonRadial"/>
    <dgm:cxn modelId="{FEA9121B-4C23-4911-992F-49740D591B2C}" type="presParOf" srcId="{124AD478-6F49-4656-AA6D-EE2BFFFCF61D}" destId="{B21DEB97-DE46-44CE-8A39-E69D08D5AAB1}" srcOrd="6" destOrd="0" presId="urn:microsoft.com/office/officeart/2011/layout/HexagonRadial"/>
    <dgm:cxn modelId="{D6D87AD7-6C8C-452B-B828-D41A9CA55A91}" type="presParOf" srcId="{124AD478-6F49-4656-AA6D-EE2BFFFCF61D}" destId="{EC2CFE0F-E466-4589-B5A0-7F22E3C64801}" srcOrd="7" destOrd="0" presId="urn:microsoft.com/office/officeart/2011/layout/HexagonRadial"/>
    <dgm:cxn modelId="{204F8114-74B3-4B23-A61E-FD3B65CE6678}" type="presParOf" srcId="{EC2CFE0F-E466-4589-B5A0-7F22E3C64801}" destId="{C4A18C1D-50E9-42BD-9F62-E488C3D79018}" srcOrd="0" destOrd="0" presId="urn:microsoft.com/office/officeart/2011/layout/HexagonRadial"/>
    <dgm:cxn modelId="{0C651919-7DAF-4CA5-B4E4-F9636A059CA1}" type="presParOf" srcId="{124AD478-6F49-4656-AA6D-EE2BFFFCF61D}" destId="{6F750BDC-F67C-4F11-BDD9-D697CA7978A4}" srcOrd="8" destOrd="0" presId="urn:microsoft.com/office/officeart/2011/layout/HexagonRadial"/>
    <dgm:cxn modelId="{B1D84421-C081-4BEA-91F2-69CC4F7D11FD}" type="presParOf" srcId="{124AD478-6F49-4656-AA6D-EE2BFFFCF61D}" destId="{64407AF3-00F9-43E0-AE65-27A7018BED5E}" srcOrd="9" destOrd="0" presId="urn:microsoft.com/office/officeart/2011/layout/HexagonRadial"/>
    <dgm:cxn modelId="{6679CC82-9682-4F17-B8B8-FBFA76FBAFDB}" type="presParOf" srcId="{64407AF3-00F9-43E0-AE65-27A7018BED5E}" destId="{5FC9319F-EE12-4534-8462-21E27F531113}" srcOrd="0" destOrd="0" presId="urn:microsoft.com/office/officeart/2011/layout/HexagonRadial"/>
    <dgm:cxn modelId="{B8E3C5FF-1EE3-4B34-BF9E-4E12A2D41474}" type="presParOf" srcId="{124AD478-6F49-4656-AA6D-EE2BFFFCF61D}" destId="{1FF71FE2-F45E-4223-9085-E5233F3B0905}" srcOrd="10" destOrd="0" presId="urn:microsoft.com/office/officeart/2011/layout/HexagonRadial"/>
    <dgm:cxn modelId="{D6B28FCA-6CD6-4E61-BE5F-175FDE33A50E}" type="presParOf" srcId="{124AD478-6F49-4656-AA6D-EE2BFFFCF61D}" destId="{B0727971-2D03-4730-A279-9563E4690C2F}" srcOrd="11" destOrd="0" presId="urn:microsoft.com/office/officeart/2011/layout/HexagonRadial"/>
    <dgm:cxn modelId="{747D79BB-D40C-4A6E-A160-6A031A4BEB52}" type="presParOf" srcId="{B0727971-2D03-4730-A279-9563E4690C2F}" destId="{982EAA4F-3269-4B9C-911B-AB6D38850F9B}" srcOrd="0" destOrd="0" presId="urn:microsoft.com/office/officeart/2011/layout/HexagonRadial"/>
    <dgm:cxn modelId="{8D8A3B9F-9F78-4039-A11B-7B241573DE31}" type="presParOf" srcId="{124AD478-6F49-4656-AA6D-EE2BFFFCF61D}" destId="{075B5D14-558D-4FAC-B6C0-230408CF0A43}"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61106D-E88A-4FD8-9631-26F22DA2D7C5}" type="doc">
      <dgm:prSet loTypeId="urn:microsoft.com/office/officeart/2005/8/layout/hChevron3" loCatId="process" qsTypeId="urn:microsoft.com/office/officeart/2005/8/quickstyle/simple1" qsCatId="simple" csTypeId="urn:microsoft.com/office/officeart/2005/8/colors/colorful3" csCatId="colorful" phldr="1"/>
      <dgm:spPr/>
    </dgm:pt>
    <dgm:pt modelId="{F2003C96-77B7-40F3-B9EF-8BECFECC9972}">
      <dgm:prSet phldrT="[Text]"/>
      <dgm:spPr/>
      <dgm:t>
        <a:bodyPr/>
        <a:lstStyle/>
        <a:p>
          <a:r>
            <a:rPr lang="en-US" dirty="0" smtClean="0"/>
            <a:t>Plan</a:t>
          </a:r>
          <a:endParaRPr lang="en-US" dirty="0"/>
        </a:p>
      </dgm:t>
    </dgm:pt>
    <dgm:pt modelId="{48BBA183-202A-4FAE-90D2-29BBD6421B52}" type="parTrans" cxnId="{590EFCF9-ACAD-4AFE-BB3E-2CFCDCF42901}">
      <dgm:prSet/>
      <dgm:spPr/>
      <dgm:t>
        <a:bodyPr/>
        <a:lstStyle/>
        <a:p>
          <a:endParaRPr lang="en-US"/>
        </a:p>
      </dgm:t>
    </dgm:pt>
    <dgm:pt modelId="{42A103B2-D520-4B7C-9C49-8681B57E713A}" type="sibTrans" cxnId="{590EFCF9-ACAD-4AFE-BB3E-2CFCDCF42901}">
      <dgm:prSet/>
      <dgm:spPr/>
      <dgm:t>
        <a:bodyPr/>
        <a:lstStyle/>
        <a:p>
          <a:endParaRPr lang="en-US"/>
        </a:p>
      </dgm:t>
    </dgm:pt>
    <dgm:pt modelId="{4AAAC0D1-600B-4669-8A88-2452A3A5E739}">
      <dgm:prSet phldrT="[Text]"/>
      <dgm:spPr/>
      <dgm:t>
        <a:bodyPr/>
        <a:lstStyle/>
        <a:p>
          <a:r>
            <a:rPr lang="en-US" dirty="0" smtClean="0"/>
            <a:t>Final Application</a:t>
          </a:r>
          <a:endParaRPr lang="en-US" dirty="0"/>
        </a:p>
      </dgm:t>
    </dgm:pt>
    <dgm:pt modelId="{B865082B-A90B-4D6B-8D42-3654784FAB39}" type="parTrans" cxnId="{EC094AB6-F8A1-4751-A9A1-55B8EF8DEC72}">
      <dgm:prSet/>
      <dgm:spPr/>
      <dgm:t>
        <a:bodyPr/>
        <a:lstStyle/>
        <a:p>
          <a:endParaRPr lang="en-US"/>
        </a:p>
      </dgm:t>
    </dgm:pt>
    <dgm:pt modelId="{CEFCCE5F-335D-4911-AA0C-AD9FF358B7C8}" type="sibTrans" cxnId="{EC094AB6-F8A1-4751-A9A1-55B8EF8DEC72}">
      <dgm:prSet/>
      <dgm:spPr/>
      <dgm:t>
        <a:bodyPr/>
        <a:lstStyle/>
        <a:p>
          <a:endParaRPr lang="en-US"/>
        </a:p>
      </dgm:t>
    </dgm:pt>
    <dgm:pt modelId="{D80E5A53-3FE0-43F3-B0D8-54D53D9F3083}">
      <dgm:prSet phldrT="[Text]"/>
      <dgm:spPr/>
      <dgm:t>
        <a:bodyPr/>
        <a:lstStyle/>
        <a:p>
          <a:r>
            <a:rPr lang="en-US" dirty="0" smtClean="0"/>
            <a:t>Deploy</a:t>
          </a:r>
          <a:endParaRPr lang="en-US" dirty="0"/>
        </a:p>
      </dgm:t>
    </dgm:pt>
    <dgm:pt modelId="{B1EA3432-4941-42EE-AA3A-6368BC5F6137}" type="parTrans" cxnId="{502AF52B-32FE-476A-B7B0-5BFE6A67C7BA}">
      <dgm:prSet/>
      <dgm:spPr/>
      <dgm:t>
        <a:bodyPr/>
        <a:lstStyle/>
        <a:p>
          <a:endParaRPr lang="en-US"/>
        </a:p>
      </dgm:t>
    </dgm:pt>
    <dgm:pt modelId="{4D855E74-12F8-46A7-ADF0-237621311695}" type="sibTrans" cxnId="{502AF52B-32FE-476A-B7B0-5BFE6A67C7BA}">
      <dgm:prSet/>
      <dgm:spPr/>
      <dgm:t>
        <a:bodyPr/>
        <a:lstStyle/>
        <a:p>
          <a:endParaRPr lang="en-US"/>
        </a:p>
      </dgm:t>
    </dgm:pt>
    <dgm:pt modelId="{A89C1A20-9A01-44CA-B7C0-302B1A6F791D}">
      <dgm:prSet phldrT="[Text]"/>
      <dgm:spPr/>
      <dgm:t>
        <a:bodyPr/>
        <a:lstStyle/>
        <a:p>
          <a:r>
            <a:rPr lang="en-US" dirty="0" smtClean="0"/>
            <a:t>Monitor</a:t>
          </a:r>
          <a:endParaRPr lang="en-US" dirty="0"/>
        </a:p>
      </dgm:t>
    </dgm:pt>
    <dgm:pt modelId="{E412CE5C-BD55-43D2-AAAB-6DB95C3936C0}" type="parTrans" cxnId="{E23A8865-0E52-4005-8EA6-73022DE3D5D8}">
      <dgm:prSet/>
      <dgm:spPr/>
      <dgm:t>
        <a:bodyPr/>
        <a:lstStyle/>
        <a:p>
          <a:endParaRPr lang="en-US"/>
        </a:p>
      </dgm:t>
    </dgm:pt>
    <dgm:pt modelId="{F7F37984-DE32-4BE0-A93B-3823208DC746}" type="sibTrans" cxnId="{E23A8865-0E52-4005-8EA6-73022DE3D5D8}">
      <dgm:prSet/>
      <dgm:spPr/>
      <dgm:t>
        <a:bodyPr/>
        <a:lstStyle/>
        <a:p>
          <a:endParaRPr lang="en-US"/>
        </a:p>
      </dgm:t>
    </dgm:pt>
    <dgm:pt modelId="{3CC10DC8-7756-4F5B-B3CE-224A894074FB}">
      <dgm:prSet phldrT="[Text]"/>
      <dgm:spPr/>
      <dgm:t>
        <a:bodyPr/>
        <a:lstStyle/>
        <a:p>
          <a:r>
            <a:rPr lang="en-US" dirty="0" smtClean="0"/>
            <a:t>Design</a:t>
          </a:r>
          <a:endParaRPr lang="en-US" dirty="0"/>
        </a:p>
      </dgm:t>
    </dgm:pt>
    <dgm:pt modelId="{D2779DAF-4FC7-469D-ABFF-FB931352F604}" type="parTrans" cxnId="{C5098358-193B-4899-91B1-A433A76271AF}">
      <dgm:prSet/>
      <dgm:spPr/>
      <dgm:t>
        <a:bodyPr/>
        <a:lstStyle/>
        <a:p>
          <a:endParaRPr lang="en-US"/>
        </a:p>
      </dgm:t>
    </dgm:pt>
    <dgm:pt modelId="{87D42746-CB9E-4418-A5E5-7DAB457559F4}" type="sibTrans" cxnId="{C5098358-193B-4899-91B1-A433A76271AF}">
      <dgm:prSet/>
      <dgm:spPr/>
      <dgm:t>
        <a:bodyPr/>
        <a:lstStyle/>
        <a:p>
          <a:endParaRPr lang="en-US"/>
        </a:p>
      </dgm:t>
    </dgm:pt>
    <dgm:pt modelId="{F380E609-6671-40BB-BB5E-A1584F7D59E4}" type="pres">
      <dgm:prSet presAssocID="{BD61106D-E88A-4FD8-9631-26F22DA2D7C5}" presName="Name0" presStyleCnt="0">
        <dgm:presLayoutVars>
          <dgm:dir/>
          <dgm:resizeHandles val="exact"/>
        </dgm:presLayoutVars>
      </dgm:prSet>
      <dgm:spPr/>
    </dgm:pt>
    <dgm:pt modelId="{6F3147EE-1605-4A4E-A672-58A0334CD371}" type="pres">
      <dgm:prSet presAssocID="{F2003C96-77B7-40F3-B9EF-8BECFECC9972}" presName="parTxOnly" presStyleLbl="node1" presStyleIdx="0" presStyleCnt="5">
        <dgm:presLayoutVars>
          <dgm:bulletEnabled val="1"/>
        </dgm:presLayoutVars>
      </dgm:prSet>
      <dgm:spPr/>
      <dgm:t>
        <a:bodyPr/>
        <a:lstStyle/>
        <a:p>
          <a:endParaRPr lang="en-US"/>
        </a:p>
      </dgm:t>
    </dgm:pt>
    <dgm:pt modelId="{6206C169-00E6-4CDF-83F1-454DAB869F76}" type="pres">
      <dgm:prSet presAssocID="{42A103B2-D520-4B7C-9C49-8681B57E713A}" presName="parSpace" presStyleCnt="0"/>
      <dgm:spPr/>
    </dgm:pt>
    <dgm:pt modelId="{93A8DFF9-FDD3-4EDD-87CB-D058ABE52E29}" type="pres">
      <dgm:prSet presAssocID="{3CC10DC8-7756-4F5B-B3CE-224A894074FB}" presName="parTxOnly" presStyleLbl="node1" presStyleIdx="1" presStyleCnt="5">
        <dgm:presLayoutVars>
          <dgm:bulletEnabled val="1"/>
        </dgm:presLayoutVars>
      </dgm:prSet>
      <dgm:spPr/>
      <dgm:t>
        <a:bodyPr/>
        <a:lstStyle/>
        <a:p>
          <a:endParaRPr lang="en-US"/>
        </a:p>
      </dgm:t>
    </dgm:pt>
    <dgm:pt modelId="{A040C73D-5400-4B17-B4E3-9E8CCA5C417C}" type="pres">
      <dgm:prSet presAssocID="{87D42746-CB9E-4418-A5E5-7DAB457559F4}" presName="parSpace" presStyleCnt="0"/>
      <dgm:spPr/>
    </dgm:pt>
    <dgm:pt modelId="{8D3EA2F1-81B2-4507-AB31-1E41B065C111}" type="pres">
      <dgm:prSet presAssocID="{4AAAC0D1-600B-4669-8A88-2452A3A5E739}" presName="parTxOnly" presStyleLbl="node1" presStyleIdx="2" presStyleCnt="5">
        <dgm:presLayoutVars>
          <dgm:bulletEnabled val="1"/>
        </dgm:presLayoutVars>
      </dgm:prSet>
      <dgm:spPr/>
      <dgm:t>
        <a:bodyPr/>
        <a:lstStyle/>
        <a:p>
          <a:endParaRPr lang="en-US"/>
        </a:p>
      </dgm:t>
    </dgm:pt>
    <dgm:pt modelId="{4B94CEF9-77B1-429E-8D2B-87D3D654DD54}" type="pres">
      <dgm:prSet presAssocID="{CEFCCE5F-335D-4911-AA0C-AD9FF358B7C8}" presName="parSpace" presStyleCnt="0"/>
      <dgm:spPr/>
    </dgm:pt>
    <dgm:pt modelId="{7556D71D-9196-47F6-8791-C5FFA09B8142}" type="pres">
      <dgm:prSet presAssocID="{D80E5A53-3FE0-43F3-B0D8-54D53D9F3083}" presName="parTxOnly" presStyleLbl="node1" presStyleIdx="3" presStyleCnt="5" custLinFactNeighborY="189">
        <dgm:presLayoutVars>
          <dgm:bulletEnabled val="1"/>
        </dgm:presLayoutVars>
      </dgm:prSet>
      <dgm:spPr/>
      <dgm:t>
        <a:bodyPr/>
        <a:lstStyle/>
        <a:p>
          <a:endParaRPr lang="en-US"/>
        </a:p>
      </dgm:t>
    </dgm:pt>
    <dgm:pt modelId="{1F581E58-0E8F-44BE-B4C8-71EDFCB14AC3}" type="pres">
      <dgm:prSet presAssocID="{4D855E74-12F8-46A7-ADF0-237621311695}" presName="parSpace" presStyleCnt="0"/>
      <dgm:spPr/>
    </dgm:pt>
    <dgm:pt modelId="{CB449BD1-5359-4C02-B952-2251D41E9B5B}" type="pres">
      <dgm:prSet presAssocID="{A89C1A20-9A01-44CA-B7C0-302B1A6F791D}" presName="parTxOnly" presStyleLbl="node1" presStyleIdx="4" presStyleCnt="5">
        <dgm:presLayoutVars>
          <dgm:bulletEnabled val="1"/>
        </dgm:presLayoutVars>
      </dgm:prSet>
      <dgm:spPr/>
      <dgm:t>
        <a:bodyPr/>
        <a:lstStyle/>
        <a:p>
          <a:endParaRPr lang="en-US"/>
        </a:p>
      </dgm:t>
    </dgm:pt>
  </dgm:ptLst>
  <dgm:cxnLst>
    <dgm:cxn modelId="{C5098358-193B-4899-91B1-A433A76271AF}" srcId="{BD61106D-E88A-4FD8-9631-26F22DA2D7C5}" destId="{3CC10DC8-7756-4F5B-B3CE-224A894074FB}" srcOrd="1" destOrd="0" parTransId="{D2779DAF-4FC7-469D-ABFF-FB931352F604}" sibTransId="{87D42746-CB9E-4418-A5E5-7DAB457559F4}"/>
    <dgm:cxn modelId="{F0F06132-DC67-4935-9E6C-1E7E40D85266}" type="presOf" srcId="{4AAAC0D1-600B-4669-8A88-2452A3A5E739}" destId="{8D3EA2F1-81B2-4507-AB31-1E41B065C111}" srcOrd="0" destOrd="0" presId="urn:microsoft.com/office/officeart/2005/8/layout/hChevron3"/>
    <dgm:cxn modelId="{E23A8865-0E52-4005-8EA6-73022DE3D5D8}" srcId="{BD61106D-E88A-4FD8-9631-26F22DA2D7C5}" destId="{A89C1A20-9A01-44CA-B7C0-302B1A6F791D}" srcOrd="4" destOrd="0" parTransId="{E412CE5C-BD55-43D2-AAAB-6DB95C3936C0}" sibTransId="{F7F37984-DE32-4BE0-A93B-3823208DC746}"/>
    <dgm:cxn modelId="{DDF1BBFF-0016-460A-BF73-782BD20CF4C9}" type="presOf" srcId="{BD61106D-E88A-4FD8-9631-26F22DA2D7C5}" destId="{F380E609-6671-40BB-BB5E-A1584F7D59E4}" srcOrd="0" destOrd="0" presId="urn:microsoft.com/office/officeart/2005/8/layout/hChevron3"/>
    <dgm:cxn modelId="{502AF52B-32FE-476A-B7B0-5BFE6A67C7BA}" srcId="{BD61106D-E88A-4FD8-9631-26F22DA2D7C5}" destId="{D80E5A53-3FE0-43F3-B0D8-54D53D9F3083}" srcOrd="3" destOrd="0" parTransId="{B1EA3432-4941-42EE-AA3A-6368BC5F6137}" sibTransId="{4D855E74-12F8-46A7-ADF0-237621311695}"/>
    <dgm:cxn modelId="{FA75135F-A196-46B4-BEC2-EED33AE62734}" type="presOf" srcId="{A89C1A20-9A01-44CA-B7C0-302B1A6F791D}" destId="{CB449BD1-5359-4C02-B952-2251D41E9B5B}" srcOrd="0" destOrd="0" presId="urn:microsoft.com/office/officeart/2005/8/layout/hChevron3"/>
    <dgm:cxn modelId="{EC094AB6-F8A1-4751-A9A1-55B8EF8DEC72}" srcId="{BD61106D-E88A-4FD8-9631-26F22DA2D7C5}" destId="{4AAAC0D1-600B-4669-8A88-2452A3A5E739}" srcOrd="2" destOrd="0" parTransId="{B865082B-A90B-4D6B-8D42-3654784FAB39}" sibTransId="{CEFCCE5F-335D-4911-AA0C-AD9FF358B7C8}"/>
    <dgm:cxn modelId="{E40704F5-650C-452C-AF3A-0D0ADB70A773}" type="presOf" srcId="{F2003C96-77B7-40F3-B9EF-8BECFECC9972}" destId="{6F3147EE-1605-4A4E-A672-58A0334CD371}" srcOrd="0" destOrd="0" presId="urn:microsoft.com/office/officeart/2005/8/layout/hChevron3"/>
    <dgm:cxn modelId="{590EFCF9-ACAD-4AFE-BB3E-2CFCDCF42901}" srcId="{BD61106D-E88A-4FD8-9631-26F22DA2D7C5}" destId="{F2003C96-77B7-40F3-B9EF-8BECFECC9972}" srcOrd="0" destOrd="0" parTransId="{48BBA183-202A-4FAE-90D2-29BBD6421B52}" sibTransId="{42A103B2-D520-4B7C-9C49-8681B57E713A}"/>
    <dgm:cxn modelId="{E78EA2B2-04DE-43DC-8A89-97C567C1B3E0}" type="presOf" srcId="{3CC10DC8-7756-4F5B-B3CE-224A894074FB}" destId="{93A8DFF9-FDD3-4EDD-87CB-D058ABE52E29}" srcOrd="0" destOrd="0" presId="urn:microsoft.com/office/officeart/2005/8/layout/hChevron3"/>
    <dgm:cxn modelId="{C5C5EC0C-5AB2-43F3-8004-CD2863BB4162}" type="presOf" srcId="{D80E5A53-3FE0-43F3-B0D8-54D53D9F3083}" destId="{7556D71D-9196-47F6-8791-C5FFA09B8142}" srcOrd="0" destOrd="0" presId="urn:microsoft.com/office/officeart/2005/8/layout/hChevron3"/>
    <dgm:cxn modelId="{3E20E535-2C1F-47CA-9A31-FFD5DC147E5D}" type="presParOf" srcId="{F380E609-6671-40BB-BB5E-A1584F7D59E4}" destId="{6F3147EE-1605-4A4E-A672-58A0334CD371}" srcOrd="0" destOrd="0" presId="urn:microsoft.com/office/officeart/2005/8/layout/hChevron3"/>
    <dgm:cxn modelId="{73A3A942-B157-4F0D-8186-BDFC85107E62}" type="presParOf" srcId="{F380E609-6671-40BB-BB5E-A1584F7D59E4}" destId="{6206C169-00E6-4CDF-83F1-454DAB869F76}" srcOrd="1" destOrd="0" presId="urn:microsoft.com/office/officeart/2005/8/layout/hChevron3"/>
    <dgm:cxn modelId="{D6DB0D64-FF6E-46B2-B9E1-D603C0D16840}" type="presParOf" srcId="{F380E609-6671-40BB-BB5E-A1584F7D59E4}" destId="{93A8DFF9-FDD3-4EDD-87CB-D058ABE52E29}" srcOrd="2" destOrd="0" presId="urn:microsoft.com/office/officeart/2005/8/layout/hChevron3"/>
    <dgm:cxn modelId="{35B3B105-194F-48CD-A4ED-23713B4FBBF5}" type="presParOf" srcId="{F380E609-6671-40BB-BB5E-A1584F7D59E4}" destId="{A040C73D-5400-4B17-B4E3-9E8CCA5C417C}" srcOrd="3" destOrd="0" presId="urn:microsoft.com/office/officeart/2005/8/layout/hChevron3"/>
    <dgm:cxn modelId="{E766E292-F413-4BBF-B770-0C196D9C303C}" type="presParOf" srcId="{F380E609-6671-40BB-BB5E-A1584F7D59E4}" destId="{8D3EA2F1-81B2-4507-AB31-1E41B065C111}" srcOrd="4" destOrd="0" presId="urn:microsoft.com/office/officeart/2005/8/layout/hChevron3"/>
    <dgm:cxn modelId="{7238B4C6-B1CE-4833-ABA9-6A3F6DD8B65A}" type="presParOf" srcId="{F380E609-6671-40BB-BB5E-A1584F7D59E4}" destId="{4B94CEF9-77B1-429E-8D2B-87D3D654DD54}" srcOrd="5" destOrd="0" presId="urn:microsoft.com/office/officeart/2005/8/layout/hChevron3"/>
    <dgm:cxn modelId="{FE79CDCF-0722-431F-BDCD-54C566F325B3}" type="presParOf" srcId="{F380E609-6671-40BB-BB5E-A1584F7D59E4}" destId="{7556D71D-9196-47F6-8791-C5FFA09B8142}" srcOrd="6" destOrd="0" presId="urn:microsoft.com/office/officeart/2005/8/layout/hChevron3"/>
    <dgm:cxn modelId="{4B6E9F32-C7D0-4CC9-B2AC-31A04511FDDD}" type="presParOf" srcId="{F380E609-6671-40BB-BB5E-A1584F7D59E4}" destId="{1F581E58-0E8F-44BE-B4C8-71EDFCB14AC3}" srcOrd="7" destOrd="0" presId="urn:microsoft.com/office/officeart/2005/8/layout/hChevron3"/>
    <dgm:cxn modelId="{53C59FEA-72FE-4EDE-BFFA-9F8A17BCB7E6}" type="presParOf" srcId="{F380E609-6671-40BB-BB5E-A1584F7D59E4}" destId="{CB449BD1-5359-4C02-B952-2251D41E9B5B}"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61106D-E88A-4FD8-9631-26F22DA2D7C5}" type="doc">
      <dgm:prSet loTypeId="urn:microsoft.com/office/officeart/2005/8/layout/hChevron3" loCatId="process" qsTypeId="urn:microsoft.com/office/officeart/2005/8/quickstyle/simple1" qsCatId="simple" csTypeId="urn:microsoft.com/office/officeart/2005/8/colors/colorful3" csCatId="colorful" phldr="1"/>
      <dgm:spPr/>
    </dgm:pt>
    <dgm:pt modelId="{F2003C96-77B7-40F3-B9EF-8BECFECC9972}">
      <dgm:prSet phldrT="[Text]"/>
      <dgm:spPr/>
      <dgm:t>
        <a:bodyPr/>
        <a:lstStyle/>
        <a:p>
          <a:r>
            <a:rPr lang="en-US" dirty="0" smtClean="0"/>
            <a:t>2 Months</a:t>
          </a:r>
          <a:endParaRPr lang="en-US" dirty="0"/>
        </a:p>
      </dgm:t>
    </dgm:pt>
    <dgm:pt modelId="{48BBA183-202A-4FAE-90D2-29BBD6421B52}" type="parTrans" cxnId="{590EFCF9-ACAD-4AFE-BB3E-2CFCDCF42901}">
      <dgm:prSet/>
      <dgm:spPr/>
      <dgm:t>
        <a:bodyPr/>
        <a:lstStyle/>
        <a:p>
          <a:endParaRPr lang="en-US"/>
        </a:p>
      </dgm:t>
    </dgm:pt>
    <dgm:pt modelId="{42A103B2-D520-4B7C-9C49-8681B57E713A}" type="sibTrans" cxnId="{590EFCF9-ACAD-4AFE-BB3E-2CFCDCF42901}">
      <dgm:prSet/>
      <dgm:spPr/>
      <dgm:t>
        <a:bodyPr/>
        <a:lstStyle/>
        <a:p>
          <a:endParaRPr lang="en-US"/>
        </a:p>
      </dgm:t>
    </dgm:pt>
    <dgm:pt modelId="{4AAAC0D1-600B-4669-8A88-2452A3A5E739}">
      <dgm:prSet phldrT="[Text]"/>
      <dgm:spPr/>
      <dgm:t>
        <a:bodyPr/>
        <a:lstStyle/>
        <a:p>
          <a:r>
            <a:rPr lang="en-US" dirty="0" smtClean="0"/>
            <a:t>4 Months</a:t>
          </a:r>
          <a:endParaRPr lang="en-US" dirty="0"/>
        </a:p>
      </dgm:t>
    </dgm:pt>
    <dgm:pt modelId="{B865082B-A90B-4D6B-8D42-3654784FAB39}" type="parTrans" cxnId="{EC094AB6-F8A1-4751-A9A1-55B8EF8DEC72}">
      <dgm:prSet/>
      <dgm:spPr/>
      <dgm:t>
        <a:bodyPr/>
        <a:lstStyle/>
        <a:p>
          <a:endParaRPr lang="en-US"/>
        </a:p>
      </dgm:t>
    </dgm:pt>
    <dgm:pt modelId="{CEFCCE5F-335D-4911-AA0C-AD9FF358B7C8}" type="sibTrans" cxnId="{EC094AB6-F8A1-4751-A9A1-55B8EF8DEC72}">
      <dgm:prSet/>
      <dgm:spPr/>
      <dgm:t>
        <a:bodyPr/>
        <a:lstStyle/>
        <a:p>
          <a:endParaRPr lang="en-US"/>
        </a:p>
      </dgm:t>
    </dgm:pt>
    <dgm:pt modelId="{D80E5A53-3FE0-43F3-B0D8-54D53D9F3083}">
      <dgm:prSet phldrT="[Text]"/>
      <dgm:spPr/>
      <dgm:t>
        <a:bodyPr/>
        <a:lstStyle/>
        <a:p>
          <a:r>
            <a:rPr lang="en-US" dirty="0" smtClean="0"/>
            <a:t>9 Months</a:t>
          </a:r>
          <a:endParaRPr lang="en-US" dirty="0"/>
        </a:p>
      </dgm:t>
    </dgm:pt>
    <dgm:pt modelId="{B1EA3432-4941-42EE-AA3A-6368BC5F6137}" type="parTrans" cxnId="{502AF52B-32FE-476A-B7B0-5BFE6A67C7BA}">
      <dgm:prSet/>
      <dgm:spPr/>
      <dgm:t>
        <a:bodyPr/>
        <a:lstStyle/>
        <a:p>
          <a:endParaRPr lang="en-US"/>
        </a:p>
      </dgm:t>
    </dgm:pt>
    <dgm:pt modelId="{4D855E74-12F8-46A7-ADF0-237621311695}" type="sibTrans" cxnId="{502AF52B-32FE-476A-B7B0-5BFE6A67C7BA}">
      <dgm:prSet/>
      <dgm:spPr/>
      <dgm:t>
        <a:bodyPr/>
        <a:lstStyle/>
        <a:p>
          <a:endParaRPr lang="en-US"/>
        </a:p>
      </dgm:t>
    </dgm:pt>
    <dgm:pt modelId="{A89C1A20-9A01-44CA-B7C0-302B1A6F791D}">
      <dgm:prSet phldrT="[Text]"/>
      <dgm:spPr/>
      <dgm:t>
        <a:bodyPr/>
        <a:lstStyle/>
        <a:p>
          <a:r>
            <a:rPr lang="en-US" dirty="0" smtClean="0"/>
            <a:t>Continuous</a:t>
          </a:r>
          <a:endParaRPr lang="en-US" dirty="0"/>
        </a:p>
      </dgm:t>
    </dgm:pt>
    <dgm:pt modelId="{E412CE5C-BD55-43D2-AAAB-6DB95C3936C0}" type="parTrans" cxnId="{E23A8865-0E52-4005-8EA6-73022DE3D5D8}">
      <dgm:prSet/>
      <dgm:spPr/>
      <dgm:t>
        <a:bodyPr/>
        <a:lstStyle/>
        <a:p>
          <a:endParaRPr lang="en-US"/>
        </a:p>
      </dgm:t>
    </dgm:pt>
    <dgm:pt modelId="{F7F37984-DE32-4BE0-A93B-3823208DC746}" type="sibTrans" cxnId="{E23A8865-0E52-4005-8EA6-73022DE3D5D8}">
      <dgm:prSet/>
      <dgm:spPr/>
      <dgm:t>
        <a:bodyPr/>
        <a:lstStyle/>
        <a:p>
          <a:endParaRPr lang="en-US"/>
        </a:p>
      </dgm:t>
    </dgm:pt>
    <dgm:pt modelId="{58D4850B-85ED-4CB6-850A-9699D27DDF4C}">
      <dgm:prSet phldrT="[Text]"/>
      <dgm:spPr/>
      <dgm:t>
        <a:bodyPr/>
        <a:lstStyle/>
        <a:p>
          <a:r>
            <a:rPr lang="en-US" dirty="0" smtClean="0"/>
            <a:t>6 Months</a:t>
          </a:r>
          <a:endParaRPr lang="en-US" dirty="0"/>
        </a:p>
      </dgm:t>
    </dgm:pt>
    <dgm:pt modelId="{E0E54AFA-30EC-40AC-A085-04FC5A1C2F57}" type="parTrans" cxnId="{14CD34D9-5FCA-4382-B801-03BFF9327CD9}">
      <dgm:prSet/>
      <dgm:spPr/>
      <dgm:t>
        <a:bodyPr/>
        <a:lstStyle/>
        <a:p>
          <a:endParaRPr lang="en-US"/>
        </a:p>
      </dgm:t>
    </dgm:pt>
    <dgm:pt modelId="{A411168A-6592-456A-8756-7F2CD1EF00B0}" type="sibTrans" cxnId="{14CD34D9-5FCA-4382-B801-03BFF9327CD9}">
      <dgm:prSet/>
      <dgm:spPr/>
      <dgm:t>
        <a:bodyPr/>
        <a:lstStyle/>
        <a:p>
          <a:endParaRPr lang="en-US"/>
        </a:p>
      </dgm:t>
    </dgm:pt>
    <dgm:pt modelId="{F380E609-6671-40BB-BB5E-A1584F7D59E4}" type="pres">
      <dgm:prSet presAssocID="{BD61106D-E88A-4FD8-9631-26F22DA2D7C5}" presName="Name0" presStyleCnt="0">
        <dgm:presLayoutVars>
          <dgm:dir/>
          <dgm:resizeHandles val="exact"/>
        </dgm:presLayoutVars>
      </dgm:prSet>
      <dgm:spPr/>
    </dgm:pt>
    <dgm:pt modelId="{6F3147EE-1605-4A4E-A672-58A0334CD371}" type="pres">
      <dgm:prSet presAssocID="{F2003C96-77B7-40F3-B9EF-8BECFECC9972}" presName="parTxOnly" presStyleLbl="node1" presStyleIdx="0" presStyleCnt="5">
        <dgm:presLayoutVars>
          <dgm:bulletEnabled val="1"/>
        </dgm:presLayoutVars>
      </dgm:prSet>
      <dgm:spPr/>
      <dgm:t>
        <a:bodyPr/>
        <a:lstStyle/>
        <a:p>
          <a:endParaRPr lang="en-US"/>
        </a:p>
      </dgm:t>
    </dgm:pt>
    <dgm:pt modelId="{6206C169-00E6-4CDF-83F1-454DAB869F76}" type="pres">
      <dgm:prSet presAssocID="{42A103B2-D520-4B7C-9C49-8681B57E713A}" presName="parSpace" presStyleCnt="0"/>
      <dgm:spPr/>
    </dgm:pt>
    <dgm:pt modelId="{8D3EA2F1-81B2-4507-AB31-1E41B065C111}" type="pres">
      <dgm:prSet presAssocID="{4AAAC0D1-600B-4669-8A88-2452A3A5E739}" presName="parTxOnly" presStyleLbl="node1" presStyleIdx="1" presStyleCnt="5">
        <dgm:presLayoutVars>
          <dgm:bulletEnabled val="1"/>
        </dgm:presLayoutVars>
      </dgm:prSet>
      <dgm:spPr/>
      <dgm:t>
        <a:bodyPr/>
        <a:lstStyle/>
        <a:p>
          <a:endParaRPr lang="en-US"/>
        </a:p>
      </dgm:t>
    </dgm:pt>
    <dgm:pt modelId="{4B94CEF9-77B1-429E-8D2B-87D3D654DD54}" type="pres">
      <dgm:prSet presAssocID="{CEFCCE5F-335D-4911-AA0C-AD9FF358B7C8}" presName="parSpace" presStyleCnt="0"/>
      <dgm:spPr/>
    </dgm:pt>
    <dgm:pt modelId="{5935AE15-D1CB-45E2-97CD-33900947CA6A}" type="pres">
      <dgm:prSet presAssocID="{58D4850B-85ED-4CB6-850A-9699D27DDF4C}" presName="parTxOnly" presStyleLbl="node1" presStyleIdx="2" presStyleCnt="5">
        <dgm:presLayoutVars>
          <dgm:bulletEnabled val="1"/>
        </dgm:presLayoutVars>
      </dgm:prSet>
      <dgm:spPr/>
      <dgm:t>
        <a:bodyPr/>
        <a:lstStyle/>
        <a:p>
          <a:endParaRPr lang="en-US"/>
        </a:p>
      </dgm:t>
    </dgm:pt>
    <dgm:pt modelId="{C86E1DB6-1BE2-42B5-AD8E-CCF74E4ED1BF}" type="pres">
      <dgm:prSet presAssocID="{A411168A-6592-456A-8756-7F2CD1EF00B0}" presName="parSpace" presStyleCnt="0"/>
      <dgm:spPr/>
    </dgm:pt>
    <dgm:pt modelId="{7556D71D-9196-47F6-8791-C5FFA09B8142}" type="pres">
      <dgm:prSet presAssocID="{D80E5A53-3FE0-43F3-B0D8-54D53D9F3083}" presName="parTxOnly" presStyleLbl="node1" presStyleIdx="3" presStyleCnt="5" custLinFactNeighborY="876">
        <dgm:presLayoutVars>
          <dgm:bulletEnabled val="1"/>
        </dgm:presLayoutVars>
      </dgm:prSet>
      <dgm:spPr/>
      <dgm:t>
        <a:bodyPr/>
        <a:lstStyle/>
        <a:p>
          <a:endParaRPr lang="en-US"/>
        </a:p>
      </dgm:t>
    </dgm:pt>
    <dgm:pt modelId="{1F581E58-0E8F-44BE-B4C8-71EDFCB14AC3}" type="pres">
      <dgm:prSet presAssocID="{4D855E74-12F8-46A7-ADF0-237621311695}" presName="parSpace" presStyleCnt="0"/>
      <dgm:spPr/>
    </dgm:pt>
    <dgm:pt modelId="{CB449BD1-5359-4C02-B952-2251D41E9B5B}" type="pres">
      <dgm:prSet presAssocID="{A89C1A20-9A01-44CA-B7C0-302B1A6F791D}" presName="parTxOnly" presStyleLbl="node1" presStyleIdx="4" presStyleCnt="5">
        <dgm:presLayoutVars>
          <dgm:bulletEnabled val="1"/>
        </dgm:presLayoutVars>
      </dgm:prSet>
      <dgm:spPr/>
      <dgm:t>
        <a:bodyPr/>
        <a:lstStyle/>
        <a:p>
          <a:endParaRPr lang="en-US"/>
        </a:p>
      </dgm:t>
    </dgm:pt>
  </dgm:ptLst>
  <dgm:cxnLst>
    <dgm:cxn modelId="{E4FEC703-1EF9-45D2-8BC3-BBB248CE9EC1}" type="presOf" srcId="{A89C1A20-9A01-44CA-B7C0-302B1A6F791D}" destId="{CB449BD1-5359-4C02-B952-2251D41E9B5B}" srcOrd="0" destOrd="0" presId="urn:microsoft.com/office/officeart/2005/8/layout/hChevron3"/>
    <dgm:cxn modelId="{E43FFFC4-4BAB-494C-BF57-C0216950E0DF}" type="presOf" srcId="{58D4850B-85ED-4CB6-850A-9699D27DDF4C}" destId="{5935AE15-D1CB-45E2-97CD-33900947CA6A}" srcOrd="0" destOrd="0" presId="urn:microsoft.com/office/officeart/2005/8/layout/hChevron3"/>
    <dgm:cxn modelId="{E23A8865-0E52-4005-8EA6-73022DE3D5D8}" srcId="{BD61106D-E88A-4FD8-9631-26F22DA2D7C5}" destId="{A89C1A20-9A01-44CA-B7C0-302B1A6F791D}" srcOrd="4" destOrd="0" parTransId="{E412CE5C-BD55-43D2-AAAB-6DB95C3936C0}" sibTransId="{F7F37984-DE32-4BE0-A93B-3823208DC746}"/>
    <dgm:cxn modelId="{C4F0B0AA-CDCE-492A-BF4A-F35A70DED45C}" type="presOf" srcId="{BD61106D-E88A-4FD8-9631-26F22DA2D7C5}" destId="{F380E609-6671-40BB-BB5E-A1584F7D59E4}" srcOrd="0" destOrd="0" presId="urn:microsoft.com/office/officeart/2005/8/layout/hChevron3"/>
    <dgm:cxn modelId="{502AF52B-32FE-476A-B7B0-5BFE6A67C7BA}" srcId="{BD61106D-E88A-4FD8-9631-26F22DA2D7C5}" destId="{D80E5A53-3FE0-43F3-B0D8-54D53D9F3083}" srcOrd="3" destOrd="0" parTransId="{B1EA3432-4941-42EE-AA3A-6368BC5F6137}" sibTransId="{4D855E74-12F8-46A7-ADF0-237621311695}"/>
    <dgm:cxn modelId="{1808EB0D-D489-49D4-BEDE-A2D7369367D8}" type="presOf" srcId="{D80E5A53-3FE0-43F3-B0D8-54D53D9F3083}" destId="{7556D71D-9196-47F6-8791-C5FFA09B8142}" srcOrd="0" destOrd="0" presId="urn:microsoft.com/office/officeart/2005/8/layout/hChevron3"/>
    <dgm:cxn modelId="{EC094AB6-F8A1-4751-A9A1-55B8EF8DEC72}" srcId="{BD61106D-E88A-4FD8-9631-26F22DA2D7C5}" destId="{4AAAC0D1-600B-4669-8A88-2452A3A5E739}" srcOrd="1" destOrd="0" parTransId="{B865082B-A90B-4D6B-8D42-3654784FAB39}" sibTransId="{CEFCCE5F-335D-4911-AA0C-AD9FF358B7C8}"/>
    <dgm:cxn modelId="{13DF5164-90F1-483E-8543-5400F377F414}" type="presOf" srcId="{F2003C96-77B7-40F3-B9EF-8BECFECC9972}" destId="{6F3147EE-1605-4A4E-A672-58A0334CD371}" srcOrd="0" destOrd="0" presId="urn:microsoft.com/office/officeart/2005/8/layout/hChevron3"/>
    <dgm:cxn modelId="{590EFCF9-ACAD-4AFE-BB3E-2CFCDCF42901}" srcId="{BD61106D-E88A-4FD8-9631-26F22DA2D7C5}" destId="{F2003C96-77B7-40F3-B9EF-8BECFECC9972}" srcOrd="0" destOrd="0" parTransId="{48BBA183-202A-4FAE-90D2-29BBD6421B52}" sibTransId="{42A103B2-D520-4B7C-9C49-8681B57E713A}"/>
    <dgm:cxn modelId="{14CD34D9-5FCA-4382-B801-03BFF9327CD9}" srcId="{BD61106D-E88A-4FD8-9631-26F22DA2D7C5}" destId="{58D4850B-85ED-4CB6-850A-9699D27DDF4C}" srcOrd="2" destOrd="0" parTransId="{E0E54AFA-30EC-40AC-A085-04FC5A1C2F57}" sibTransId="{A411168A-6592-456A-8756-7F2CD1EF00B0}"/>
    <dgm:cxn modelId="{58CD03BE-1FDF-4FB5-88D3-66F657FE6C96}" type="presOf" srcId="{4AAAC0D1-600B-4669-8A88-2452A3A5E739}" destId="{8D3EA2F1-81B2-4507-AB31-1E41B065C111}" srcOrd="0" destOrd="0" presId="urn:microsoft.com/office/officeart/2005/8/layout/hChevron3"/>
    <dgm:cxn modelId="{CE7713BE-9859-4EB5-9040-607FD2FEE20C}" type="presParOf" srcId="{F380E609-6671-40BB-BB5E-A1584F7D59E4}" destId="{6F3147EE-1605-4A4E-A672-58A0334CD371}" srcOrd="0" destOrd="0" presId="urn:microsoft.com/office/officeart/2005/8/layout/hChevron3"/>
    <dgm:cxn modelId="{891D0345-E49F-4145-9CA7-48F1CAAB5EA0}" type="presParOf" srcId="{F380E609-6671-40BB-BB5E-A1584F7D59E4}" destId="{6206C169-00E6-4CDF-83F1-454DAB869F76}" srcOrd="1" destOrd="0" presId="urn:microsoft.com/office/officeart/2005/8/layout/hChevron3"/>
    <dgm:cxn modelId="{53CC3880-17C2-428D-A85C-E175B3918A4D}" type="presParOf" srcId="{F380E609-6671-40BB-BB5E-A1584F7D59E4}" destId="{8D3EA2F1-81B2-4507-AB31-1E41B065C111}" srcOrd="2" destOrd="0" presId="urn:microsoft.com/office/officeart/2005/8/layout/hChevron3"/>
    <dgm:cxn modelId="{B46AEE44-7BFA-434E-B05C-BE7107BDE59D}" type="presParOf" srcId="{F380E609-6671-40BB-BB5E-A1584F7D59E4}" destId="{4B94CEF9-77B1-429E-8D2B-87D3D654DD54}" srcOrd="3" destOrd="0" presId="urn:microsoft.com/office/officeart/2005/8/layout/hChevron3"/>
    <dgm:cxn modelId="{C308809C-97D9-4D60-8AEE-9FF8D190F6FC}" type="presParOf" srcId="{F380E609-6671-40BB-BB5E-A1584F7D59E4}" destId="{5935AE15-D1CB-45E2-97CD-33900947CA6A}" srcOrd="4" destOrd="0" presId="urn:microsoft.com/office/officeart/2005/8/layout/hChevron3"/>
    <dgm:cxn modelId="{7DA33A8E-08B5-422D-828D-0F7E4DEF66B7}" type="presParOf" srcId="{F380E609-6671-40BB-BB5E-A1584F7D59E4}" destId="{C86E1DB6-1BE2-42B5-AD8E-CCF74E4ED1BF}" srcOrd="5" destOrd="0" presId="urn:microsoft.com/office/officeart/2005/8/layout/hChevron3"/>
    <dgm:cxn modelId="{536F0620-6DA5-429E-A432-ABCB8549DD06}" type="presParOf" srcId="{F380E609-6671-40BB-BB5E-A1584F7D59E4}" destId="{7556D71D-9196-47F6-8791-C5FFA09B8142}" srcOrd="6" destOrd="0" presId="urn:microsoft.com/office/officeart/2005/8/layout/hChevron3"/>
    <dgm:cxn modelId="{D25C6F5D-E7F7-4ED5-B8D0-E5AECB0B4B94}" type="presParOf" srcId="{F380E609-6671-40BB-BB5E-A1584F7D59E4}" destId="{1F581E58-0E8F-44BE-B4C8-71EDFCB14AC3}" srcOrd="7" destOrd="0" presId="urn:microsoft.com/office/officeart/2005/8/layout/hChevron3"/>
    <dgm:cxn modelId="{AFEC3AA6-024E-406C-B3D2-E62375CC9BCD}" type="presParOf" srcId="{F380E609-6671-40BB-BB5E-A1584F7D59E4}" destId="{CB449BD1-5359-4C02-B952-2251D41E9B5B}" srcOrd="8"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FAACD-B837-48F6-A2DF-A02A1D66D761}">
      <dsp:nvSpPr>
        <dsp:cNvPr id="0" name=""/>
        <dsp:cNvSpPr/>
      </dsp:nvSpPr>
      <dsp:spPr>
        <a:xfrm>
          <a:off x="3581605" y="1938323"/>
          <a:ext cx="2463692" cy="2131194"/>
        </a:xfrm>
        <a:prstGeom prst="hexagon">
          <a:avLst>
            <a:gd name="adj" fmla="val 28570"/>
            <a:gd name="vf" fmla="val 11547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Risks</a:t>
          </a:r>
          <a:endParaRPr lang="en-US" sz="3600" kern="1200" dirty="0"/>
        </a:p>
      </dsp:txBody>
      <dsp:txXfrm>
        <a:off x="3989873" y="2291492"/>
        <a:ext cx="1647156" cy="1424856"/>
      </dsp:txXfrm>
    </dsp:sp>
    <dsp:sp modelId="{F2C55A2A-8E50-437A-A6CE-FA8AE8085B5E}">
      <dsp:nvSpPr>
        <dsp:cNvPr id="0" name=""/>
        <dsp:cNvSpPr/>
      </dsp:nvSpPr>
      <dsp:spPr>
        <a:xfrm>
          <a:off x="5124350" y="918690"/>
          <a:ext cx="929544" cy="80092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A909E-2229-4C8C-90C1-65306771B4FE}">
      <dsp:nvSpPr>
        <dsp:cNvPr id="0" name=""/>
        <dsp:cNvSpPr/>
      </dsp:nvSpPr>
      <dsp:spPr>
        <a:xfrm>
          <a:off x="3808546" y="0"/>
          <a:ext cx="2018978" cy="1746653"/>
        </a:xfrm>
        <a:prstGeom prst="hexagon">
          <a:avLst>
            <a:gd name="adj" fmla="val 28570"/>
            <a:gd name="vf" fmla="val 11547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Resources</a:t>
          </a:r>
          <a:endParaRPr lang="en-US" sz="1900" kern="1200" dirty="0"/>
        </a:p>
      </dsp:txBody>
      <dsp:txXfrm>
        <a:off x="4143134" y="289458"/>
        <a:ext cx="1349802" cy="1167737"/>
      </dsp:txXfrm>
    </dsp:sp>
    <dsp:sp modelId="{CBA9F49D-4C8F-4DD4-9B88-86157ACF67CD}">
      <dsp:nvSpPr>
        <dsp:cNvPr id="0" name=""/>
        <dsp:cNvSpPr/>
      </dsp:nvSpPr>
      <dsp:spPr>
        <a:xfrm>
          <a:off x="6209200" y="2415994"/>
          <a:ext cx="929544" cy="80092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9BDE55-EC97-4127-A3B3-4AE51A2BC5F4}">
      <dsp:nvSpPr>
        <dsp:cNvPr id="0" name=""/>
        <dsp:cNvSpPr/>
      </dsp:nvSpPr>
      <dsp:spPr>
        <a:xfrm>
          <a:off x="5660184" y="1074309"/>
          <a:ext cx="2018978" cy="1746653"/>
        </a:xfrm>
        <a:prstGeom prst="hexagon">
          <a:avLst>
            <a:gd name="adj" fmla="val 28570"/>
            <a:gd name="vf" fmla="val 11547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Privacy</a:t>
          </a:r>
          <a:endParaRPr lang="en-US" sz="1900" kern="1200" dirty="0"/>
        </a:p>
      </dsp:txBody>
      <dsp:txXfrm>
        <a:off x="5994772" y="1363767"/>
        <a:ext cx="1349802" cy="1167737"/>
      </dsp:txXfrm>
    </dsp:sp>
    <dsp:sp modelId="{C4A18C1D-50E9-42BD-9F62-E488C3D79018}">
      <dsp:nvSpPr>
        <dsp:cNvPr id="0" name=""/>
        <dsp:cNvSpPr/>
      </dsp:nvSpPr>
      <dsp:spPr>
        <a:xfrm>
          <a:off x="5455593" y="4106168"/>
          <a:ext cx="929544" cy="80092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1DEB97-DE46-44CE-8A39-E69D08D5AAB1}">
      <dsp:nvSpPr>
        <dsp:cNvPr id="0" name=""/>
        <dsp:cNvSpPr/>
      </dsp:nvSpPr>
      <dsp:spPr>
        <a:xfrm>
          <a:off x="5660184" y="3186276"/>
          <a:ext cx="2018978" cy="1746653"/>
        </a:xfrm>
        <a:prstGeom prst="hexagon">
          <a:avLst>
            <a:gd name="adj" fmla="val 28570"/>
            <a:gd name="vf" fmla="val 11547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Trigger/End</a:t>
          </a:r>
          <a:endParaRPr lang="en-US" sz="1900" kern="1200" dirty="0"/>
        </a:p>
      </dsp:txBody>
      <dsp:txXfrm>
        <a:off x="5994772" y="3475734"/>
        <a:ext cx="1349802" cy="1167737"/>
      </dsp:txXfrm>
    </dsp:sp>
    <dsp:sp modelId="{5FC9319F-EE12-4534-8462-21E27F531113}">
      <dsp:nvSpPr>
        <dsp:cNvPr id="0" name=""/>
        <dsp:cNvSpPr/>
      </dsp:nvSpPr>
      <dsp:spPr>
        <a:xfrm>
          <a:off x="3586189" y="4281615"/>
          <a:ext cx="929544" cy="80092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750BDC-F67C-4F11-BDD9-D697CA7978A4}">
      <dsp:nvSpPr>
        <dsp:cNvPr id="0" name=""/>
        <dsp:cNvSpPr/>
      </dsp:nvSpPr>
      <dsp:spPr>
        <a:xfrm>
          <a:off x="3808546" y="4261787"/>
          <a:ext cx="2018978" cy="1746653"/>
        </a:xfrm>
        <a:prstGeom prst="hexagon">
          <a:avLst>
            <a:gd name="adj" fmla="val 28570"/>
            <a:gd name="vf" fmla="val 11547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Public Access</a:t>
          </a:r>
          <a:endParaRPr lang="en-US" sz="1900" kern="1200" dirty="0"/>
        </a:p>
      </dsp:txBody>
      <dsp:txXfrm>
        <a:off x="4143134" y="4551245"/>
        <a:ext cx="1349802" cy="1167737"/>
      </dsp:txXfrm>
    </dsp:sp>
    <dsp:sp modelId="{982EAA4F-3269-4B9C-911B-AB6D38850F9B}">
      <dsp:nvSpPr>
        <dsp:cNvPr id="0" name=""/>
        <dsp:cNvSpPr/>
      </dsp:nvSpPr>
      <dsp:spPr>
        <a:xfrm>
          <a:off x="2483573" y="2784912"/>
          <a:ext cx="929544" cy="800925"/>
        </a:xfrm>
        <a:prstGeom prst="hexagon">
          <a:avLst>
            <a:gd name="adj" fmla="val 28900"/>
            <a:gd name="vf" fmla="val 11547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1FF71FE2-F45E-4223-9085-E5233F3B0905}">
      <dsp:nvSpPr>
        <dsp:cNvPr id="0" name=""/>
        <dsp:cNvSpPr/>
      </dsp:nvSpPr>
      <dsp:spPr>
        <a:xfrm>
          <a:off x="1948312" y="3187477"/>
          <a:ext cx="2018978" cy="1746653"/>
        </a:xfrm>
        <a:prstGeom prst="hexagon">
          <a:avLst>
            <a:gd name="adj" fmla="val 28570"/>
            <a:gd name="vf" fmla="val 11547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Battery</a:t>
          </a:r>
          <a:endParaRPr lang="en-US" sz="1900" kern="1200" dirty="0"/>
        </a:p>
      </dsp:txBody>
      <dsp:txXfrm>
        <a:off x="2282900" y="3476935"/>
        <a:ext cx="1349802" cy="1167737"/>
      </dsp:txXfrm>
    </dsp:sp>
    <dsp:sp modelId="{075B5D14-558D-4FAC-B6C0-230408CF0A43}">
      <dsp:nvSpPr>
        <dsp:cNvPr id="0" name=""/>
        <dsp:cNvSpPr/>
      </dsp:nvSpPr>
      <dsp:spPr>
        <a:xfrm>
          <a:off x="1948312" y="1071905"/>
          <a:ext cx="2018978" cy="1746653"/>
        </a:xfrm>
        <a:prstGeom prst="hexagon">
          <a:avLst>
            <a:gd name="adj" fmla="val 28570"/>
            <a:gd name="vf" fmla="val 11547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Connectivity</a:t>
          </a:r>
          <a:endParaRPr lang="en-US" sz="1900" kern="1200" dirty="0"/>
        </a:p>
      </dsp:txBody>
      <dsp:txXfrm>
        <a:off x="2282900" y="1361363"/>
        <a:ext cx="1349802" cy="1167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147EE-1605-4A4E-A672-58A0334CD371}">
      <dsp:nvSpPr>
        <dsp:cNvPr id="0" name=""/>
        <dsp:cNvSpPr/>
      </dsp:nvSpPr>
      <dsp:spPr>
        <a:xfrm>
          <a:off x="1379" y="914157"/>
          <a:ext cx="2690000" cy="1076000"/>
        </a:xfrm>
        <a:prstGeom prst="homePlat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33338" bIns="66675" numCol="1" spcCol="1270" anchor="ctr" anchorCtr="0">
          <a:noAutofit/>
        </a:bodyPr>
        <a:lstStyle/>
        <a:p>
          <a:pPr lvl="0" algn="ctr" defTabSz="1111250">
            <a:lnSpc>
              <a:spcPct val="90000"/>
            </a:lnSpc>
            <a:spcBef>
              <a:spcPct val="0"/>
            </a:spcBef>
            <a:spcAft>
              <a:spcPct val="35000"/>
            </a:spcAft>
          </a:pPr>
          <a:r>
            <a:rPr lang="en-US" sz="2500" kern="1200" dirty="0" smtClean="0"/>
            <a:t>Plan</a:t>
          </a:r>
          <a:endParaRPr lang="en-US" sz="2500" kern="1200" dirty="0"/>
        </a:p>
      </dsp:txBody>
      <dsp:txXfrm>
        <a:off x="1379" y="914157"/>
        <a:ext cx="2421000" cy="1076000"/>
      </dsp:txXfrm>
    </dsp:sp>
    <dsp:sp modelId="{93A8DFF9-FDD3-4EDD-87CB-D058ABE52E29}">
      <dsp:nvSpPr>
        <dsp:cNvPr id="0" name=""/>
        <dsp:cNvSpPr/>
      </dsp:nvSpPr>
      <dsp:spPr>
        <a:xfrm>
          <a:off x="2153379" y="914157"/>
          <a:ext cx="2690000" cy="1076000"/>
        </a:xfrm>
        <a:prstGeom prst="chevron">
          <a:avLst/>
        </a:prstGeom>
        <a:solidFill>
          <a:schemeClr val="accent3">
            <a:hueOff val="263470"/>
            <a:satOff val="-17296"/>
            <a:lumOff val="78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n-US" sz="2500" kern="1200" dirty="0" smtClean="0"/>
            <a:t>Design</a:t>
          </a:r>
          <a:endParaRPr lang="en-US" sz="2500" kern="1200" dirty="0"/>
        </a:p>
      </dsp:txBody>
      <dsp:txXfrm>
        <a:off x="2691379" y="914157"/>
        <a:ext cx="1614000" cy="1076000"/>
      </dsp:txXfrm>
    </dsp:sp>
    <dsp:sp modelId="{8D3EA2F1-81B2-4507-AB31-1E41B065C111}">
      <dsp:nvSpPr>
        <dsp:cNvPr id="0" name=""/>
        <dsp:cNvSpPr/>
      </dsp:nvSpPr>
      <dsp:spPr>
        <a:xfrm>
          <a:off x="4305379" y="914157"/>
          <a:ext cx="2690000" cy="1076000"/>
        </a:xfrm>
        <a:prstGeom prst="chevron">
          <a:avLst/>
        </a:prstGeom>
        <a:solidFill>
          <a:schemeClr val="accent3">
            <a:hueOff val="526940"/>
            <a:satOff val="-34591"/>
            <a:lumOff val="156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n-US" sz="2500" kern="1200" dirty="0" smtClean="0"/>
            <a:t>Final Application</a:t>
          </a:r>
          <a:endParaRPr lang="en-US" sz="2500" kern="1200" dirty="0"/>
        </a:p>
      </dsp:txBody>
      <dsp:txXfrm>
        <a:off x="4843379" y="914157"/>
        <a:ext cx="1614000" cy="1076000"/>
      </dsp:txXfrm>
    </dsp:sp>
    <dsp:sp modelId="{7556D71D-9196-47F6-8791-C5FFA09B8142}">
      <dsp:nvSpPr>
        <dsp:cNvPr id="0" name=""/>
        <dsp:cNvSpPr/>
      </dsp:nvSpPr>
      <dsp:spPr>
        <a:xfrm>
          <a:off x="6457379" y="916191"/>
          <a:ext cx="2690000" cy="1076000"/>
        </a:xfrm>
        <a:prstGeom prst="chevron">
          <a:avLst/>
        </a:prstGeom>
        <a:solidFill>
          <a:schemeClr val="accent3">
            <a:hueOff val="790410"/>
            <a:satOff val="-51886"/>
            <a:lumOff val="235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n-US" sz="2500" kern="1200" dirty="0" smtClean="0"/>
            <a:t>Deploy</a:t>
          </a:r>
          <a:endParaRPr lang="en-US" sz="2500" kern="1200" dirty="0"/>
        </a:p>
      </dsp:txBody>
      <dsp:txXfrm>
        <a:off x="6995379" y="916191"/>
        <a:ext cx="1614000" cy="1076000"/>
      </dsp:txXfrm>
    </dsp:sp>
    <dsp:sp modelId="{CB449BD1-5359-4C02-B952-2251D41E9B5B}">
      <dsp:nvSpPr>
        <dsp:cNvPr id="0" name=""/>
        <dsp:cNvSpPr/>
      </dsp:nvSpPr>
      <dsp:spPr>
        <a:xfrm>
          <a:off x="8609379" y="914157"/>
          <a:ext cx="2690000" cy="1076000"/>
        </a:xfrm>
        <a:prstGeom prst="chevron">
          <a:avLst/>
        </a:prstGeom>
        <a:solidFill>
          <a:schemeClr val="accent3">
            <a:hueOff val="1053880"/>
            <a:satOff val="-69182"/>
            <a:lumOff val="313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n-US" sz="2500" kern="1200" dirty="0" smtClean="0"/>
            <a:t>Monitor</a:t>
          </a:r>
          <a:endParaRPr lang="en-US" sz="2500" kern="1200" dirty="0"/>
        </a:p>
      </dsp:txBody>
      <dsp:txXfrm>
        <a:off x="9147379" y="914157"/>
        <a:ext cx="1614000" cy="107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147EE-1605-4A4E-A672-58A0334CD371}">
      <dsp:nvSpPr>
        <dsp:cNvPr id="0" name=""/>
        <dsp:cNvSpPr/>
      </dsp:nvSpPr>
      <dsp:spPr>
        <a:xfrm>
          <a:off x="1379" y="914157"/>
          <a:ext cx="2690000" cy="1076000"/>
        </a:xfrm>
        <a:prstGeom prst="homePlat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2 Months</a:t>
          </a:r>
          <a:endParaRPr lang="en-US" sz="2400" kern="1200" dirty="0"/>
        </a:p>
      </dsp:txBody>
      <dsp:txXfrm>
        <a:off x="1379" y="914157"/>
        <a:ext cx="2421000" cy="1076000"/>
      </dsp:txXfrm>
    </dsp:sp>
    <dsp:sp modelId="{8D3EA2F1-81B2-4507-AB31-1E41B065C111}">
      <dsp:nvSpPr>
        <dsp:cNvPr id="0" name=""/>
        <dsp:cNvSpPr/>
      </dsp:nvSpPr>
      <dsp:spPr>
        <a:xfrm>
          <a:off x="2153379" y="914157"/>
          <a:ext cx="2690000" cy="1076000"/>
        </a:xfrm>
        <a:prstGeom prst="chevron">
          <a:avLst/>
        </a:prstGeom>
        <a:solidFill>
          <a:schemeClr val="accent3">
            <a:hueOff val="263470"/>
            <a:satOff val="-17296"/>
            <a:lumOff val="78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4 Months</a:t>
          </a:r>
          <a:endParaRPr lang="en-US" sz="2400" kern="1200" dirty="0"/>
        </a:p>
      </dsp:txBody>
      <dsp:txXfrm>
        <a:off x="2691379" y="914157"/>
        <a:ext cx="1614000" cy="1076000"/>
      </dsp:txXfrm>
    </dsp:sp>
    <dsp:sp modelId="{5935AE15-D1CB-45E2-97CD-33900947CA6A}">
      <dsp:nvSpPr>
        <dsp:cNvPr id="0" name=""/>
        <dsp:cNvSpPr/>
      </dsp:nvSpPr>
      <dsp:spPr>
        <a:xfrm>
          <a:off x="4305379" y="914157"/>
          <a:ext cx="2690000" cy="1076000"/>
        </a:xfrm>
        <a:prstGeom prst="chevron">
          <a:avLst/>
        </a:prstGeom>
        <a:solidFill>
          <a:schemeClr val="accent3">
            <a:hueOff val="526940"/>
            <a:satOff val="-34591"/>
            <a:lumOff val="156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6 Months</a:t>
          </a:r>
          <a:endParaRPr lang="en-US" sz="2400" kern="1200" dirty="0"/>
        </a:p>
      </dsp:txBody>
      <dsp:txXfrm>
        <a:off x="4843379" y="914157"/>
        <a:ext cx="1614000" cy="1076000"/>
      </dsp:txXfrm>
    </dsp:sp>
    <dsp:sp modelId="{7556D71D-9196-47F6-8791-C5FFA09B8142}">
      <dsp:nvSpPr>
        <dsp:cNvPr id="0" name=""/>
        <dsp:cNvSpPr/>
      </dsp:nvSpPr>
      <dsp:spPr>
        <a:xfrm>
          <a:off x="6457379" y="923583"/>
          <a:ext cx="2690000" cy="1076000"/>
        </a:xfrm>
        <a:prstGeom prst="chevron">
          <a:avLst/>
        </a:prstGeom>
        <a:solidFill>
          <a:schemeClr val="accent3">
            <a:hueOff val="790410"/>
            <a:satOff val="-51886"/>
            <a:lumOff val="235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9 Months</a:t>
          </a:r>
          <a:endParaRPr lang="en-US" sz="2400" kern="1200" dirty="0"/>
        </a:p>
      </dsp:txBody>
      <dsp:txXfrm>
        <a:off x="6995379" y="923583"/>
        <a:ext cx="1614000" cy="1076000"/>
      </dsp:txXfrm>
    </dsp:sp>
    <dsp:sp modelId="{CB449BD1-5359-4C02-B952-2251D41E9B5B}">
      <dsp:nvSpPr>
        <dsp:cNvPr id="0" name=""/>
        <dsp:cNvSpPr/>
      </dsp:nvSpPr>
      <dsp:spPr>
        <a:xfrm>
          <a:off x="8609379" y="914157"/>
          <a:ext cx="2690000" cy="1076000"/>
        </a:xfrm>
        <a:prstGeom prst="chevron">
          <a:avLst/>
        </a:prstGeom>
        <a:solidFill>
          <a:schemeClr val="accent3">
            <a:hueOff val="1053880"/>
            <a:satOff val="-69182"/>
            <a:lumOff val="313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Continuous</a:t>
          </a:r>
          <a:endParaRPr lang="en-US" sz="2400" kern="1200" dirty="0"/>
        </a:p>
      </dsp:txBody>
      <dsp:txXfrm>
        <a:off x="9147379" y="914157"/>
        <a:ext cx="1614000" cy="107600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BA86E-17A5-44AF-ABA4-F0BE7FB17C12}" type="datetimeFigureOut">
              <a:rPr lang="en-US" smtClean="0"/>
              <a:t>4/21/2016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FD78E-A160-43D8-8E16-DC74073383CE}" type="slidenum">
              <a:rPr lang="en-US" smtClean="0"/>
              <a:t>‹#›</a:t>
            </a:fld>
            <a:endParaRPr lang="en-US"/>
          </a:p>
        </p:txBody>
      </p:sp>
    </p:spTree>
    <p:extLst>
      <p:ext uri="{BB962C8B-B14F-4D97-AF65-F5344CB8AC3E}">
        <p14:creationId xmlns:p14="http://schemas.microsoft.com/office/powerpoint/2010/main" val="81760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altimoresun.com/news/maryland/bs-md-settlement-confidentiallity-20141227-story.html#page=1"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www.huffingtonpost.com/2014/05/14/google-glass-price_n_5322986.html" TargetMode="External"/><Relationship Id="rId4" Type="http://schemas.openxmlformats.org/officeDocument/2006/relationships/hyperlink" Target="http://www.vox.com/2014/9/17/6113045/police-worn-body-cameras-explained"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Talk about current events that have to do with police brutality and how it affects society</a:t>
            </a:r>
            <a:endParaRPr lang="en-US" b="0" dirty="0" smtClean="0">
              <a:effectLst/>
            </a:endParaRPr>
          </a:p>
          <a:p>
            <a:pPr rtl="0" fontAlgn="base"/>
            <a:r>
              <a:rPr lang="en-US" sz="1200" b="0" i="0" u="none" strike="noStrike" kern="1200" dirty="0" smtClean="0">
                <a:solidFill>
                  <a:schemeClr val="tx1"/>
                </a:solidFill>
                <a:effectLst/>
                <a:latin typeface="+mn-lt"/>
                <a:ea typeface="+mn-ea"/>
                <a:cs typeface="+mn-cs"/>
              </a:rPr>
              <a:t>longer court processes</a:t>
            </a:r>
          </a:p>
          <a:p>
            <a:r>
              <a:rPr lang="en-US" sz="1200" b="0" i="0" u="none" strike="noStrike" kern="1200" dirty="0" smtClean="0">
                <a:solidFill>
                  <a:schemeClr val="tx1"/>
                </a:solidFill>
                <a:effectLst/>
                <a:latin typeface="+mn-lt"/>
                <a:ea typeface="+mn-ea"/>
                <a:cs typeface="+mn-cs"/>
              </a:rPr>
              <a:t>Talk about how we interviewed cops and how they didn’t like body cameras because it didn’t benefit them</a:t>
            </a:r>
            <a:endParaRPr lang="en-US" dirty="0"/>
          </a:p>
        </p:txBody>
      </p:sp>
      <p:sp>
        <p:nvSpPr>
          <p:cNvPr id="4" name="Slide Number Placeholder 3"/>
          <p:cNvSpPr>
            <a:spLocks noGrp="1"/>
          </p:cNvSpPr>
          <p:nvPr>
            <p:ph type="sldNum" sz="quarter" idx="10"/>
          </p:nvPr>
        </p:nvSpPr>
        <p:spPr/>
        <p:txBody>
          <a:bodyPr/>
          <a:lstStyle/>
          <a:p>
            <a:fld id="{B38FD78E-A160-43D8-8E16-DC74073383CE}" type="slidenum">
              <a:rPr lang="en-US" smtClean="0"/>
              <a:t>2</a:t>
            </a:fld>
            <a:endParaRPr lang="en-US"/>
          </a:p>
        </p:txBody>
      </p:sp>
    </p:spTree>
    <p:extLst>
      <p:ext uri="{BB962C8B-B14F-4D97-AF65-F5344CB8AC3E}">
        <p14:creationId xmlns:p14="http://schemas.microsoft.com/office/powerpoint/2010/main" val="2160303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8FD78E-A160-43D8-8E16-DC74073383CE}" type="slidenum">
              <a:rPr lang="en-US" smtClean="0"/>
              <a:t>12</a:t>
            </a:fld>
            <a:endParaRPr lang="en-US"/>
          </a:p>
        </p:txBody>
      </p:sp>
    </p:spTree>
    <p:extLst>
      <p:ext uri="{BB962C8B-B14F-4D97-AF65-F5344CB8AC3E}">
        <p14:creationId xmlns:p14="http://schemas.microsoft.com/office/powerpoint/2010/main" val="3165579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There is clear evidence of the effectiveness of body cameras. For example, in Rialto California, the use of force incidents decreased by 45 when body cameras were implemented and citizens’ complaints decreased by 33 when body cameras were implemented in 2012.</a:t>
            </a:r>
            <a:endParaRPr lang="en-US" dirty="0"/>
          </a:p>
        </p:txBody>
      </p:sp>
      <p:sp>
        <p:nvSpPr>
          <p:cNvPr id="4" name="Slide Number Placeholder 3"/>
          <p:cNvSpPr>
            <a:spLocks noGrp="1"/>
          </p:cNvSpPr>
          <p:nvPr>
            <p:ph type="sldNum" sz="quarter" idx="10"/>
          </p:nvPr>
        </p:nvSpPr>
        <p:spPr/>
        <p:txBody>
          <a:bodyPr/>
          <a:lstStyle/>
          <a:p>
            <a:fld id="{B38FD78E-A160-43D8-8E16-DC74073383CE}" type="slidenum">
              <a:rPr lang="en-US" smtClean="0"/>
              <a:t>3</a:t>
            </a:fld>
            <a:endParaRPr lang="en-US"/>
          </a:p>
        </p:txBody>
      </p:sp>
    </p:spTree>
    <p:extLst>
      <p:ext uri="{BB962C8B-B14F-4D97-AF65-F5344CB8AC3E}">
        <p14:creationId xmlns:p14="http://schemas.microsoft.com/office/powerpoint/2010/main" val="31873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Google glass has all the technology necessary </a:t>
            </a:r>
          </a:p>
          <a:p>
            <a:pPr rtl="0" fontAlgn="base"/>
            <a:r>
              <a:rPr lang="en-US" sz="1200" b="0" i="0" u="none" strike="noStrike" kern="1200" dirty="0" smtClean="0">
                <a:solidFill>
                  <a:schemeClr val="tx1"/>
                </a:solidFill>
                <a:effectLst/>
                <a:latin typeface="+mn-lt"/>
                <a:ea typeface="+mn-ea"/>
                <a:cs typeface="+mn-cs"/>
              </a:rPr>
              <a:t>Better than body camera because it livestreams back to the dispatcher and the dispatcher is then able watch over the officer</a:t>
            </a:r>
          </a:p>
          <a:p>
            <a:pPr rtl="0" fontAlgn="base"/>
            <a:r>
              <a:rPr lang="en-US" sz="1200" b="0" i="0" u="none" strike="noStrike" kern="1200" dirty="0" smtClean="0">
                <a:solidFill>
                  <a:schemeClr val="tx1"/>
                </a:solidFill>
                <a:effectLst/>
                <a:latin typeface="+mn-lt"/>
                <a:ea typeface="+mn-ea"/>
                <a:cs typeface="+mn-cs"/>
              </a:rPr>
              <a:t>Facial recognition will help protect police officers during traffic stops</a:t>
            </a:r>
          </a:p>
          <a:p>
            <a:pPr rtl="0" fontAlgn="base"/>
            <a:r>
              <a:rPr lang="en-US" sz="1200" b="0" i="0" u="none" strike="noStrike" kern="1200" dirty="0" smtClean="0">
                <a:solidFill>
                  <a:schemeClr val="tx1"/>
                </a:solidFill>
                <a:effectLst/>
                <a:latin typeface="+mn-lt"/>
                <a:ea typeface="+mn-ea"/>
                <a:cs typeface="+mn-cs"/>
              </a:rPr>
              <a:t>GPS system will help locate officer if something ever happened to them</a:t>
            </a:r>
          </a:p>
          <a:p>
            <a:pPr rtl="0" fontAlgn="base"/>
            <a:r>
              <a:rPr lang="en-US" sz="1200" b="0" i="0" u="none" strike="noStrike" kern="1200" dirty="0" smtClean="0">
                <a:solidFill>
                  <a:schemeClr val="tx1"/>
                </a:solidFill>
                <a:effectLst/>
                <a:latin typeface="+mn-lt"/>
                <a:ea typeface="+mn-ea"/>
                <a:cs typeface="+mn-cs"/>
              </a:rPr>
              <a:t>Wireless for safety reasons</a:t>
            </a:r>
          </a:p>
          <a:p>
            <a:endParaRPr lang="en-US" b="0" dirty="0" smtClean="0">
              <a:effectLst/>
            </a:endParaRPr>
          </a:p>
          <a:p>
            <a:r>
              <a:rPr lang="en-US" dirty="0" smtClean="0"/>
              <a:t>Google Glass Application</a:t>
            </a:r>
          </a:p>
          <a:p>
            <a:r>
              <a:rPr lang="en-US" dirty="0" smtClean="0"/>
              <a:t>Live-streaming/recording of what officers see</a:t>
            </a:r>
          </a:p>
          <a:p>
            <a:r>
              <a:rPr lang="en-US" dirty="0" smtClean="0"/>
              <a:t>Two-way communication with dispatcher</a:t>
            </a: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B38FD78E-A160-43D8-8E16-DC74073383CE}" type="slidenum">
              <a:rPr lang="en-US" smtClean="0"/>
              <a:t>4</a:t>
            </a:fld>
            <a:endParaRPr lang="en-US"/>
          </a:p>
        </p:txBody>
      </p:sp>
    </p:spTree>
    <p:extLst>
      <p:ext uri="{BB962C8B-B14F-4D97-AF65-F5344CB8AC3E}">
        <p14:creationId xmlns:p14="http://schemas.microsoft.com/office/powerpoint/2010/main" val="3959830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8FD78E-A160-43D8-8E16-DC74073383CE}" type="slidenum">
              <a:rPr lang="en-US" smtClean="0"/>
              <a:t>5</a:t>
            </a:fld>
            <a:endParaRPr lang="en-US"/>
          </a:p>
        </p:txBody>
      </p:sp>
    </p:spTree>
    <p:extLst>
      <p:ext uri="{BB962C8B-B14F-4D97-AF65-F5344CB8AC3E}">
        <p14:creationId xmlns:p14="http://schemas.microsoft.com/office/powerpoint/2010/main" val="157936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Briefly go over the process</a:t>
            </a:r>
            <a:endParaRPr lang="en-US" dirty="0"/>
          </a:p>
        </p:txBody>
      </p:sp>
      <p:sp>
        <p:nvSpPr>
          <p:cNvPr id="4" name="Slide Number Placeholder 3"/>
          <p:cNvSpPr>
            <a:spLocks noGrp="1"/>
          </p:cNvSpPr>
          <p:nvPr>
            <p:ph type="sldNum" sz="quarter" idx="10"/>
          </p:nvPr>
        </p:nvSpPr>
        <p:spPr/>
        <p:txBody>
          <a:bodyPr/>
          <a:lstStyle/>
          <a:p>
            <a:fld id="{B38FD78E-A160-43D8-8E16-DC74073383CE}" type="slidenum">
              <a:rPr lang="en-US" smtClean="0"/>
              <a:t>6</a:t>
            </a:fld>
            <a:endParaRPr lang="en-US"/>
          </a:p>
        </p:txBody>
      </p:sp>
    </p:spTree>
    <p:extLst>
      <p:ext uri="{BB962C8B-B14F-4D97-AF65-F5344CB8AC3E}">
        <p14:creationId xmlns:p14="http://schemas.microsoft.com/office/powerpoint/2010/main" val="3135289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https://publicservice.asu.edu/sites/default/files/ppd_spi_feb_20_2015_final.pdf</a:t>
            </a:r>
            <a:endParaRPr lang="en-US" dirty="0"/>
          </a:p>
        </p:txBody>
      </p:sp>
      <p:sp>
        <p:nvSpPr>
          <p:cNvPr id="4" name="Slide Number Placeholder 3"/>
          <p:cNvSpPr>
            <a:spLocks noGrp="1"/>
          </p:cNvSpPr>
          <p:nvPr>
            <p:ph type="sldNum" sz="quarter" idx="10"/>
          </p:nvPr>
        </p:nvSpPr>
        <p:spPr/>
        <p:txBody>
          <a:bodyPr/>
          <a:lstStyle/>
          <a:p>
            <a:fld id="{B38FD78E-A160-43D8-8E16-DC74073383CE}" type="slidenum">
              <a:rPr lang="en-US" smtClean="0"/>
              <a:t>7</a:t>
            </a:fld>
            <a:endParaRPr lang="en-US"/>
          </a:p>
        </p:txBody>
      </p:sp>
    </p:spTree>
    <p:extLst>
      <p:ext uri="{BB962C8B-B14F-4D97-AF65-F5344CB8AC3E}">
        <p14:creationId xmlns:p14="http://schemas.microsoft.com/office/powerpoint/2010/main" val="313258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Talk about how the net benefit could lower taxes, increase police salaries, increase budget for safety equipment, etc.</a:t>
            </a:r>
          </a:p>
          <a:p>
            <a:pPr rtl="0" fontAlgn="base"/>
            <a:r>
              <a:rPr lang="en-US" sz="1200" b="0" i="0" u="none" strike="noStrike" kern="1200" dirty="0" smtClean="0">
                <a:solidFill>
                  <a:schemeClr val="tx1"/>
                </a:solidFill>
                <a:effectLst/>
                <a:latin typeface="+mn-lt"/>
                <a:ea typeface="+mn-ea"/>
                <a:cs typeface="+mn-cs"/>
              </a:rPr>
              <a:t>Est. we could reduce Baltimore settlements/awards and legal fees by 80% based on how 92% reduction with dash cameras</a:t>
            </a:r>
          </a:p>
          <a:p>
            <a:pPr rtl="0" fontAlgn="base"/>
            <a:r>
              <a:rPr lang="en-US" sz="1200" b="0" i="0" u="none" strike="noStrike" kern="1200" dirty="0" smtClean="0">
                <a:solidFill>
                  <a:schemeClr val="tx1"/>
                </a:solidFill>
                <a:effectLst/>
                <a:latin typeface="+mn-lt"/>
                <a:ea typeface="+mn-ea"/>
                <a:cs typeface="+mn-cs"/>
              </a:rPr>
              <a:t>vox.com stating that police precincts using body cameras saw a 88% decrease in the number of citizen complaints</a:t>
            </a:r>
          </a:p>
          <a:p>
            <a:pPr rtl="0"/>
            <a:r>
              <a:rPr lang="en-US" sz="1200" b="0" i="0" u="none" strike="noStrike" kern="1200" dirty="0" smtClean="0">
                <a:solidFill>
                  <a:schemeClr val="tx1"/>
                </a:solidFill>
                <a:effectLst/>
                <a:latin typeface="+mn-lt"/>
                <a:ea typeface="+mn-ea"/>
                <a:cs typeface="+mn-cs"/>
              </a:rPr>
              <a:t>There are clear cost benefits for implementing Got Your Back </a:t>
            </a:r>
            <a:endParaRPr lang="en-US" b="0" dirty="0" smtClean="0">
              <a:effectLst/>
            </a:endParaRPr>
          </a:p>
          <a:p>
            <a:endParaRPr lang="en-US" dirty="0" smtClean="0"/>
          </a:p>
          <a:p>
            <a:endParaRPr lang="en-US" dirty="0" smtClean="0"/>
          </a:p>
          <a:p>
            <a:pPr rtl="0"/>
            <a:r>
              <a:rPr lang="fr-FR" sz="1200" b="0" i="0" u="none" strike="noStrike" kern="1200" dirty="0" smtClean="0">
                <a:solidFill>
                  <a:schemeClr val="tx1"/>
                </a:solidFill>
                <a:effectLst/>
                <a:latin typeface="+mn-lt"/>
                <a:ea typeface="+mn-ea"/>
                <a:cs typeface="+mn-cs"/>
              </a:rPr>
              <a:t>Source 6 (</a:t>
            </a:r>
            <a:r>
              <a:rPr lang="fr-FR" sz="1200" b="0" i="0" u="sng" strike="noStrike" kern="1200" dirty="0" smtClean="0">
                <a:solidFill>
                  <a:schemeClr val="tx1"/>
                </a:solidFill>
                <a:effectLst/>
                <a:latin typeface="+mn-lt"/>
                <a:ea typeface="+mn-ea"/>
                <a:cs typeface="+mn-cs"/>
                <a:hlinkClick r:id="rId3"/>
              </a:rPr>
              <a:t>http://www.baltimoresun.com/news/maryland/bs-md-settlement-confidentiallity-20141227-story.html#page=1</a:t>
            </a:r>
            <a:r>
              <a:rPr lang="fr-FR" sz="1200" b="0" i="0" u="none" strike="noStrike" kern="1200" dirty="0" smtClean="0">
                <a:solidFill>
                  <a:schemeClr val="tx1"/>
                </a:solidFill>
                <a:effectLst/>
                <a:latin typeface="+mn-lt"/>
                <a:ea typeface="+mn-ea"/>
                <a:cs typeface="+mn-cs"/>
              </a:rPr>
              <a:t>)</a:t>
            </a:r>
            <a:endParaRPr lang="fr-FR" b="0" dirty="0" smtClean="0">
              <a:effectLst/>
            </a:endParaRPr>
          </a:p>
          <a:p>
            <a:pPr rtl="0"/>
            <a:r>
              <a:rPr lang="fr-FR" sz="1200" b="0" i="0" u="none" strike="noStrike" kern="1200" dirty="0" smtClean="0">
                <a:solidFill>
                  <a:schemeClr val="tx1"/>
                </a:solidFill>
                <a:effectLst/>
                <a:latin typeface="+mn-lt"/>
                <a:ea typeface="+mn-ea"/>
                <a:cs typeface="+mn-cs"/>
              </a:rPr>
              <a:t>Source 7 (</a:t>
            </a:r>
            <a:r>
              <a:rPr lang="fr-FR" sz="1200" b="0" i="0" u="sng" strike="noStrike" kern="1200" dirty="0" smtClean="0">
                <a:solidFill>
                  <a:schemeClr val="tx1"/>
                </a:solidFill>
                <a:effectLst/>
                <a:latin typeface="+mn-lt"/>
                <a:ea typeface="+mn-ea"/>
                <a:cs typeface="+mn-cs"/>
                <a:hlinkClick r:id="rId4"/>
              </a:rPr>
              <a:t>http://www.vox.com/2014/9/17/6113045/police-worn-body-cameras-explained</a:t>
            </a:r>
            <a:r>
              <a:rPr lang="fr-FR" sz="1200" b="0" i="0" u="none" strike="noStrike" kern="1200" dirty="0" smtClean="0">
                <a:solidFill>
                  <a:schemeClr val="tx1"/>
                </a:solidFill>
                <a:effectLst/>
                <a:latin typeface="+mn-lt"/>
                <a:ea typeface="+mn-ea"/>
                <a:cs typeface="+mn-cs"/>
              </a:rPr>
              <a:t>)</a:t>
            </a:r>
            <a:endParaRPr lang="fr-FR" b="0" dirty="0" smtClean="0">
              <a:effectLst/>
            </a:endParaRPr>
          </a:p>
          <a:p>
            <a:pPr rtl="0"/>
            <a:r>
              <a:rPr lang="fr-FR" sz="1200" b="0" i="0" u="none" strike="noStrike" kern="1200" dirty="0" smtClean="0">
                <a:solidFill>
                  <a:schemeClr val="tx1"/>
                </a:solidFill>
                <a:effectLst/>
                <a:latin typeface="+mn-lt"/>
                <a:ea typeface="+mn-ea"/>
                <a:cs typeface="+mn-cs"/>
              </a:rPr>
              <a:t>Source 8 (</a:t>
            </a:r>
            <a:r>
              <a:rPr lang="fr-FR" sz="1200" b="0" i="0" u="sng" strike="noStrike" kern="1200" dirty="0" smtClean="0">
                <a:solidFill>
                  <a:schemeClr val="tx1"/>
                </a:solidFill>
                <a:effectLst/>
                <a:latin typeface="+mn-lt"/>
                <a:ea typeface="+mn-ea"/>
                <a:cs typeface="+mn-cs"/>
                <a:hlinkClick r:id="rId5"/>
              </a:rPr>
              <a:t>http://www.huffingtonpost.com/2014/05/14/google-glass-price_n_5322986.html</a:t>
            </a:r>
            <a:r>
              <a:rPr lang="fr-FR" sz="1200" b="0" i="0" u="none" strike="noStrike" kern="1200" dirty="0" smtClean="0">
                <a:solidFill>
                  <a:schemeClr val="tx1"/>
                </a:solidFill>
                <a:effectLst/>
                <a:latin typeface="+mn-lt"/>
                <a:ea typeface="+mn-ea"/>
                <a:cs typeface="+mn-cs"/>
              </a:rPr>
              <a:t>)</a:t>
            </a:r>
            <a:endParaRPr lang="fr-FR" b="0" dirty="0" smtClean="0">
              <a:effectLst/>
            </a:endParaRPr>
          </a:p>
          <a:p>
            <a:r>
              <a:rPr lang="fr-FR" dirty="0" smtClean="0"/>
              <a:t/>
            </a:r>
            <a:br>
              <a:rPr lang="fr-FR"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38FD78E-A160-43D8-8E16-DC74073383CE}" type="slidenum">
              <a:rPr lang="en-US" smtClean="0"/>
              <a:t>9</a:t>
            </a:fld>
            <a:endParaRPr lang="en-US"/>
          </a:p>
        </p:txBody>
      </p:sp>
    </p:spTree>
    <p:extLst>
      <p:ext uri="{BB962C8B-B14F-4D97-AF65-F5344CB8AC3E}">
        <p14:creationId xmlns:p14="http://schemas.microsoft.com/office/powerpoint/2010/main" val="2240808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market</a:t>
            </a:r>
            <a:r>
              <a:rPr lang="en-US" baseline="0" dirty="0" smtClean="0"/>
              <a:t> – nothing exactly like this out there so they need to create the market and </a:t>
            </a:r>
          </a:p>
          <a:p>
            <a:r>
              <a:rPr lang="en-US" baseline="0" dirty="0" smtClean="0"/>
              <a:t>Dynamic – it allows connection between the police officers and the dispatcher – which also creates transparency to society</a:t>
            </a:r>
          </a:p>
          <a:p>
            <a:r>
              <a:rPr lang="en-US" baseline="0" dirty="0" smtClean="0"/>
              <a:t>The two way connection - allows police officers to have another set of eyes, they are able to speak to each other about the situation and make the best possible situations</a:t>
            </a:r>
          </a:p>
          <a:p>
            <a:r>
              <a:rPr lang="en-US" baseline="0" dirty="0" smtClean="0"/>
              <a:t>Back up capabilities – as the video is streaming, the dispatcher is also able to see what is going on and pin point and flag certain parts of the video</a:t>
            </a:r>
          </a:p>
          <a:p>
            <a:r>
              <a:rPr lang="en-US" baseline="0" dirty="0" smtClean="0"/>
              <a:t>GPS, facial recognition – capabilities that come with the google glass itself that you cannot get with traditional body cameras</a:t>
            </a:r>
            <a:endParaRPr lang="en-US" dirty="0" smtClean="0"/>
          </a:p>
          <a:p>
            <a:r>
              <a:rPr lang="en-US" dirty="0" smtClean="0"/>
              <a:t>POV – police</a:t>
            </a:r>
            <a:r>
              <a:rPr lang="en-US" baseline="0" dirty="0" smtClean="0"/>
              <a:t> turns head</a:t>
            </a:r>
            <a:endParaRPr lang="en-US" dirty="0"/>
          </a:p>
        </p:txBody>
      </p:sp>
      <p:sp>
        <p:nvSpPr>
          <p:cNvPr id="4" name="Slide Number Placeholder 3"/>
          <p:cNvSpPr>
            <a:spLocks noGrp="1"/>
          </p:cNvSpPr>
          <p:nvPr>
            <p:ph type="sldNum" sz="quarter" idx="10"/>
          </p:nvPr>
        </p:nvSpPr>
        <p:spPr/>
        <p:txBody>
          <a:bodyPr/>
          <a:lstStyle/>
          <a:p>
            <a:fld id="{B38FD78E-A160-43D8-8E16-DC74073383CE}" type="slidenum">
              <a:rPr lang="en-US" smtClean="0"/>
              <a:t>10</a:t>
            </a:fld>
            <a:endParaRPr lang="en-US"/>
          </a:p>
        </p:txBody>
      </p:sp>
    </p:spTree>
    <p:extLst>
      <p:ext uri="{BB962C8B-B14F-4D97-AF65-F5344CB8AC3E}">
        <p14:creationId xmlns:p14="http://schemas.microsoft.com/office/powerpoint/2010/main" val="2146245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a:t>
            </a:r>
            <a:r>
              <a:rPr lang="en-US" baseline="0" dirty="0" smtClean="0"/>
              <a:t>s – will all police departments be able to afford the google glass and this technology</a:t>
            </a:r>
          </a:p>
          <a:p>
            <a:r>
              <a:rPr lang="en-US" baseline="0" dirty="0" smtClean="0"/>
              <a:t>- Especially ones without funding</a:t>
            </a:r>
          </a:p>
          <a:p>
            <a:endParaRPr lang="en-US" baseline="0" dirty="0" smtClean="0"/>
          </a:p>
          <a:p>
            <a:r>
              <a:rPr lang="en-US" dirty="0" smtClean="0"/>
              <a:t>Privacy – on</a:t>
            </a:r>
            <a:r>
              <a:rPr lang="en-US" baseline="0" dirty="0" smtClean="0"/>
              <a:t> both sides</a:t>
            </a:r>
          </a:p>
          <a:p>
            <a:r>
              <a:rPr lang="en-US" baseline="0" dirty="0" smtClean="0"/>
              <a:t>For society - going into homes</a:t>
            </a:r>
          </a:p>
          <a:p>
            <a:r>
              <a:rPr lang="en-US" baseline="0" dirty="0" smtClean="0"/>
              <a:t>For cops – recording depending on what they are doing when they aren’t attending to a call</a:t>
            </a:r>
          </a:p>
          <a:p>
            <a:endParaRPr lang="en-US" baseline="0" dirty="0" smtClean="0"/>
          </a:p>
          <a:p>
            <a:r>
              <a:rPr lang="en-US" baseline="0" dirty="0" smtClean="0"/>
              <a:t>Trigger/end – need to work closely with the police departments to decide when the streaming/recording will begin and end</a:t>
            </a:r>
          </a:p>
          <a:p>
            <a:pPr marL="171450" indent="-171450">
              <a:buFontTx/>
              <a:buChar char="-"/>
            </a:pPr>
            <a:r>
              <a:rPr lang="en-US" baseline="0" dirty="0" smtClean="0"/>
              <a:t>When it comes to the start of the call, getting out of a car, etc.</a:t>
            </a:r>
          </a:p>
          <a:p>
            <a:pPr marL="171450" indent="-171450">
              <a:buFontTx/>
              <a:buChar char="-"/>
            </a:pPr>
            <a:endParaRPr lang="en-US" baseline="0" dirty="0" smtClean="0"/>
          </a:p>
          <a:p>
            <a:pPr marL="0" indent="0">
              <a:buFontTx/>
              <a:buNone/>
            </a:pPr>
            <a:r>
              <a:rPr lang="en-US" baseline="0" dirty="0" smtClean="0"/>
              <a:t>Public access – does society get access to these footage? What would the conditions be? Does this cause any problems?</a:t>
            </a:r>
          </a:p>
          <a:p>
            <a:endParaRPr lang="en-US" baseline="0" dirty="0" smtClean="0"/>
          </a:p>
          <a:p>
            <a:r>
              <a:rPr lang="en-US" baseline="0" dirty="0" smtClean="0"/>
              <a:t>Battery – the current google glass model doesn’t have a good battery life</a:t>
            </a:r>
          </a:p>
          <a:p>
            <a:r>
              <a:rPr lang="en-US" baseline="0" dirty="0" smtClean="0"/>
              <a:t>But there are options to extend - portable batteries, car chargers</a:t>
            </a:r>
          </a:p>
          <a:p>
            <a:endParaRPr lang="en-US" baseline="0" dirty="0" smtClean="0"/>
          </a:p>
          <a:p>
            <a:r>
              <a:rPr lang="en-US" baseline="0" dirty="0" smtClean="0"/>
              <a:t>Connectivity – need </a:t>
            </a:r>
            <a:r>
              <a:rPr lang="en-US" baseline="0" dirty="0" err="1" smtClean="0"/>
              <a:t>wifi</a:t>
            </a:r>
            <a:r>
              <a:rPr lang="en-US" baseline="0" dirty="0" smtClean="0"/>
              <a:t>/cellular network when it comes to the connection between the dispatcher and officer</a:t>
            </a:r>
          </a:p>
          <a:p>
            <a:r>
              <a:rPr lang="en-US" baseline="0" dirty="0" smtClean="0"/>
              <a:t>- Still can record video</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38FD78E-A160-43D8-8E16-DC74073383CE}" type="slidenum">
              <a:rPr lang="en-US" smtClean="0"/>
              <a:t>11</a:t>
            </a:fld>
            <a:endParaRPr lang="en-US"/>
          </a:p>
        </p:txBody>
      </p:sp>
    </p:spTree>
    <p:extLst>
      <p:ext uri="{BB962C8B-B14F-4D97-AF65-F5344CB8AC3E}">
        <p14:creationId xmlns:p14="http://schemas.microsoft.com/office/powerpoint/2010/main" val="3282078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4/21/2016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4/21/2016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4/21/2016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4/21/2016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4/21/2016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justinmind.com/usernote/tests/19900868/19900877/19900879/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1192" y="4645327"/>
            <a:ext cx="11029615" cy="404655"/>
          </a:xfrm>
        </p:spPr>
        <p:txBody>
          <a:bodyPr/>
          <a:lstStyle/>
          <a:p>
            <a:pPr algn="ctr"/>
            <a:r>
              <a:rPr lang="en-US" dirty="0" smtClean="0"/>
              <a:t>Ashley Lombardo, Steve Scanlon, Jack Portnoy, Peter Hwang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425" y="781333"/>
            <a:ext cx="3597148" cy="3760084"/>
          </a:xfrm>
          <a:prstGeom prst="rect">
            <a:avLst/>
          </a:prstGeom>
        </p:spPr>
      </p:pic>
    </p:spTree>
    <p:extLst>
      <p:ext uri="{BB962C8B-B14F-4D97-AF65-F5344CB8AC3E}">
        <p14:creationId xmlns:p14="http://schemas.microsoft.com/office/powerpoint/2010/main" val="949922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Analysis</a:t>
            </a:r>
            <a:endParaRPr lang="en-US" dirty="0"/>
          </a:p>
        </p:txBody>
      </p:sp>
      <p:sp>
        <p:nvSpPr>
          <p:cNvPr id="4" name="Text Placeholder 3"/>
          <p:cNvSpPr>
            <a:spLocks noGrp="1"/>
          </p:cNvSpPr>
          <p:nvPr>
            <p:ph type="body" idx="1"/>
          </p:nvPr>
        </p:nvSpPr>
        <p:spPr>
          <a:xfrm>
            <a:off x="1791106" y="2250892"/>
            <a:ext cx="5087075" cy="536005"/>
          </a:xfrm>
        </p:spPr>
        <p:txBody>
          <a:bodyPr/>
          <a:lstStyle/>
          <a:p>
            <a:r>
              <a:rPr lang="en-US" dirty="0" smtClean="0"/>
              <a:t>Got Your Back</a:t>
            </a:r>
            <a:endParaRPr lang="en-US" dirty="0"/>
          </a:p>
        </p:txBody>
      </p:sp>
      <p:sp>
        <p:nvSpPr>
          <p:cNvPr id="5" name="Content Placeholder 4"/>
          <p:cNvSpPr>
            <a:spLocks noGrp="1"/>
          </p:cNvSpPr>
          <p:nvPr>
            <p:ph sz="half" idx="2"/>
          </p:nvPr>
        </p:nvSpPr>
        <p:spPr>
          <a:xfrm>
            <a:off x="1485081" y="2926052"/>
            <a:ext cx="5393100" cy="2934999"/>
          </a:xfrm>
        </p:spPr>
        <p:txBody>
          <a:bodyPr/>
          <a:lstStyle/>
          <a:p>
            <a:r>
              <a:rPr lang="en-US" dirty="0"/>
              <a:t>New Market</a:t>
            </a:r>
          </a:p>
          <a:p>
            <a:r>
              <a:rPr lang="en-US" dirty="0"/>
              <a:t>Dynamic</a:t>
            </a:r>
          </a:p>
          <a:p>
            <a:r>
              <a:rPr lang="en-US" dirty="0"/>
              <a:t>Two-way communication</a:t>
            </a:r>
          </a:p>
          <a:p>
            <a:r>
              <a:rPr lang="en-US" dirty="0" smtClean="0"/>
              <a:t>Back up capabilities</a:t>
            </a:r>
          </a:p>
          <a:p>
            <a:r>
              <a:rPr lang="en-US" dirty="0" smtClean="0"/>
              <a:t>GPS</a:t>
            </a:r>
          </a:p>
          <a:p>
            <a:r>
              <a:rPr lang="en-US" dirty="0" smtClean="0"/>
              <a:t>Facial recognition</a:t>
            </a:r>
          </a:p>
          <a:p>
            <a:r>
              <a:rPr lang="en-US" dirty="0" smtClean="0"/>
              <a:t>POV</a:t>
            </a:r>
          </a:p>
        </p:txBody>
      </p:sp>
      <p:sp>
        <p:nvSpPr>
          <p:cNvPr id="6" name="Text Placeholder 5"/>
          <p:cNvSpPr>
            <a:spLocks noGrp="1"/>
          </p:cNvSpPr>
          <p:nvPr>
            <p:ph type="body" sz="quarter" idx="3"/>
          </p:nvPr>
        </p:nvSpPr>
        <p:spPr/>
        <p:txBody>
          <a:bodyPr/>
          <a:lstStyle/>
          <a:p>
            <a:r>
              <a:rPr lang="en-US" dirty="0" smtClean="0"/>
              <a:t>Traditional Body Cameras</a:t>
            </a:r>
            <a:endParaRPr lang="en-US" dirty="0"/>
          </a:p>
        </p:txBody>
      </p:sp>
      <p:sp>
        <p:nvSpPr>
          <p:cNvPr id="7" name="Content Placeholder 6"/>
          <p:cNvSpPr>
            <a:spLocks noGrp="1"/>
          </p:cNvSpPr>
          <p:nvPr>
            <p:ph sz="quarter" idx="4"/>
          </p:nvPr>
        </p:nvSpPr>
        <p:spPr/>
        <p:txBody>
          <a:bodyPr/>
          <a:lstStyle/>
          <a:p>
            <a:r>
              <a:rPr lang="en-US" dirty="0" smtClean="0"/>
              <a:t>Growing Market</a:t>
            </a:r>
          </a:p>
          <a:p>
            <a:r>
              <a:rPr lang="en-US" dirty="0" smtClean="0"/>
              <a:t>Static</a:t>
            </a:r>
          </a:p>
          <a:p>
            <a:r>
              <a:rPr lang="en-US" dirty="0" smtClean="0"/>
              <a:t>No two-way communication</a:t>
            </a:r>
          </a:p>
          <a:p>
            <a:r>
              <a:rPr lang="en-US" dirty="0" smtClean="0"/>
              <a:t>Battery life</a:t>
            </a:r>
          </a:p>
          <a:p>
            <a:r>
              <a:rPr lang="en-US" dirty="0" smtClean="0"/>
              <a:t>No head rotation</a:t>
            </a:r>
          </a:p>
          <a:p>
            <a:pPr marL="0" indent="0">
              <a:buNone/>
            </a:pPr>
            <a:endParaRPr lang="en-US" dirty="0"/>
          </a:p>
        </p:txBody>
      </p:sp>
      <p:sp>
        <p:nvSpPr>
          <p:cNvPr id="3" name="5-Point Star 2"/>
          <p:cNvSpPr/>
          <p:nvPr/>
        </p:nvSpPr>
        <p:spPr>
          <a:xfrm>
            <a:off x="1332366" y="2411647"/>
            <a:ext cx="377104" cy="345799"/>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638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67375220"/>
              </p:ext>
            </p:extLst>
          </p:nvPr>
        </p:nvGraphicFramePr>
        <p:xfrm>
          <a:off x="1292773" y="651642"/>
          <a:ext cx="9627476" cy="6008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9804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Strategy</a:t>
            </a:r>
            <a:endParaRPr lang="en-US" dirty="0"/>
          </a:p>
        </p:txBody>
      </p:sp>
      <p:graphicFrame>
        <p:nvGraphicFramePr>
          <p:cNvPr id="4" name="Diagram 3"/>
          <p:cNvGraphicFramePr/>
          <p:nvPr>
            <p:extLst>
              <p:ext uri="{D42A27DB-BD31-4B8C-83A1-F6EECF244321}">
                <p14:modId xmlns:p14="http://schemas.microsoft.com/office/powerpoint/2010/main" val="326810535"/>
              </p:ext>
            </p:extLst>
          </p:nvPr>
        </p:nvGraphicFramePr>
        <p:xfrm>
          <a:off x="445247" y="1539937"/>
          <a:ext cx="11300759" cy="2904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96733990"/>
              </p:ext>
            </p:extLst>
          </p:nvPr>
        </p:nvGraphicFramePr>
        <p:xfrm>
          <a:off x="445247" y="3386667"/>
          <a:ext cx="11300759" cy="29043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83502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3474" y="603682"/>
            <a:ext cx="3923584" cy="1013800"/>
          </a:xfrm>
        </p:spPr>
        <p:txBody>
          <a:bodyPr>
            <a:normAutofit/>
          </a:bodyPr>
          <a:lstStyle/>
          <a:p>
            <a:r>
              <a:rPr lang="en-US" sz="4800" dirty="0" smtClean="0"/>
              <a:t>Questions ?</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9124" y="2212440"/>
            <a:ext cx="3992284" cy="4173120"/>
          </a:xfrm>
          <a:prstGeom prst="rect">
            <a:avLst/>
          </a:prstGeom>
        </p:spPr>
      </p:pic>
    </p:spTree>
    <p:extLst>
      <p:ext uri="{BB962C8B-B14F-4D97-AF65-F5344CB8AC3E}">
        <p14:creationId xmlns:p14="http://schemas.microsoft.com/office/powerpoint/2010/main" val="3031728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Appendix</a:t>
            </a:r>
            <a:endParaRPr lang="en-US" sz="5400" dirty="0"/>
          </a:p>
        </p:txBody>
      </p:sp>
    </p:spTree>
    <p:extLst>
      <p:ext uri="{BB962C8B-B14F-4D97-AF65-F5344CB8AC3E}">
        <p14:creationId xmlns:p14="http://schemas.microsoft.com/office/powerpoint/2010/main" val="2588919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normAutofit/>
          </a:bodyPr>
          <a:lstStyle/>
          <a:p>
            <a:r>
              <a:rPr lang="en-US" sz="3600" dirty="0" smtClean="0"/>
              <a:t>Prototype Screenshots</a:t>
            </a:r>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428" y="707371"/>
            <a:ext cx="3524262" cy="217305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10" y="2899474"/>
            <a:ext cx="3529097" cy="221414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753" y="2954273"/>
            <a:ext cx="3536347" cy="217305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5335" y="707371"/>
            <a:ext cx="3538765" cy="2185139"/>
          </a:xfrm>
          <a:prstGeom prst="rect">
            <a:avLst/>
          </a:prstGeom>
        </p:spPr>
      </p:pic>
    </p:spTree>
    <p:extLst>
      <p:ext uri="{BB962C8B-B14F-4D97-AF65-F5344CB8AC3E}">
        <p14:creationId xmlns:p14="http://schemas.microsoft.com/office/powerpoint/2010/main" val="1414734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Porter’s 5 Forces</a:t>
            </a:r>
            <a:endParaRPr lang="en-US" dirty="0"/>
          </a:p>
        </p:txBody>
      </p:sp>
      <p:sp>
        <p:nvSpPr>
          <p:cNvPr id="5" name="Rectangle 4"/>
          <p:cNvSpPr/>
          <p:nvPr/>
        </p:nvSpPr>
        <p:spPr>
          <a:xfrm>
            <a:off x="4038768" y="1953147"/>
            <a:ext cx="3695357" cy="1213908"/>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Bargaining Power of Suppliers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High</a:t>
            </a:r>
          </a:p>
          <a:p>
            <a:pPr marL="342900" marR="0" lvl="0" indent="-342900">
              <a:lnSpc>
                <a:spcPct val="107000"/>
              </a:lnSpc>
              <a:spcBef>
                <a:spcPts val="0"/>
              </a:spcBef>
              <a:spcAft>
                <a:spcPts val="0"/>
              </a:spcAft>
              <a:buFont typeface="Times New Roman" panose="02020603050405020304" pitchFamily="18"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Google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Glass - only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technology like this out there</a:t>
            </a:r>
          </a:p>
          <a:p>
            <a:pPr marL="342900" marR="0" lvl="0" indent="-342900">
              <a:lnSpc>
                <a:spcPct val="107000"/>
              </a:lnSpc>
              <a:spcBef>
                <a:spcPts val="0"/>
              </a:spcBef>
              <a:spcAft>
                <a:spcPts val="800"/>
              </a:spcAft>
              <a:buFont typeface="Times New Roman" panose="02020603050405020304" pitchFamily="18"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Google has the power to control price and how our technology is implemented with the Glass</a:t>
            </a:r>
          </a:p>
        </p:txBody>
      </p:sp>
      <p:sp>
        <p:nvSpPr>
          <p:cNvPr id="6" name="Rectangle 5"/>
          <p:cNvSpPr/>
          <p:nvPr/>
        </p:nvSpPr>
        <p:spPr>
          <a:xfrm>
            <a:off x="4529135" y="3748501"/>
            <a:ext cx="2714625" cy="12573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Rivalry between Competitors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Low </a:t>
            </a:r>
          </a:p>
          <a:p>
            <a:pPr marL="342900" marR="0" lvl="0" indent="-342900">
              <a:lnSpc>
                <a:spcPct val="107000"/>
              </a:lnSpc>
              <a:spcBef>
                <a:spcPts val="0"/>
              </a:spcBef>
              <a:spcAft>
                <a:spcPts val="0"/>
              </a:spcAft>
              <a:buFont typeface="Times New Roman" panose="02020603050405020304" pitchFamily="18"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Emerging market</a:t>
            </a:r>
          </a:p>
          <a:p>
            <a:pPr marL="342900" marR="0" lvl="0" indent="-342900">
              <a:lnSpc>
                <a:spcPct val="107000"/>
              </a:lnSpc>
              <a:spcBef>
                <a:spcPts val="0"/>
              </a:spcBef>
              <a:spcAft>
                <a:spcPts val="800"/>
              </a:spcAft>
              <a:buFont typeface="Times New Roman" panose="02020603050405020304" pitchFamily="18"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Nothing like this yet</a:t>
            </a:r>
          </a:p>
        </p:txBody>
      </p:sp>
      <p:sp>
        <p:nvSpPr>
          <p:cNvPr id="7" name="Rectangle 6"/>
          <p:cNvSpPr/>
          <p:nvPr/>
        </p:nvSpPr>
        <p:spPr>
          <a:xfrm>
            <a:off x="1166812" y="3687813"/>
            <a:ext cx="2714625" cy="12573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Threat of Substitutes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High</a:t>
            </a:r>
          </a:p>
          <a:p>
            <a:pPr marL="342900" marR="0" lvl="0" indent="-342900">
              <a:lnSpc>
                <a:spcPct val="107000"/>
              </a:lnSpc>
              <a:spcBef>
                <a:spcPts val="0"/>
              </a:spcBef>
              <a:spcAft>
                <a:spcPts val="0"/>
              </a:spcAft>
              <a:buFont typeface="Times New Roman" panose="02020603050405020304" pitchFamily="18"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Body cameras and radios</a:t>
            </a:r>
          </a:p>
          <a:p>
            <a:pPr marL="342900" marR="0" lvl="0" indent="-342900">
              <a:lnSpc>
                <a:spcPct val="107000"/>
              </a:lnSpc>
              <a:spcBef>
                <a:spcPts val="0"/>
              </a:spcBef>
              <a:spcAft>
                <a:spcPts val="800"/>
              </a:spcAft>
              <a:buFont typeface="Times New Roman" panose="02020603050405020304" pitchFamily="18"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Most police departments already have them</a:t>
            </a:r>
          </a:p>
        </p:txBody>
      </p:sp>
      <p:sp>
        <p:nvSpPr>
          <p:cNvPr id="8" name="Rectangle 7"/>
          <p:cNvSpPr/>
          <p:nvPr/>
        </p:nvSpPr>
        <p:spPr>
          <a:xfrm>
            <a:off x="4336472" y="5417666"/>
            <a:ext cx="3162300" cy="1257300"/>
          </a:xfrm>
          <a:prstGeom prst="rect">
            <a:avLst/>
          </a:prstGeom>
          <a:solidFill>
            <a:srgbClr val="CA66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Bargaining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Power of Buyers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Medium</a:t>
            </a:r>
          </a:p>
          <a:p>
            <a:pPr marL="342900" marR="0" lvl="0" indent="-342900">
              <a:lnSpc>
                <a:spcPct val="107000"/>
              </a:lnSpc>
              <a:spcBef>
                <a:spcPts val="0"/>
              </a:spcBef>
              <a:spcAft>
                <a:spcPts val="0"/>
              </a:spcAft>
              <a:buFont typeface="Times New Roman" panose="02020603050405020304" pitchFamily="18"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Police department and government</a:t>
            </a:r>
          </a:p>
          <a:p>
            <a:pPr marL="342900" marR="0" lvl="0" indent="-342900">
              <a:lnSpc>
                <a:spcPct val="107000"/>
              </a:lnSpc>
              <a:spcBef>
                <a:spcPts val="0"/>
              </a:spcBef>
              <a:spcAft>
                <a:spcPts val="800"/>
              </a:spcAft>
              <a:buFont typeface="Times New Roman" panose="02020603050405020304" pitchFamily="18"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Potential product to increase safety and transparency</a:t>
            </a:r>
          </a:p>
          <a:p>
            <a:pPr marL="0" marR="0" algn="ctr">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9" name="Rectangle 8"/>
          <p:cNvSpPr/>
          <p:nvPr/>
        </p:nvSpPr>
        <p:spPr>
          <a:xfrm>
            <a:off x="7815262" y="3701661"/>
            <a:ext cx="2943225" cy="12573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Threat of Potential Entrants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Medium </a:t>
            </a:r>
          </a:p>
          <a:p>
            <a:pPr marL="342900" marR="0" lvl="0" indent="-342900">
              <a:lnSpc>
                <a:spcPct val="107000"/>
              </a:lnSpc>
              <a:spcBef>
                <a:spcPts val="0"/>
              </a:spcBef>
              <a:spcAft>
                <a:spcPts val="0"/>
              </a:spcAft>
              <a:buFont typeface="Times New Roman" panose="02020603050405020304" pitchFamily="18"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Expertise needed, this market does not exist but can be copied</a:t>
            </a:r>
          </a:p>
          <a:p>
            <a:pPr marL="342900" marR="0" lvl="0" indent="-342900">
              <a:lnSpc>
                <a:spcPct val="107000"/>
              </a:lnSpc>
              <a:spcBef>
                <a:spcPts val="0"/>
              </a:spcBef>
              <a:spcAft>
                <a:spcPts val="800"/>
              </a:spcAft>
              <a:buFont typeface="Times New Roman" panose="02020603050405020304" pitchFamily="18"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Will need to start with own idea </a:t>
            </a:r>
          </a:p>
        </p:txBody>
      </p:sp>
      <p:sp>
        <p:nvSpPr>
          <p:cNvPr id="10" name="Down Arrow 9"/>
          <p:cNvSpPr/>
          <p:nvPr/>
        </p:nvSpPr>
        <p:spPr>
          <a:xfrm>
            <a:off x="5683335" y="3167055"/>
            <a:ext cx="390525" cy="5724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Down Arrow 10"/>
          <p:cNvSpPr/>
          <p:nvPr/>
        </p:nvSpPr>
        <p:spPr>
          <a:xfrm rot="16200000">
            <a:off x="4018280" y="4002441"/>
            <a:ext cx="390525" cy="66421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Down Arrow 11"/>
          <p:cNvSpPr/>
          <p:nvPr/>
        </p:nvSpPr>
        <p:spPr>
          <a:xfrm rot="10800000">
            <a:off x="5691186" y="5030742"/>
            <a:ext cx="390525" cy="37399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Down Arrow 12"/>
          <p:cNvSpPr/>
          <p:nvPr/>
        </p:nvSpPr>
        <p:spPr>
          <a:xfrm rot="5400000">
            <a:off x="7321232" y="4031543"/>
            <a:ext cx="390525" cy="59753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653686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Architecture</a:t>
            </a:r>
            <a:endParaRPr lang="en-US" dirty="0"/>
          </a:p>
        </p:txBody>
      </p:sp>
      <p:pic>
        <p:nvPicPr>
          <p:cNvPr id="7170" name="Picture 2" descr="https://lh4.googleusercontent.com/X1kEIhnE7t0H1Q2nEiERZhpHLpCTzApxzzBkDVS4HT2QzHzhJA-T6lCzvhpS0xaOFliOPgrbuZouTFDJF-Vl7BGidNru8R2jX7Bh1L5-Whf5_DfpqzgdiBzAwn4rVbua7axulQuM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525" y="1852611"/>
            <a:ext cx="6953250" cy="488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177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Problem</a:t>
            </a:r>
            <a:endParaRPr lang="en-US" sz="3600" dirty="0"/>
          </a:p>
        </p:txBody>
      </p:sp>
      <p:sp>
        <p:nvSpPr>
          <p:cNvPr id="3" name="Content Placeholder 2"/>
          <p:cNvSpPr>
            <a:spLocks noGrp="1"/>
          </p:cNvSpPr>
          <p:nvPr>
            <p:ph idx="1"/>
          </p:nvPr>
        </p:nvSpPr>
        <p:spPr/>
        <p:txBody>
          <a:bodyPr/>
          <a:lstStyle/>
          <a:p>
            <a:pPr fontAlgn="base"/>
            <a:r>
              <a:rPr lang="en-US" sz="2400" dirty="0"/>
              <a:t>Lack of transparency between law enforcement and society</a:t>
            </a:r>
          </a:p>
          <a:p>
            <a:pPr fontAlgn="base"/>
            <a:r>
              <a:rPr lang="en-US" sz="2400" dirty="0"/>
              <a:t>Current solutions lack benefits for law enforcement</a:t>
            </a:r>
          </a:p>
          <a:p>
            <a:endParaRPr lang="en-US" dirty="0" smtClean="0"/>
          </a:p>
          <a:p>
            <a:endParaRPr lang="en-US" dirty="0"/>
          </a:p>
          <a:p>
            <a:pPr marL="0" indent="0">
              <a:buNone/>
            </a:pPr>
            <a:r>
              <a:rPr lang="en-US" dirty="0" smtClean="0"/>
              <a:t>							"</a:t>
            </a:r>
            <a:r>
              <a:rPr lang="en-US" dirty="0"/>
              <a:t>This is not a problem just of Ferguson, Missouri. This is a national problem.”</a:t>
            </a:r>
          </a:p>
          <a:p>
            <a:pPr marL="0" indent="0">
              <a:buNone/>
            </a:pPr>
            <a:r>
              <a:rPr lang="en-US" dirty="0" smtClean="0"/>
              <a:t>																- </a:t>
            </a:r>
            <a:r>
              <a:rPr lang="en-US" dirty="0"/>
              <a:t>President Obama</a:t>
            </a:r>
          </a:p>
        </p:txBody>
      </p:sp>
    </p:spTree>
    <p:extLst>
      <p:ext uri="{BB962C8B-B14F-4D97-AF65-F5344CB8AC3E}">
        <p14:creationId xmlns:p14="http://schemas.microsoft.com/office/powerpoint/2010/main" val="3515656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02723" y="5662346"/>
            <a:ext cx="5869987" cy="689515"/>
          </a:xfrm>
        </p:spPr>
        <p:txBody>
          <a:bodyPr>
            <a:noAutofit/>
          </a:bodyPr>
          <a:lstStyle/>
          <a:p>
            <a:r>
              <a:rPr lang="en-US" sz="3600" dirty="0" smtClean="0"/>
              <a:t>STATISTICS</a:t>
            </a:r>
            <a:endParaRPr lang="en-US" sz="3600" dirty="0"/>
          </a:p>
        </p:txBody>
      </p:sp>
      <p:pic>
        <p:nvPicPr>
          <p:cNvPr id="2050" name="Picture 2" descr="https://lh5.googleusercontent.com/J-z_-4CZBJFDiwksbsLSjEQP2eUn-JtsFD4V2wtOv0tnjsOA5mWx0udJhcPcjEt09JSER_NRtnCam9pF04tdGuZkSCCkFkSESA-mQiijY0iUcRdpUlEJiQCzpj2vp4fuRoOx7hAH7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325" y="672804"/>
            <a:ext cx="7788275" cy="437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452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 Google Glass</a:t>
            </a:r>
            <a:endParaRPr lang="en-US" dirty="0"/>
          </a:p>
        </p:txBody>
      </p:sp>
      <p:sp>
        <p:nvSpPr>
          <p:cNvPr id="3" name="Content Placeholder 2"/>
          <p:cNvSpPr>
            <a:spLocks noGrp="1"/>
          </p:cNvSpPr>
          <p:nvPr>
            <p:ph idx="1"/>
          </p:nvPr>
        </p:nvSpPr>
        <p:spPr/>
        <p:txBody>
          <a:bodyPr>
            <a:normAutofit/>
          </a:bodyPr>
          <a:lstStyle/>
          <a:p>
            <a:pPr fontAlgn="base"/>
            <a:r>
              <a:rPr lang="en-US" sz="2400" dirty="0" smtClean="0"/>
              <a:t>Utilizing </a:t>
            </a:r>
            <a:r>
              <a:rPr lang="en-US" sz="2400" dirty="0"/>
              <a:t>Google Glass</a:t>
            </a:r>
          </a:p>
          <a:p>
            <a:pPr lvl="1" fontAlgn="base"/>
            <a:r>
              <a:rPr lang="en-US" sz="2000" dirty="0"/>
              <a:t>Live streaming capability</a:t>
            </a:r>
          </a:p>
          <a:p>
            <a:pPr lvl="1" fontAlgn="base"/>
            <a:r>
              <a:rPr lang="en-US" sz="2000" dirty="0"/>
              <a:t>Facial recognition</a:t>
            </a:r>
          </a:p>
          <a:p>
            <a:pPr lvl="1" fontAlgn="base"/>
            <a:r>
              <a:rPr lang="en-US" sz="2000" dirty="0"/>
              <a:t>GPS</a:t>
            </a:r>
          </a:p>
          <a:p>
            <a:pPr lvl="1" fontAlgn="base"/>
            <a:r>
              <a:rPr lang="en-US" sz="2000" dirty="0"/>
              <a:t>Bluetooth</a:t>
            </a:r>
          </a:p>
          <a:p>
            <a:pPr marL="0" indent="0">
              <a:buNone/>
            </a:pPr>
            <a:endParaRPr lang="en-US" sz="2400" dirty="0"/>
          </a:p>
        </p:txBody>
      </p:sp>
      <p:pic>
        <p:nvPicPr>
          <p:cNvPr id="3074" name="Picture 2" descr="https://lh6.googleusercontent.com/30wQeVBfsGT1FVcdOmf6WX-lkHVfs0E1Gs4E-mOSD5oP_9T2pNQKBvMsnq9maS3rCTe0yIafF2aGu-m6qda1v_IbfJRfmQf8hsn_EaPundjqPllDCr6otnjaHVSoTPj_XYSjF_cR9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837" y="2438324"/>
            <a:ext cx="6424614" cy="3162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333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 Your Back Prototype</a:t>
            </a:r>
            <a:endParaRPr lang="en-US" dirty="0"/>
          </a:p>
        </p:txBody>
      </p:sp>
      <p:sp>
        <p:nvSpPr>
          <p:cNvPr id="5" name="Rectangle 3"/>
          <p:cNvSpPr>
            <a:spLocks noGrp="1" noChangeArrowheads="1"/>
          </p:cNvSpPr>
          <p:nvPr>
            <p:ph idx="1"/>
          </p:nvPr>
        </p:nvSpPr>
        <p:spPr bwMode="auto">
          <a:xfrm>
            <a:off x="1230550" y="3418621"/>
            <a:ext cx="6468964"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buSzTx/>
            </a:pPr>
            <a:r>
              <a:rPr kumimoji="0" lang="en-US" altLang="en-US" sz="24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3"/>
              </a:rPr>
              <a:t>https://www.justinmind.com/usernote/tests/19900868/19900877/19900879/index.html</a:t>
            </a:r>
            <a:r>
              <a:rPr kumimoji="0" lang="en-US" altLang="en-US" sz="2400" b="0" i="0" u="none" strike="noStrike" cap="none" normalizeH="0" baseline="0" dirty="0" smtClean="0">
                <a:ln>
                  <a:noFill/>
                </a:ln>
                <a:solidFill>
                  <a:schemeClr val="tx1"/>
                </a:solidFill>
                <a:effectLst/>
              </a:rPr>
              <a:t> </a:t>
            </a:r>
            <a:endParaRPr kumimoji="0" lang="en-US" altLang="en-US" sz="5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866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Model – How it works</a:t>
            </a:r>
            <a:endParaRPr lang="en-US" dirty="0"/>
          </a:p>
        </p:txBody>
      </p:sp>
      <p:pic>
        <p:nvPicPr>
          <p:cNvPr id="4098" name="Picture 2" descr="Untitled Dia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269" y="1989224"/>
            <a:ext cx="10121462" cy="4599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680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6" name="Oval 5"/>
          <p:cNvSpPr/>
          <p:nvPr/>
        </p:nvSpPr>
        <p:spPr>
          <a:xfrm>
            <a:off x="2262187" y="2522074"/>
            <a:ext cx="5200650" cy="3927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31450" y="3778502"/>
            <a:ext cx="31623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Accountability of citizens</a:t>
            </a:r>
          </a:p>
          <a:p>
            <a:pPr marL="285750" indent="-285750">
              <a:buFont typeface="Arial" panose="020B0604020202020204" pitchFamily="34" charset="0"/>
              <a:buChar char="•"/>
            </a:pPr>
            <a:r>
              <a:rPr lang="en-US" dirty="0" smtClean="0"/>
              <a:t>Lower court fees</a:t>
            </a:r>
          </a:p>
          <a:p>
            <a:pPr marL="285750" indent="-285750">
              <a:buFont typeface="Arial" panose="020B0604020202020204" pitchFamily="34" charset="0"/>
              <a:buChar char="•"/>
            </a:pPr>
            <a:r>
              <a:rPr lang="en-US" dirty="0" smtClean="0"/>
              <a:t>Increase safety</a:t>
            </a:r>
          </a:p>
          <a:p>
            <a:pPr marL="285750" indent="-285750">
              <a:buFont typeface="Arial" panose="020B0604020202020204" pitchFamily="34" charset="0"/>
              <a:buChar char="•"/>
            </a:pPr>
            <a:r>
              <a:rPr lang="en-US" dirty="0" smtClean="0"/>
              <a:t>Increase officer productivity and effectiveness</a:t>
            </a:r>
            <a:endParaRPr lang="en-US" dirty="0"/>
          </a:p>
        </p:txBody>
      </p:sp>
      <p:sp>
        <p:nvSpPr>
          <p:cNvPr id="9" name="TextBox 8"/>
          <p:cNvSpPr txBox="1"/>
          <p:nvPr/>
        </p:nvSpPr>
        <p:spPr>
          <a:xfrm>
            <a:off x="5372100" y="3984979"/>
            <a:ext cx="268605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Transparency</a:t>
            </a:r>
          </a:p>
          <a:p>
            <a:pPr marL="285750" indent="-285750">
              <a:buFont typeface="Arial" panose="020B0604020202020204" pitchFamily="34" charset="0"/>
              <a:buChar char="•"/>
            </a:pPr>
            <a:r>
              <a:rPr lang="en-US" dirty="0" smtClean="0"/>
              <a:t>Good morale</a:t>
            </a:r>
          </a:p>
          <a:p>
            <a:pPr marL="285750" indent="-285750">
              <a:buFont typeface="Arial" panose="020B0604020202020204" pitchFamily="34" charset="0"/>
              <a:buChar char="•"/>
            </a:pPr>
            <a:r>
              <a:rPr lang="en-US" dirty="0" smtClean="0"/>
              <a:t>Less court time</a:t>
            </a:r>
            <a:endParaRPr lang="en-US" dirty="0"/>
          </a:p>
        </p:txBody>
      </p:sp>
      <p:sp>
        <p:nvSpPr>
          <p:cNvPr id="10" name="TextBox 9"/>
          <p:cNvSpPr txBox="1"/>
          <p:nvPr/>
        </p:nvSpPr>
        <p:spPr>
          <a:xfrm>
            <a:off x="7462837" y="3847619"/>
            <a:ext cx="3038624"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Accountability of police officers</a:t>
            </a:r>
          </a:p>
          <a:p>
            <a:pPr marL="285750" indent="-285750">
              <a:buFont typeface="Arial" panose="020B0604020202020204" pitchFamily="34" charset="0"/>
              <a:buChar char="•"/>
            </a:pPr>
            <a:r>
              <a:rPr lang="en-US" dirty="0" smtClean="0"/>
              <a:t>Lower taxes</a:t>
            </a:r>
          </a:p>
          <a:p>
            <a:pPr marL="285750" indent="-285750">
              <a:buFont typeface="Arial" panose="020B0604020202020204" pitchFamily="34" charset="0"/>
              <a:buChar char="•"/>
            </a:pPr>
            <a:r>
              <a:rPr lang="en-US" dirty="0" smtClean="0"/>
              <a:t>Decrease police brutality</a:t>
            </a:r>
          </a:p>
        </p:txBody>
      </p:sp>
      <p:sp>
        <p:nvSpPr>
          <p:cNvPr id="12" name="TextBox 11"/>
          <p:cNvSpPr txBox="1"/>
          <p:nvPr/>
        </p:nvSpPr>
        <p:spPr>
          <a:xfrm>
            <a:off x="3543300" y="1998518"/>
            <a:ext cx="3657600" cy="461665"/>
          </a:xfrm>
          <a:prstGeom prst="rect">
            <a:avLst/>
          </a:prstGeom>
          <a:noFill/>
        </p:spPr>
        <p:txBody>
          <a:bodyPr wrap="square" rtlCol="0">
            <a:spAutoFit/>
          </a:bodyPr>
          <a:lstStyle/>
          <a:p>
            <a:r>
              <a:rPr lang="en-US" sz="2400" dirty="0" smtClean="0"/>
              <a:t>Law Enforcement</a:t>
            </a:r>
            <a:endParaRPr lang="en-US" sz="2400" dirty="0"/>
          </a:p>
        </p:txBody>
      </p:sp>
      <p:sp>
        <p:nvSpPr>
          <p:cNvPr id="13" name="TextBox 12"/>
          <p:cNvSpPr txBox="1"/>
          <p:nvPr/>
        </p:nvSpPr>
        <p:spPr>
          <a:xfrm>
            <a:off x="7303293" y="1998518"/>
            <a:ext cx="2995612" cy="461665"/>
          </a:xfrm>
          <a:prstGeom prst="rect">
            <a:avLst/>
          </a:prstGeom>
          <a:noFill/>
        </p:spPr>
        <p:txBody>
          <a:bodyPr wrap="square" rtlCol="0">
            <a:spAutoFit/>
          </a:bodyPr>
          <a:lstStyle/>
          <a:p>
            <a:r>
              <a:rPr lang="en-US" sz="2400" dirty="0" smtClean="0"/>
              <a:t>Society</a:t>
            </a:r>
            <a:endParaRPr lang="en-US" sz="2400" dirty="0"/>
          </a:p>
        </p:txBody>
      </p:sp>
      <p:sp>
        <p:nvSpPr>
          <p:cNvPr id="14" name="Oval 13"/>
          <p:cNvSpPr/>
          <p:nvPr/>
        </p:nvSpPr>
        <p:spPr>
          <a:xfrm>
            <a:off x="5300811" y="2511963"/>
            <a:ext cx="5200650" cy="3927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727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Business case</a:t>
            </a:r>
            <a:endParaRPr lang="en-US" dirty="0"/>
          </a:p>
        </p:txBody>
      </p:sp>
      <p:pic>
        <p:nvPicPr>
          <p:cNvPr id="2" name="Picture 2" descr="https://lh5.googleusercontent.com/WK-VVwCSSbVXxCoc-knlIIaBWOu4uu40VjjOFkIxFYBkYIXn7gvu9QmCYEyQvASLcCiqY71f1BI0Y1Tw1dr_pSIlBg-mGUcvtytN-nAR46sJbAeGHqqWRPDE0D9VAWlX-L66coV_E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83" y="2161199"/>
            <a:ext cx="8445434" cy="4098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775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Benefits</a:t>
            </a:r>
            <a:endParaRPr lang="en-US" dirty="0"/>
          </a:p>
        </p:txBody>
      </p:sp>
      <p:pic>
        <p:nvPicPr>
          <p:cNvPr id="2050" name="Picture 2" descr="https://lh3.googleusercontent.com/fd_VQ5IkVWjO5e50vJJOcpVNL6mClSvMuL2kPSgoyI21cUs1PqDB0M3A-JopQngdvuQaTJ0iC0b-d7nz6S11OV8X_qnUUd66wXeKsNXHtHZPkPanN-Kw0WbqWwmG2ndJULpEKfiK_J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937" y="2092325"/>
            <a:ext cx="9706125" cy="37475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00357" y="6031609"/>
            <a:ext cx="5391284" cy="369332"/>
          </a:xfrm>
          <a:prstGeom prst="rect">
            <a:avLst/>
          </a:prstGeom>
        </p:spPr>
        <p:txBody>
          <a:bodyPr wrap="none">
            <a:spAutoFit/>
          </a:bodyPr>
          <a:lstStyle/>
          <a:p>
            <a:r>
              <a:rPr lang="en-US">
                <a:solidFill>
                  <a:srgbClr val="4C4E4D"/>
                </a:solidFill>
                <a:latin typeface="Arial" panose="020B0604020202020204" pitchFamily="34" charset="0"/>
              </a:rPr>
              <a:t>“...citizen complaints declined by 88 percent.” - </a:t>
            </a:r>
            <a:r>
              <a:rPr lang="en-US" dirty="0" err="1">
                <a:solidFill>
                  <a:srgbClr val="4C4E4D"/>
                </a:solidFill>
                <a:latin typeface="Arial" panose="020B0604020202020204" pitchFamily="34" charset="0"/>
              </a:rPr>
              <a:t>Vox</a:t>
            </a:r>
            <a:endParaRPr lang="en-US" dirty="0"/>
          </a:p>
        </p:txBody>
      </p:sp>
    </p:spTree>
    <p:extLst>
      <p:ext uri="{BB962C8B-B14F-4D97-AF65-F5344CB8AC3E}">
        <p14:creationId xmlns:p14="http://schemas.microsoft.com/office/powerpoint/2010/main" val="4031104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851</TotalTime>
  <Words>736</Words>
  <Application>Microsoft Office PowerPoint</Application>
  <PresentationFormat>Widescreen</PresentationFormat>
  <Paragraphs>153</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Gill Sans MT</vt:lpstr>
      <vt:lpstr>Times New Roman</vt:lpstr>
      <vt:lpstr>Wingdings 2</vt:lpstr>
      <vt:lpstr>Dividend</vt:lpstr>
      <vt:lpstr>PowerPoint Presentation</vt:lpstr>
      <vt:lpstr>Problem</vt:lpstr>
      <vt:lpstr>PowerPoint Presentation</vt:lpstr>
      <vt:lpstr>Solution - Google Glass</vt:lpstr>
      <vt:lpstr>Got Your Back Prototype</vt:lpstr>
      <vt:lpstr>Process Model – How it works</vt:lpstr>
      <vt:lpstr>Benefits</vt:lpstr>
      <vt:lpstr>Business case</vt:lpstr>
      <vt:lpstr>Cost Benefits</vt:lpstr>
      <vt:lpstr>Competitive Analysis</vt:lpstr>
      <vt:lpstr>PowerPoint Presentation</vt:lpstr>
      <vt:lpstr>Implementation Strategy</vt:lpstr>
      <vt:lpstr>Questions ?</vt:lpstr>
      <vt:lpstr>Appendix</vt:lpstr>
      <vt:lpstr>PowerPoint Presentation</vt:lpstr>
      <vt:lpstr>Porter’s 5 Forces</vt:lpstr>
      <vt:lpstr>System Architecture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Lombardo</dc:creator>
  <cp:lastModifiedBy>Ashley Lombardo</cp:lastModifiedBy>
  <cp:revision>27</cp:revision>
  <dcterms:created xsi:type="dcterms:W3CDTF">2016-04-20T00:31:19Z</dcterms:created>
  <dcterms:modified xsi:type="dcterms:W3CDTF">2016-04-21T16:39:06Z</dcterms:modified>
</cp:coreProperties>
</file>