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72" r:id="rId3"/>
    <p:sldId id="267" r:id="rId4"/>
    <p:sldId id="268" r:id="rId5"/>
    <p:sldId id="269" r:id="rId6"/>
    <p:sldId id="262" r:id="rId7"/>
    <p:sldId id="273" r:id="rId8"/>
    <p:sldId id="270" r:id="rId9"/>
    <p:sldId id="265" r:id="rId10"/>
    <p:sldId id="271" r:id="rId11"/>
    <p:sldId id="274" r:id="rId12"/>
    <p:sldId id="275" r:id="rId13"/>
    <p:sldId id="276" r:id="rId14"/>
    <p:sldId id="277"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448"/>
    <a:srgbClr val="00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05" autoAdjust="0"/>
  </p:normalViewPr>
  <p:slideViewPr>
    <p:cSldViewPr>
      <p:cViewPr varScale="1">
        <p:scale>
          <a:sx n="107" d="100"/>
          <a:sy n="107" d="100"/>
        </p:scale>
        <p:origin x="17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A9A8C-B662-4E92-8F65-0062F8CBAAF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201604B-0BF3-49A7-9879-F68C0C3F6ED0}">
      <dgm:prSet phldrT="[Text]" custT="1"/>
      <dgm:spPr/>
      <dgm:t>
        <a:bodyPr/>
        <a:lstStyle/>
        <a:p>
          <a:r>
            <a:rPr lang="en-US" sz="2600" dirty="0" smtClean="0"/>
            <a:t>Problem</a:t>
          </a:r>
          <a:endParaRPr lang="en-US" sz="2600" dirty="0"/>
        </a:p>
      </dgm:t>
    </dgm:pt>
    <dgm:pt modelId="{FD70D6C0-DFD6-4984-A286-7E99FD2A05E0}" type="parTrans" cxnId="{E70E5C37-EE67-4DDF-90F6-7233766B23F9}">
      <dgm:prSet/>
      <dgm:spPr/>
      <dgm:t>
        <a:bodyPr/>
        <a:lstStyle/>
        <a:p>
          <a:endParaRPr lang="en-US"/>
        </a:p>
      </dgm:t>
    </dgm:pt>
    <dgm:pt modelId="{1E8467BE-014C-4E89-8DD8-8970A7AA415F}" type="sibTrans" cxnId="{E70E5C37-EE67-4DDF-90F6-7233766B23F9}">
      <dgm:prSet/>
      <dgm:spPr/>
      <dgm:t>
        <a:bodyPr/>
        <a:lstStyle/>
        <a:p>
          <a:endParaRPr lang="en-US"/>
        </a:p>
      </dgm:t>
    </dgm:pt>
    <dgm:pt modelId="{F8C599CB-4685-467F-BEEE-E4B1045452E2}">
      <dgm:prSet phldrT="[Text]" custT="1"/>
      <dgm:spPr/>
      <dgm:t>
        <a:bodyPr/>
        <a:lstStyle/>
        <a:p>
          <a:r>
            <a:rPr lang="en-US" sz="2000" dirty="0" smtClean="0"/>
            <a:t>Peak Times = Overcrowded</a:t>
          </a:r>
          <a:endParaRPr lang="en-US" sz="2000" dirty="0"/>
        </a:p>
      </dgm:t>
    </dgm:pt>
    <dgm:pt modelId="{F031C4C6-84F4-4FB2-BC7D-B0726A8BBE43}" type="parTrans" cxnId="{66B4526B-7E3C-4D3D-A06C-BF08E1C5E15F}">
      <dgm:prSet/>
      <dgm:spPr/>
      <dgm:t>
        <a:bodyPr/>
        <a:lstStyle/>
        <a:p>
          <a:endParaRPr lang="en-US"/>
        </a:p>
      </dgm:t>
    </dgm:pt>
    <dgm:pt modelId="{1770EB0C-029E-47E3-9A9B-5F19EDB5AC3A}" type="sibTrans" cxnId="{66B4526B-7E3C-4D3D-A06C-BF08E1C5E15F}">
      <dgm:prSet/>
      <dgm:spPr/>
      <dgm:t>
        <a:bodyPr/>
        <a:lstStyle/>
        <a:p>
          <a:endParaRPr lang="en-US"/>
        </a:p>
      </dgm:t>
    </dgm:pt>
    <dgm:pt modelId="{1694C9F7-487C-432D-9579-B96FE90C7302}">
      <dgm:prSet phldrT="[Text]" custT="1"/>
      <dgm:spPr/>
      <dgm:t>
        <a:bodyPr/>
        <a:lstStyle/>
        <a:p>
          <a:r>
            <a:rPr lang="en-US" sz="2600" dirty="0" smtClean="0"/>
            <a:t>Importance</a:t>
          </a:r>
          <a:endParaRPr lang="en-US" sz="2600" dirty="0"/>
        </a:p>
      </dgm:t>
    </dgm:pt>
    <dgm:pt modelId="{4166C0D6-A205-4D9B-BCD6-06B0DA99A381}" type="parTrans" cxnId="{8E37709E-F2F9-4A9B-A375-ED3BAFB2912E}">
      <dgm:prSet/>
      <dgm:spPr/>
      <dgm:t>
        <a:bodyPr/>
        <a:lstStyle/>
        <a:p>
          <a:endParaRPr lang="en-US"/>
        </a:p>
      </dgm:t>
    </dgm:pt>
    <dgm:pt modelId="{3B6124A4-EA21-46B3-A8C7-6354EEE3499F}" type="sibTrans" cxnId="{8E37709E-F2F9-4A9B-A375-ED3BAFB2912E}">
      <dgm:prSet/>
      <dgm:spPr/>
      <dgm:t>
        <a:bodyPr/>
        <a:lstStyle/>
        <a:p>
          <a:endParaRPr lang="en-US"/>
        </a:p>
      </dgm:t>
    </dgm:pt>
    <dgm:pt modelId="{22C99DBE-70DD-4EAF-AE1B-A62F96AE3E57}">
      <dgm:prSet phldrT="[Text]" custT="1"/>
      <dgm:spPr/>
      <dgm:t>
        <a:bodyPr/>
        <a:lstStyle/>
        <a:p>
          <a:r>
            <a:rPr lang="en-US" sz="2800" dirty="0" smtClean="0"/>
            <a:t>Relevance</a:t>
          </a:r>
          <a:endParaRPr lang="en-US" sz="2800" dirty="0"/>
        </a:p>
      </dgm:t>
    </dgm:pt>
    <dgm:pt modelId="{F04FB38A-1F8A-496C-9C02-AC98C53A0BC5}" type="parTrans" cxnId="{7718C207-BA73-45E7-B2BE-47295A1D15D4}">
      <dgm:prSet/>
      <dgm:spPr/>
      <dgm:t>
        <a:bodyPr/>
        <a:lstStyle/>
        <a:p>
          <a:endParaRPr lang="en-US"/>
        </a:p>
      </dgm:t>
    </dgm:pt>
    <dgm:pt modelId="{813EC6D1-6326-4E6F-ACC3-C605D6C6F220}" type="sibTrans" cxnId="{7718C207-BA73-45E7-B2BE-47295A1D15D4}">
      <dgm:prSet/>
      <dgm:spPr/>
      <dgm:t>
        <a:bodyPr/>
        <a:lstStyle/>
        <a:p>
          <a:endParaRPr lang="en-US"/>
        </a:p>
      </dgm:t>
    </dgm:pt>
    <dgm:pt modelId="{CA3D0766-D458-4CD8-90DA-12DDCD4635D5}">
      <dgm:prSet phldrT="[Text]" custT="1"/>
      <dgm:spPr/>
      <dgm:t>
        <a:bodyPr/>
        <a:lstStyle/>
        <a:p>
          <a:r>
            <a:rPr lang="en-US" sz="2000" dirty="0" smtClean="0"/>
            <a:t>Opportunity exists to enter the market</a:t>
          </a:r>
          <a:endParaRPr lang="en-US" sz="2000" dirty="0"/>
        </a:p>
      </dgm:t>
    </dgm:pt>
    <dgm:pt modelId="{5D10B4BD-2800-4A69-9FDE-E9186FCF1468}" type="parTrans" cxnId="{43040BE2-D464-43D5-99DC-A124CE8985B5}">
      <dgm:prSet/>
      <dgm:spPr/>
      <dgm:t>
        <a:bodyPr/>
        <a:lstStyle/>
        <a:p>
          <a:endParaRPr lang="en-US"/>
        </a:p>
      </dgm:t>
    </dgm:pt>
    <dgm:pt modelId="{6FEDA645-DE92-484E-90E8-1BC5492C669C}" type="sibTrans" cxnId="{43040BE2-D464-43D5-99DC-A124CE8985B5}">
      <dgm:prSet/>
      <dgm:spPr/>
      <dgm:t>
        <a:bodyPr/>
        <a:lstStyle/>
        <a:p>
          <a:endParaRPr lang="en-US"/>
        </a:p>
      </dgm:t>
    </dgm:pt>
    <dgm:pt modelId="{0E5C1D79-D4CD-5949-B9F0-2EBEC597D10E}">
      <dgm:prSet phldrT="[Text]" custT="1"/>
      <dgm:spPr/>
      <dgm:t>
        <a:bodyPr/>
        <a:lstStyle/>
        <a:p>
          <a:r>
            <a:rPr lang="en-US" sz="2000" dirty="0" smtClean="0"/>
            <a:t>Decreasing customer retention rates</a:t>
          </a:r>
          <a:endParaRPr lang="en-US" sz="2000" dirty="0"/>
        </a:p>
      </dgm:t>
    </dgm:pt>
    <dgm:pt modelId="{6565CAFC-525A-4941-9EA4-EE4BE33EF5AC}" type="parTrans" cxnId="{F2297892-5139-AD43-A383-EE7D9A12534C}">
      <dgm:prSet/>
      <dgm:spPr/>
      <dgm:t>
        <a:bodyPr/>
        <a:lstStyle/>
        <a:p>
          <a:endParaRPr lang="en-US"/>
        </a:p>
      </dgm:t>
    </dgm:pt>
    <dgm:pt modelId="{AAE505BD-4996-D04E-816A-F06F900FAEAA}" type="sibTrans" cxnId="{F2297892-5139-AD43-A383-EE7D9A12534C}">
      <dgm:prSet/>
      <dgm:spPr/>
      <dgm:t>
        <a:bodyPr/>
        <a:lstStyle/>
        <a:p>
          <a:endParaRPr lang="en-US"/>
        </a:p>
      </dgm:t>
    </dgm:pt>
    <dgm:pt modelId="{A5528D30-D8B8-FA48-A132-5F68E908A9FE}">
      <dgm:prSet phldrT="[Text]" custT="1"/>
      <dgm:spPr/>
      <dgm:t>
        <a:bodyPr/>
        <a:lstStyle/>
        <a:p>
          <a:r>
            <a:rPr lang="en-US" sz="2000" dirty="0" smtClean="0"/>
            <a:t>Wait time is too high </a:t>
          </a:r>
          <a:endParaRPr lang="en-US" sz="2000" dirty="0"/>
        </a:p>
      </dgm:t>
    </dgm:pt>
    <dgm:pt modelId="{6F7E9764-30C2-B24F-8D92-602DB5CB9A41}" type="parTrans" cxnId="{04532BAC-412A-714B-B938-EF1D87AACA5E}">
      <dgm:prSet/>
      <dgm:spPr/>
      <dgm:t>
        <a:bodyPr/>
        <a:lstStyle/>
        <a:p>
          <a:endParaRPr lang="en-US"/>
        </a:p>
      </dgm:t>
    </dgm:pt>
    <dgm:pt modelId="{D09C5377-B1AD-EE4F-AC2A-D4ADEDD2FE03}" type="sibTrans" cxnId="{04532BAC-412A-714B-B938-EF1D87AACA5E}">
      <dgm:prSet/>
      <dgm:spPr/>
      <dgm:t>
        <a:bodyPr/>
        <a:lstStyle/>
        <a:p>
          <a:endParaRPr lang="en-US"/>
        </a:p>
      </dgm:t>
    </dgm:pt>
    <dgm:pt modelId="{DDE92069-5E3D-4952-976A-E7EF17C82C7C}" type="pres">
      <dgm:prSet presAssocID="{563A9A8C-B662-4E92-8F65-0062F8CBAAF6}" presName="rootnode" presStyleCnt="0">
        <dgm:presLayoutVars>
          <dgm:chMax/>
          <dgm:chPref/>
          <dgm:dir/>
          <dgm:animLvl val="lvl"/>
        </dgm:presLayoutVars>
      </dgm:prSet>
      <dgm:spPr/>
      <dgm:t>
        <a:bodyPr/>
        <a:lstStyle/>
        <a:p>
          <a:endParaRPr lang="en-US"/>
        </a:p>
      </dgm:t>
    </dgm:pt>
    <dgm:pt modelId="{CACA0B89-DC53-4770-939E-A13F6B057E66}" type="pres">
      <dgm:prSet presAssocID="{8201604B-0BF3-49A7-9879-F68C0C3F6ED0}" presName="composite" presStyleCnt="0"/>
      <dgm:spPr/>
    </dgm:pt>
    <dgm:pt modelId="{B5AE4D71-6A14-420F-92A7-2935882F303F}" type="pres">
      <dgm:prSet presAssocID="{8201604B-0BF3-49A7-9879-F68C0C3F6ED0}" presName="bentUpArrow1" presStyleLbl="alignImgPlace1" presStyleIdx="0" presStyleCnt="2" custScaleX="86590" custScaleY="85646" custLinFactNeighborX="-11134" custLinFactNeighborY="-13994"/>
      <dgm:spPr/>
    </dgm:pt>
    <dgm:pt modelId="{FDD2D341-357B-4804-B13E-DDDB2752D493}" type="pres">
      <dgm:prSet presAssocID="{8201604B-0BF3-49A7-9879-F68C0C3F6ED0}" presName="ParentText" presStyleLbl="node1" presStyleIdx="0" presStyleCnt="3" custScaleX="94411" custScaleY="79014">
        <dgm:presLayoutVars>
          <dgm:chMax val="1"/>
          <dgm:chPref val="1"/>
          <dgm:bulletEnabled val="1"/>
        </dgm:presLayoutVars>
      </dgm:prSet>
      <dgm:spPr/>
      <dgm:t>
        <a:bodyPr/>
        <a:lstStyle/>
        <a:p>
          <a:endParaRPr lang="en-US"/>
        </a:p>
      </dgm:t>
    </dgm:pt>
    <dgm:pt modelId="{2458F4A3-121C-4F8C-8A74-C5832A8F58DC}" type="pres">
      <dgm:prSet presAssocID="{8201604B-0BF3-49A7-9879-F68C0C3F6ED0}" presName="ChildText" presStyleLbl="revTx" presStyleIdx="0" presStyleCnt="3" custScaleX="137052" custLinFactNeighborX="15163" custLinFactNeighborY="4253">
        <dgm:presLayoutVars>
          <dgm:chMax val="0"/>
          <dgm:chPref val="0"/>
          <dgm:bulletEnabled val="1"/>
        </dgm:presLayoutVars>
      </dgm:prSet>
      <dgm:spPr/>
      <dgm:t>
        <a:bodyPr/>
        <a:lstStyle/>
        <a:p>
          <a:endParaRPr lang="en-US"/>
        </a:p>
      </dgm:t>
    </dgm:pt>
    <dgm:pt modelId="{751BFCBF-BE89-452E-8216-3D4E44992EC1}" type="pres">
      <dgm:prSet presAssocID="{1E8467BE-014C-4E89-8DD8-8970A7AA415F}" presName="sibTrans" presStyleCnt="0"/>
      <dgm:spPr/>
    </dgm:pt>
    <dgm:pt modelId="{2E3D3CA2-4051-42A8-A2C8-24F92FBFAD71}" type="pres">
      <dgm:prSet presAssocID="{1694C9F7-487C-432D-9579-B96FE90C7302}" presName="composite" presStyleCnt="0"/>
      <dgm:spPr/>
    </dgm:pt>
    <dgm:pt modelId="{9864271A-25CD-4212-AC75-A7C60820DCED}" type="pres">
      <dgm:prSet presAssocID="{1694C9F7-487C-432D-9579-B96FE90C7302}" presName="bentUpArrow1" presStyleLbl="alignImgPlace1" presStyleIdx="1" presStyleCnt="2" custScaleX="86590" custScaleY="85646" custLinFactNeighborX="-30550" custLinFactNeighborY="-10587"/>
      <dgm:spPr/>
    </dgm:pt>
    <dgm:pt modelId="{532E8F7D-DBFF-4765-9799-B55C0EF31457}" type="pres">
      <dgm:prSet presAssocID="{1694C9F7-487C-432D-9579-B96FE90C7302}" presName="ParentText" presStyleLbl="node1" presStyleIdx="1" presStyleCnt="3" custScaleX="100662" custScaleY="86098" custLinFactNeighborX="-18131" custLinFactNeighborY="-4612">
        <dgm:presLayoutVars>
          <dgm:chMax val="1"/>
          <dgm:chPref val="1"/>
          <dgm:bulletEnabled val="1"/>
        </dgm:presLayoutVars>
      </dgm:prSet>
      <dgm:spPr/>
      <dgm:t>
        <a:bodyPr/>
        <a:lstStyle/>
        <a:p>
          <a:endParaRPr lang="en-US"/>
        </a:p>
      </dgm:t>
    </dgm:pt>
    <dgm:pt modelId="{A5523FC1-B68B-4103-A212-78ED79A40902}" type="pres">
      <dgm:prSet presAssocID="{1694C9F7-487C-432D-9579-B96FE90C7302}" presName="ChildText" presStyleLbl="revTx" presStyleIdx="1" presStyleCnt="3" custScaleX="183719" custScaleY="142249" custLinFactNeighborX="17975" custLinFactNeighborY="4259">
        <dgm:presLayoutVars>
          <dgm:chMax val="0"/>
          <dgm:chPref val="0"/>
          <dgm:bulletEnabled val="1"/>
        </dgm:presLayoutVars>
      </dgm:prSet>
      <dgm:spPr/>
      <dgm:t>
        <a:bodyPr/>
        <a:lstStyle/>
        <a:p>
          <a:endParaRPr lang="en-US"/>
        </a:p>
      </dgm:t>
    </dgm:pt>
    <dgm:pt modelId="{D96C83A7-4BCB-4A95-A88A-4EF9BC0A4812}" type="pres">
      <dgm:prSet presAssocID="{3B6124A4-EA21-46B3-A8C7-6354EEE3499F}" presName="sibTrans" presStyleCnt="0"/>
      <dgm:spPr/>
    </dgm:pt>
    <dgm:pt modelId="{64CF55E5-4058-44B1-B349-C94032388D5B}" type="pres">
      <dgm:prSet presAssocID="{22C99DBE-70DD-4EAF-AE1B-A62F96AE3E57}" presName="composite" presStyleCnt="0"/>
      <dgm:spPr/>
    </dgm:pt>
    <dgm:pt modelId="{0AF5DDEE-97F5-4AF4-83DA-549CC71118F3}" type="pres">
      <dgm:prSet presAssocID="{22C99DBE-70DD-4EAF-AE1B-A62F96AE3E57}" presName="ParentText" presStyleLbl="node1" presStyleIdx="2" presStyleCnt="3" custScaleX="93115" custScaleY="79014" custLinFactNeighborX="-29166" custLinFactNeighborY="7156">
        <dgm:presLayoutVars>
          <dgm:chMax val="1"/>
          <dgm:chPref val="1"/>
          <dgm:bulletEnabled val="1"/>
        </dgm:presLayoutVars>
      </dgm:prSet>
      <dgm:spPr/>
      <dgm:t>
        <a:bodyPr/>
        <a:lstStyle/>
        <a:p>
          <a:endParaRPr lang="en-US"/>
        </a:p>
      </dgm:t>
    </dgm:pt>
    <dgm:pt modelId="{89BE63C6-EEA2-4819-8CF3-78E59CDEEC8E}" type="pres">
      <dgm:prSet presAssocID="{22C99DBE-70DD-4EAF-AE1B-A62F96AE3E57}" presName="FinalChildText" presStyleLbl="revTx" presStyleIdx="2" presStyleCnt="3" custScaleX="152805" custLinFactNeighborX="-16637" custLinFactNeighborY="8644">
        <dgm:presLayoutVars>
          <dgm:chMax val="0"/>
          <dgm:chPref val="0"/>
          <dgm:bulletEnabled val="1"/>
        </dgm:presLayoutVars>
      </dgm:prSet>
      <dgm:spPr/>
      <dgm:t>
        <a:bodyPr/>
        <a:lstStyle/>
        <a:p>
          <a:endParaRPr lang="en-US"/>
        </a:p>
      </dgm:t>
    </dgm:pt>
  </dgm:ptLst>
  <dgm:cxnLst>
    <dgm:cxn modelId="{8FFB42BF-73F1-094D-B9D8-230F1F9A0804}" type="presOf" srcId="{8201604B-0BF3-49A7-9879-F68C0C3F6ED0}" destId="{FDD2D341-357B-4804-B13E-DDDB2752D493}" srcOrd="0" destOrd="0" presId="urn:microsoft.com/office/officeart/2005/8/layout/StepDownProcess"/>
    <dgm:cxn modelId="{8E37709E-F2F9-4A9B-A375-ED3BAFB2912E}" srcId="{563A9A8C-B662-4E92-8F65-0062F8CBAAF6}" destId="{1694C9F7-487C-432D-9579-B96FE90C7302}" srcOrd="1" destOrd="0" parTransId="{4166C0D6-A205-4D9B-BCD6-06B0DA99A381}" sibTransId="{3B6124A4-EA21-46B3-A8C7-6354EEE3499F}"/>
    <dgm:cxn modelId="{7718C207-BA73-45E7-B2BE-47295A1D15D4}" srcId="{563A9A8C-B662-4E92-8F65-0062F8CBAAF6}" destId="{22C99DBE-70DD-4EAF-AE1B-A62F96AE3E57}" srcOrd="2" destOrd="0" parTransId="{F04FB38A-1F8A-496C-9C02-AC98C53A0BC5}" sibTransId="{813EC6D1-6326-4E6F-ACC3-C605D6C6F220}"/>
    <dgm:cxn modelId="{11DE0BE5-4CE1-1242-86C7-9B3C8A00A944}" type="presOf" srcId="{0E5C1D79-D4CD-5949-B9F0-2EBEC597D10E}" destId="{A5523FC1-B68B-4103-A212-78ED79A40902}" srcOrd="0" destOrd="0" presId="urn:microsoft.com/office/officeart/2005/8/layout/StepDownProcess"/>
    <dgm:cxn modelId="{E70E5C37-EE67-4DDF-90F6-7233766B23F9}" srcId="{563A9A8C-B662-4E92-8F65-0062F8CBAAF6}" destId="{8201604B-0BF3-49A7-9879-F68C0C3F6ED0}" srcOrd="0" destOrd="0" parTransId="{FD70D6C0-DFD6-4984-A286-7E99FD2A05E0}" sibTransId="{1E8467BE-014C-4E89-8DD8-8970A7AA415F}"/>
    <dgm:cxn modelId="{66B4526B-7E3C-4D3D-A06C-BF08E1C5E15F}" srcId="{8201604B-0BF3-49A7-9879-F68C0C3F6ED0}" destId="{F8C599CB-4685-467F-BEEE-E4B1045452E2}" srcOrd="0" destOrd="0" parTransId="{F031C4C6-84F4-4FB2-BC7D-B0726A8BBE43}" sibTransId="{1770EB0C-029E-47E3-9A9B-5F19EDB5AC3A}"/>
    <dgm:cxn modelId="{49137D5A-4128-A34A-BFF1-D27D118CE4F8}" type="presOf" srcId="{A5528D30-D8B8-FA48-A132-5F68E908A9FE}" destId="{2458F4A3-121C-4F8C-8A74-C5832A8F58DC}" srcOrd="0" destOrd="1" presId="urn:microsoft.com/office/officeart/2005/8/layout/StepDownProcess"/>
    <dgm:cxn modelId="{F2297892-5139-AD43-A383-EE7D9A12534C}" srcId="{1694C9F7-487C-432D-9579-B96FE90C7302}" destId="{0E5C1D79-D4CD-5949-B9F0-2EBEC597D10E}" srcOrd="0" destOrd="0" parTransId="{6565CAFC-525A-4941-9EA4-EE4BE33EF5AC}" sibTransId="{AAE505BD-4996-D04E-816A-F06F900FAEAA}"/>
    <dgm:cxn modelId="{43040BE2-D464-43D5-99DC-A124CE8985B5}" srcId="{22C99DBE-70DD-4EAF-AE1B-A62F96AE3E57}" destId="{CA3D0766-D458-4CD8-90DA-12DDCD4635D5}" srcOrd="0" destOrd="0" parTransId="{5D10B4BD-2800-4A69-9FDE-E9186FCF1468}" sibTransId="{6FEDA645-DE92-484E-90E8-1BC5492C669C}"/>
    <dgm:cxn modelId="{5FE668CF-EF6D-2946-B12C-0F1DBFF9F477}" type="presOf" srcId="{F8C599CB-4685-467F-BEEE-E4B1045452E2}" destId="{2458F4A3-121C-4F8C-8A74-C5832A8F58DC}" srcOrd="0" destOrd="0" presId="urn:microsoft.com/office/officeart/2005/8/layout/StepDownProcess"/>
    <dgm:cxn modelId="{6EBC8F3D-36BB-0745-A4D5-8A9761A889FF}" type="presOf" srcId="{563A9A8C-B662-4E92-8F65-0062F8CBAAF6}" destId="{DDE92069-5E3D-4952-976A-E7EF17C82C7C}" srcOrd="0" destOrd="0" presId="urn:microsoft.com/office/officeart/2005/8/layout/StepDownProcess"/>
    <dgm:cxn modelId="{3734405D-A420-774D-B4A5-A626A2D545B9}" type="presOf" srcId="{1694C9F7-487C-432D-9579-B96FE90C7302}" destId="{532E8F7D-DBFF-4765-9799-B55C0EF31457}" srcOrd="0" destOrd="0" presId="urn:microsoft.com/office/officeart/2005/8/layout/StepDownProcess"/>
    <dgm:cxn modelId="{5DDD375B-89FB-2F4D-B00A-B50C8C2454B8}" type="presOf" srcId="{22C99DBE-70DD-4EAF-AE1B-A62F96AE3E57}" destId="{0AF5DDEE-97F5-4AF4-83DA-549CC71118F3}" srcOrd="0" destOrd="0" presId="urn:microsoft.com/office/officeart/2005/8/layout/StepDownProcess"/>
    <dgm:cxn modelId="{8E06EFF9-6352-5243-8EE4-1895BDBDC135}" type="presOf" srcId="{CA3D0766-D458-4CD8-90DA-12DDCD4635D5}" destId="{89BE63C6-EEA2-4819-8CF3-78E59CDEEC8E}" srcOrd="0" destOrd="0" presId="urn:microsoft.com/office/officeart/2005/8/layout/StepDownProcess"/>
    <dgm:cxn modelId="{04532BAC-412A-714B-B938-EF1D87AACA5E}" srcId="{8201604B-0BF3-49A7-9879-F68C0C3F6ED0}" destId="{A5528D30-D8B8-FA48-A132-5F68E908A9FE}" srcOrd="1" destOrd="0" parTransId="{6F7E9764-30C2-B24F-8D92-602DB5CB9A41}" sibTransId="{D09C5377-B1AD-EE4F-AC2A-D4ADEDD2FE03}"/>
    <dgm:cxn modelId="{3B552236-5F0D-684C-BEA2-CB11DA83B247}" type="presParOf" srcId="{DDE92069-5E3D-4952-976A-E7EF17C82C7C}" destId="{CACA0B89-DC53-4770-939E-A13F6B057E66}" srcOrd="0" destOrd="0" presId="urn:microsoft.com/office/officeart/2005/8/layout/StepDownProcess"/>
    <dgm:cxn modelId="{554861F9-4DD6-4B4B-8963-48A9BD640E10}" type="presParOf" srcId="{CACA0B89-DC53-4770-939E-A13F6B057E66}" destId="{B5AE4D71-6A14-420F-92A7-2935882F303F}" srcOrd="0" destOrd="0" presId="urn:microsoft.com/office/officeart/2005/8/layout/StepDownProcess"/>
    <dgm:cxn modelId="{03B4484A-01AA-4044-A1FF-D2FC421DAB7E}" type="presParOf" srcId="{CACA0B89-DC53-4770-939E-A13F6B057E66}" destId="{FDD2D341-357B-4804-B13E-DDDB2752D493}" srcOrd="1" destOrd="0" presId="urn:microsoft.com/office/officeart/2005/8/layout/StepDownProcess"/>
    <dgm:cxn modelId="{DE9E7CD7-8F5D-3A48-A78D-D132D47F2521}" type="presParOf" srcId="{CACA0B89-DC53-4770-939E-A13F6B057E66}" destId="{2458F4A3-121C-4F8C-8A74-C5832A8F58DC}" srcOrd="2" destOrd="0" presId="urn:microsoft.com/office/officeart/2005/8/layout/StepDownProcess"/>
    <dgm:cxn modelId="{480E6AB2-4E6D-6A40-980A-A330022A6480}" type="presParOf" srcId="{DDE92069-5E3D-4952-976A-E7EF17C82C7C}" destId="{751BFCBF-BE89-452E-8216-3D4E44992EC1}" srcOrd="1" destOrd="0" presId="urn:microsoft.com/office/officeart/2005/8/layout/StepDownProcess"/>
    <dgm:cxn modelId="{70835A79-7A74-A142-995F-4C236E4215A3}" type="presParOf" srcId="{DDE92069-5E3D-4952-976A-E7EF17C82C7C}" destId="{2E3D3CA2-4051-42A8-A2C8-24F92FBFAD71}" srcOrd="2" destOrd="0" presId="urn:microsoft.com/office/officeart/2005/8/layout/StepDownProcess"/>
    <dgm:cxn modelId="{CFCF3725-A2A3-8F4B-A603-F152FA325F58}" type="presParOf" srcId="{2E3D3CA2-4051-42A8-A2C8-24F92FBFAD71}" destId="{9864271A-25CD-4212-AC75-A7C60820DCED}" srcOrd="0" destOrd="0" presId="urn:microsoft.com/office/officeart/2005/8/layout/StepDownProcess"/>
    <dgm:cxn modelId="{AF7C0C02-1D48-BC4D-9429-A093DE0FA8D4}" type="presParOf" srcId="{2E3D3CA2-4051-42A8-A2C8-24F92FBFAD71}" destId="{532E8F7D-DBFF-4765-9799-B55C0EF31457}" srcOrd="1" destOrd="0" presId="urn:microsoft.com/office/officeart/2005/8/layout/StepDownProcess"/>
    <dgm:cxn modelId="{1C7C6FB4-DF54-EE49-95BB-E539BEBC7795}" type="presParOf" srcId="{2E3D3CA2-4051-42A8-A2C8-24F92FBFAD71}" destId="{A5523FC1-B68B-4103-A212-78ED79A40902}" srcOrd="2" destOrd="0" presId="urn:microsoft.com/office/officeart/2005/8/layout/StepDownProcess"/>
    <dgm:cxn modelId="{FD0A386A-C49A-CC43-8EB3-280375C0B74A}" type="presParOf" srcId="{DDE92069-5E3D-4952-976A-E7EF17C82C7C}" destId="{D96C83A7-4BCB-4A95-A88A-4EF9BC0A4812}" srcOrd="3" destOrd="0" presId="urn:microsoft.com/office/officeart/2005/8/layout/StepDownProcess"/>
    <dgm:cxn modelId="{4A0746CD-016B-4D43-8D4E-E871580F87BB}" type="presParOf" srcId="{DDE92069-5E3D-4952-976A-E7EF17C82C7C}" destId="{64CF55E5-4058-44B1-B349-C94032388D5B}" srcOrd="4" destOrd="0" presId="urn:microsoft.com/office/officeart/2005/8/layout/StepDownProcess"/>
    <dgm:cxn modelId="{E8B5D74B-0CD0-0243-A728-0664682D8549}" type="presParOf" srcId="{64CF55E5-4058-44B1-B349-C94032388D5B}" destId="{0AF5DDEE-97F5-4AF4-83DA-549CC71118F3}" srcOrd="0" destOrd="0" presId="urn:microsoft.com/office/officeart/2005/8/layout/StepDownProcess"/>
    <dgm:cxn modelId="{7517ADAF-ACEE-EF4A-A9D0-A82F8F439965}" type="presParOf" srcId="{64CF55E5-4058-44B1-B349-C94032388D5B}" destId="{89BE63C6-EEA2-4819-8CF3-78E59CDEEC8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78FC4-0D67-484E-A369-C3ADFFACEC7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D9C36A66-F018-43BB-9313-5E0DFDBFAD89}">
      <dgm:prSet phldrT="[Text]"/>
      <dgm:spPr/>
      <dgm:t>
        <a:bodyPr/>
        <a:lstStyle/>
        <a:p>
          <a:r>
            <a:rPr lang="en-US" dirty="0" smtClean="0"/>
            <a:t>GymTyme</a:t>
          </a:r>
          <a:endParaRPr lang="en-US" dirty="0"/>
        </a:p>
      </dgm:t>
    </dgm:pt>
    <dgm:pt modelId="{63B46037-1E1F-47D9-8925-932B7E911D6E}" type="parTrans" cxnId="{E4C0EA34-5421-4426-88B1-8008EC4382AF}">
      <dgm:prSet/>
      <dgm:spPr/>
      <dgm:t>
        <a:bodyPr/>
        <a:lstStyle/>
        <a:p>
          <a:endParaRPr lang="en-US"/>
        </a:p>
      </dgm:t>
    </dgm:pt>
    <dgm:pt modelId="{520F8E5D-FABD-4159-ACA2-BC57E8BB320C}" type="sibTrans" cxnId="{E4C0EA34-5421-4426-88B1-8008EC4382AF}">
      <dgm:prSet/>
      <dgm:spPr/>
      <dgm:t>
        <a:bodyPr/>
        <a:lstStyle/>
        <a:p>
          <a:endParaRPr lang="en-US"/>
        </a:p>
      </dgm:t>
    </dgm:pt>
    <dgm:pt modelId="{9E98A006-CCB7-4C39-AA8F-EA30667D11CF}">
      <dgm:prSet phldrT="[Text]"/>
      <dgm:spPr/>
      <dgm:t>
        <a:bodyPr/>
        <a:lstStyle/>
        <a:p>
          <a:r>
            <a:rPr lang="en-US" dirty="0" smtClean="0"/>
            <a:t>Real-time tracker of gym activity and usage</a:t>
          </a:r>
          <a:endParaRPr lang="en-US" dirty="0"/>
        </a:p>
      </dgm:t>
    </dgm:pt>
    <dgm:pt modelId="{547AEC4A-F0A8-4CC5-856A-1751E729CF66}" type="parTrans" cxnId="{31C13370-76D0-4B28-9CB9-52734BAB8A4F}">
      <dgm:prSet/>
      <dgm:spPr/>
      <dgm:t>
        <a:bodyPr/>
        <a:lstStyle/>
        <a:p>
          <a:endParaRPr lang="en-US"/>
        </a:p>
      </dgm:t>
    </dgm:pt>
    <dgm:pt modelId="{0C8DE412-879D-42BD-B3A5-510828EED3E2}" type="sibTrans" cxnId="{31C13370-76D0-4B28-9CB9-52734BAB8A4F}">
      <dgm:prSet/>
      <dgm:spPr/>
      <dgm:t>
        <a:bodyPr/>
        <a:lstStyle/>
        <a:p>
          <a:endParaRPr lang="en-US"/>
        </a:p>
      </dgm:t>
    </dgm:pt>
    <dgm:pt modelId="{71A1D8AF-7752-4995-A172-B1EBD83BD383}">
      <dgm:prSet phldrT="[Text]"/>
      <dgm:spPr/>
      <dgm:t>
        <a:bodyPr/>
        <a:lstStyle/>
        <a:p>
          <a:r>
            <a:rPr lang="en-US" dirty="0" smtClean="0"/>
            <a:t>RFID Bracelets &amp; Readers</a:t>
          </a:r>
        </a:p>
      </dgm:t>
    </dgm:pt>
    <dgm:pt modelId="{15DA07C2-7464-4F2F-B103-60931257F8B6}" type="parTrans" cxnId="{B3103203-0746-45FB-AD8C-CF783696AE52}">
      <dgm:prSet/>
      <dgm:spPr/>
      <dgm:t>
        <a:bodyPr/>
        <a:lstStyle/>
        <a:p>
          <a:endParaRPr lang="en-US"/>
        </a:p>
      </dgm:t>
    </dgm:pt>
    <dgm:pt modelId="{970DB7F7-15C1-4E1E-869C-9FE106C2600D}" type="sibTrans" cxnId="{B3103203-0746-45FB-AD8C-CF783696AE52}">
      <dgm:prSet/>
      <dgm:spPr/>
      <dgm:t>
        <a:bodyPr/>
        <a:lstStyle/>
        <a:p>
          <a:endParaRPr lang="en-US"/>
        </a:p>
      </dgm:t>
    </dgm:pt>
    <dgm:pt modelId="{29C909A1-DE13-4D3B-87CE-5AD981EA4082}">
      <dgm:prSet/>
      <dgm:spPr/>
      <dgm:t>
        <a:bodyPr/>
        <a:lstStyle/>
        <a:p>
          <a:r>
            <a:rPr lang="en-US" dirty="0" smtClean="0"/>
            <a:t>New Gyms, Gyms Opening New Facilities </a:t>
          </a:r>
          <a:endParaRPr lang="en-US" dirty="0"/>
        </a:p>
      </dgm:t>
    </dgm:pt>
    <dgm:pt modelId="{6C02CB5F-3F6B-4357-B1E0-A0A914DFB216}" type="parTrans" cxnId="{89858D5C-91C7-4E63-A0AE-F94D32936F86}">
      <dgm:prSet/>
      <dgm:spPr/>
      <dgm:t>
        <a:bodyPr/>
        <a:lstStyle/>
        <a:p>
          <a:endParaRPr lang="en-US"/>
        </a:p>
      </dgm:t>
    </dgm:pt>
    <dgm:pt modelId="{D5BA116E-46E4-4F00-8718-00A31429A9D3}" type="sibTrans" cxnId="{89858D5C-91C7-4E63-A0AE-F94D32936F86}">
      <dgm:prSet/>
      <dgm:spPr/>
      <dgm:t>
        <a:bodyPr/>
        <a:lstStyle/>
        <a:p>
          <a:endParaRPr lang="en-US"/>
        </a:p>
      </dgm:t>
    </dgm:pt>
    <dgm:pt modelId="{7D640F68-26B4-4D86-A4B0-24B27996CF21}" type="pres">
      <dgm:prSet presAssocID="{C7178FC4-0D67-484E-A369-C3ADFFACEC7D}" presName="layout" presStyleCnt="0">
        <dgm:presLayoutVars>
          <dgm:chMax/>
          <dgm:chPref/>
          <dgm:dir/>
          <dgm:animOne val="branch"/>
          <dgm:animLvl val="lvl"/>
          <dgm:resizeHandles/>
        </dgm:presLayoutVars>
      </dgm:prSet>
      <dgm:spPr/>
      <dgm:t>
        <a:bodyPr/>
        <a:lstStyle/>
        <a:p>
          <a:endParaRPr lang="en-US"/>
        </a:p>
      </dgm:t>
    </dgm:pt>
    <dgm:pt modelId="{53CDF1E2-3019-4C64-8BBA-41E9F5E22F24}" type="pres">
      <dgm:prSet presAssocID="{D9C36A66-F018-43BB-9313-5E0DFDBFAD89}" presName="root" presStyleCnt="0">
        <dgm:presLayoutVars>
          <dgm:chMax/>
          <dgm:chPref val="4"/>
        </dgm:presLayoutVars>
      </dgm:prSet>
      <dgm:spPr/>
    </dgm:pt>
    <dgm:pt modelId="{0876D9C0-708C-4518-9FA9-B030834BA102}" type="pres">
      <dgm:prSet presAssocID="{D9C36A66-F018-43BB-9313-5E0DFDBFAD89}" presName="rootComposite" presStyleCnt="0">
        <dgm:presLayoutVars/>
      </dgm:prSet>
      <dgm:spPr/>
    </dgm:pt>
    <dgm:pt modelId="{5C3EA01F-484B-4815-80EB-E1706DB7DA81}" type="pres">
      <dgm:prSet presAssocID="{D9C36A66-F018-43BB-9313-5E0DFDBFAD89}" presName="rootText" presStyleLbl="node0" presStyleIdx="0" presStyleCnt="1">
        <dgm:presLayoutVars>
          <dgm:chMax/>
          <dgm:chPref val="4"/>
        </dgm:presLayoutVars>
      </dgm:prSet>
      <dgm:spPr/>
      <dgm:t>
        <a:bodyPr/>
        <a:lstStyle/>
        <a:p>
          <a:endParaRPr lang="en-US"/>
        </a:p>
      </dgm:t>
    </dgm:pt>
    <dgm:pt modelId="{0FC50EFE-7DDA-43C4-BBA5-9A38C602872B}" type="pres">
      <dgm:prSet presAssocID="{D9C36A66-F018-43BB-9313-5E0DFDBFAD89}" presName="childShape" presStyleCnt="0">
        <dgm:presLayoutVars>
          <dgm:chMax val="0"/>
          <dgm:chPref val="0"/>
        </dgm:presLayoutVars>
      </dgm:prSet>
      <dgm:spPr/>
    </dgm:pt>
    <dgm:pt modelId="{1E8E5880-D0D8-4601-930B-2F0362C269BB}" type="pres">
      <dgm:prSet presAssocID="{9E98A006-CCB7-4C39-AA8F-EA30667D11CF}" presName="childComposite" presStyleCnt="0">
        <dgm:presLayoutVars>
          <dgm:chMax val="0"/>
          <dgm:chPref val="0"/>
        </dgm:presLayoutVars>
      </dgm:prSet>
      <dgm:spPr/>
    </dgm:pt>
    <dgm:pt modelId="{8086E792-6724-475F-9620-3D8F5DD35C23}" type="pres">
      <dgm:prSet presAssocID="{9E98A006-CCB7-4C39-AA8F-EA30667D11CF}"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326D44FE-8562-4C0E-A2B4-95B3A01C7FA1}" type="pres">
      <dgm:prSet presAssocID="{9E98A006-CCB7-4C39-AA8F-EA30667D11CF}" presName="childText" presStyleLbl="lnNode1" presStyleIdx="0" presStyleCnt="3">
        <dgm:presLayoutVars>
          <dgm:chMax val="0"/>
          <dgm:chPref val="0"/>
          <dgm:bulletEnabled val="1"/>
        </dgm:presLayoutVars>
      </dgm:prSet>
      <dgm:spPr/>
      <dgm:t>
        <a:bodyPr/>
        <a:lstStyle/>
        <a:p>
          <a:endParaRPr lang="en-US"/>
        </a:p>
      </dgm:t>
    </dgm:pt>
    <dgm:pt modelId="{553EF71C-2840-4AF9-B415-672B22A44660}" type="pres">
      <dgm:prSet presAssocID="{71A1D8AF-7752-4995-A172-B1EBD83BD383}" presName="childComposite" presStyleCnt="0">
        <dgm:presLayoutVars>
          <dgm:chMax val="0"/>
          <dgm:chPref val="0"/>
        </dgm:presLayoutVars>
      </dgm:prSet>
      <dgm:spPr/>
    </dgm:pt>
    <dgm:pt modelId="{CD6E97E8-BB10-4072-B55B-436766A66579}" type="pres">
      <dgm:prSet presAssocID="{71A1D8AF-7752-4995-A172-B1EBD83BD383}"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D3FFBDB-8510-499B-ADE5-432766D21DE4}" type="pres">
      <dgm:prSet presAssocID="{71A1D8AF-7752-4995-A172-B1EBD83BD383}" presName="childText" presStyleLbl="lnNode1" presStyleIdx="1" presStyleCnt="3">
        <dgm:presLayoutVars>
          <dgm:chMax val="0"/>
          <dgm:chPref val="0"/>
          <dgm:bulletEnabled val="1"/>
        </dgm:presLayoutVars>
      </dgm:prSet>
      <dgm:spPr/>
      <dgm:t>
        <a:bodyPr/>
        <a:lstStyle/>
        <a:p>
          <a:endParaRPr lang="en-US"/>
        </a:p>
      </dgm:t>
    </dgm:pt>
    <dgm:pt modelId="{ECC2725E-4779-4931-86F4-3BA062219538}" type="pres">
      <dgm:prSet presAssocID="{29C909A1-DE13-4D3B-87CE-5AD981EA4082}" presName="childComposite" presStyleCnt="0">
        <dgm:presLayoutVars>
          <dgm:chMax val="0"/>
          <dgm:chPref val="0"/>
        </dgm:presLayoutVars>
      </dgm:prSet>
      <dgm:spPr/>
    </dgm:pt>
    <dgm:pt modelId="{8A31A058-A936-4635-86C3-B6A73874768A}" type="pres">
      <dgm:prSet presAssocID="{29C909A1-DE13-4D3B-87CE-5AD981EA4082}"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dgm:spPr>
      <dgm:t>
        <a:bodyPr/>
        <a:lstStyle/>
        <a:p>
          <a:endParaRPr lang="en-US"/>
        </a:p>
      </dgm:t>
    </dgm:pt>
    <dgm:pt modelId="{5891EB81-F158-4466-A296-2AC5877E5BBB}" type="pres">
      <dgm:prSet presAssocID="{29C909A1-DE13-4D3B-87CE-5AD981EA4082}" presName="childText" presStyleLbl="lnNode1" presStyleIdx="2" presStyleCnt="3">
        <dgm:presLayoutVars>
          <dgm:chMax val="0"/>
          <dgm:chPref val="0"/>
          <dgm:bulletEnabled val="1"/>
        </dgm:presLayoutVars>
      </dgm:prSet>
      <dgm:spPr/>
      <dgm:t>
        <a:bodyPr/>
        <a:lstStyle/>
        <a:p>
          <a:endParaRPr lang="en-US"/>
        </a:p>
      </dgm:t>
    </dgm:pt>
  </dgm:ptLst>
  <dgm:cxnLst>
    <dgm:cxn modelId="{89858D5C-91C7-4E63-A0AE-F94D32936F86}" srcId="{D9C36A66-F018-43BB-9313-5E0DFDBFAD89}" destId="{29C909A1-DE13-4D3B-87CE-5AD981EA4082}" srcOrd="2" destOrd="0" parTransId="{6C02CB5F-3F6B-4357-B1E0-A0A914DFB216}" sibTransId="{D5BA116E-46E4-4F00-8718-00A31429A9D3}"/>
    <dgm:cxn modelId="{D4FB3C52-4C18-9546-AD7F-92C05FBEAD5D}" type="presOf" srcId="{29C909A1-DE13-4D3B-87CE-5AD981EA4082}" destId="{5891EB81-F158-4466-A296-2AC5877E5BBB}" srcOrd="0" destOrd="0" presId="urn:microsoft.com/office/officeart/2008/layout/PictureAccentList"/>
    <dgm:cxn modelId="{64B0B54B-0508-894D-BBCA-C4F60DD802E2}" type="presOf" srcId="{9E98A006-CCB7-4C39-AA8F-EA30667D11CF}" destId="{326D44FE-8562-4C0E-A2B4-95B3A01C7FA1}" srcOrd="0" destOrd="0" presId="urn:microsoft.com/office/officeart/2008/layout/PictureAccentList"/>
    <dgm:cxn modelId="{4EAFAD7D-8525-3E46-AAC4-7BED21B28A84}" type="presOf" srcId="{D9C36A66-F018-43BB-9313-5E0DFDBFAD89}" destId="{5C3EA01F-484B-4815-80EB-E1706DB7DA81}" srcOrd="0" destOrd="0" presId="urn:microsoft.com/office/officeart/2008/layout/PictureAccentList"/>
    <dgm:cxn modelId="{5C5CE92F-7666-FF43-A8FF-0984500F4BB2}" type="presOf" srcId="{C7178FC4-0D67-484E-A369-C3ADFFACEC7D}" destId="{7D640F68-26B4-4D86-A4B0-24B27996CF21}" srcOrd="0" destOrd="0" presId="urn:microsoft.com/office/officeart/2008/layout/PictureAccentList"/>
    <dgm:cxn modelId="{E4C0EA34-5421-4426-88B1-8008EC4382AF}" srcId="{C7178FC4-0D67-484E-A369-C3ADFFACEC7D}" destId="{D9C36A66-F018-43BB-9313-5E0DFDBFAD89}" srcOrd="0" destOrd="0" parTransId="{63B46037-1E1F-47D9-8925-932B7E911D6E}" sibTransId="{520F8E5D-FABD-4159-ACA2-BC57E8BB320C}"/>
    <dgm:cxn modelId="{31C13370-76D0-4B28-9CB9-52734BAB8A4F}" srcId="{D9C36A66-F018-43BB-9313-5E0DFDBFAD89}" destId="{9E98A006-CCB7-4C39-AA8F-EA30667D11CF}" srcOrd="0" destOrd="0" parTransId="{547AEC4A-F0A8-4CC5-856A-1751E729CF66}" sibTransId="{0C8DE412-879D-42BD-B3A5-510828EED3E2}"/>
    <dgm:cxn modelId="{B3103203-0746-45FB-AD8C-CF783696AE52}" srcId="{D9C36A66-F018-43BB-9313-5E0DFDBFAD89}" destId="{71A1D8AF-7752-4995-A172-B1EBD83BD383}" srcOrd="1" destOrd="0" parTransId="{15DA07C2-7464-4F2F-B103-60931257F8B6}" sibTransId="{970DB7F7-15C1-4E1E-869C-9FE106C2600D}"/>
    <dgm:cxn modelId="{5C3F7008-2C62-694C-89B5-43BE72F1469C}" type="presOf" srcId="{71A1D8AF-7752-4995-A172-B1EBD83BD383}" destId="{ED3FFBDB-8510-499B-ADE5-432766D21DE4}" srcOrd="0" destOrd="0" presId="urn:microsoft.com/office/officeart/2008/layout/PictureAccentList"/>
    <dgm:cxn modelId="{21E11143-E69C-F642-B564-AD794BA22C06}" type="presParOf" srcId="{7D640F68-26B4-4D86-A4B0-24B27996CF21}" destId="{53CDF1E2-3019-4C64-8BBA-41E9F5E22F24}" srcOrd="0" destOrd="0" presId="urn:microsoft.com/office/officeart/2008/layout/PictureAccentList"/>
    <dgm:cxn modelId="{441500D9-6BA1-B146-824F-D8220F82F371}" type="presParOf" srcId="{53CDF1E2-3019-4C64-8BBA-41E9F5E22F24}" destId="{0876D9C0-708C-4518-9FA9-B030834BA102}" srcOrd="0" destOrd="0" presId="urn:microsoft.com/office/officeart/2008/layout/PictureAccentList"/>
    <dgm:cxn modelId="{87E43265-4554-8345-833A-FFC61969309E}" type="presParOf" srcId="{0876D9C0-708C-4518-9FA9-B030834BA102}" destId="{5C3EA01F-484B-4815-80EB-E1706DB7DA81}" srcOrd="0" destOrd="0" presId="urn:microsoft.com/office/officeart/2008/layout/PictureAccentList"/>
    <dgm:cxn modelId="{7963142F-E2CF-554E-8FC2-2B1C7CB6B3E7}" type="presParOf" srcId="{53CDF1E2-3019-4C64-8BBA-41E9F5E22F24}" destId="{0FC50EFE-7DDA-43C4-BBA5-9A38C602872B}" srcOrd="1" destOrd="0" presId="urn:microsoft.com/office/officeart/2008/layout/PictureAccentList"/>
    <dgm:cxn modelId="{84B55DF9-5B90-BF48-B817-D32A52085CCD}" type="presParOf" srcId="{0FC50EFE-7DDA-43C4-BBA5-9A38C602872B}" destId="{1E8E5880-D0D8-4601-930B-2F0362C269BB}" srcOrd="0" destOrd="0" presId="urn:microsoft.com/office/officeart/2008/layout/PictureAccentList"/>
    <dgm:cxn modelId="{98B958E8-053F-BB4E-9F21-DAF15974AD3B}" type="presParOf" srcId="{1E8E5880-D0D8-4601-930B-2F0362C269BB}" destId="{8086E792-6724-475F-9620-3D8F5DD35C23}" srcOrd="0" destOrd="0" presId="urn:microsoft.com/office/officeart/2008/layout/PictureAccentList"/>
    <dgm:cxn modelId="{063AE757-E9E4-1A4B-884A-95C1E814AE47}" type="presParOf" srcId="{1E8E5880-D0D8-4601-930B-2F0362C269BB}" destId="{326D44FE-8562-4C0E-A2B4-95B3A01C7FA1}" srcOrd="1" destOrd="0" presId="urn:microsoft.com/office/officeart/2008/layout/PictureAccentList"/>
    <dgm:cxn modelId="{F260D9FA-B333-8E48-A14A-F95579A74083}" type="presParOf" srcId="{0FC50EFE-7DDA-43C4-BBA5-9A38C602872B}" destId="{553EF71C-2840-4AF9-B415-672B22A44660}" srcOrd="1" destOrd="0" presId="urn:microsoft.com/office/officeart/2008/layout/PictureAccentList"/>
    <dgm:cxn modelId="{6EBE9BDE-565D-B24A-A948-24D2DCC8BB60}" type="presParOf" srcId="{553EF71C-2840-4AF9-B415-672B22A44660}" destId="{CD6E97E8-BB10-4072-B55B-436766A66579}" srcOrd="0" destOrd="0" presId="urn:microsoft.com/office/officeart/2008/layout/PictureAccentList"/>
    <dgm:cxn modelId="{D9953E0A-460F-D44B-9E2D-A201E308A261}" type="presParOf" srcId="{553EF71C-2840-4AF9-B415-672B22A44660}" destId="{ED3FFBDB-8510-499B-ADE5-432766D21DE4}" srcOrd="1" destOrd="0" presId="urn:microsoft.com/office/officeart/2008/layout/PictureAccentList"/>
    <dgm:cxn modelId="{EEECB045-A8BC-AE46-9C7E-C774CEF46FD1}" type="presParOf" srcId="{0FC50EFE-7DDA-43C4-BBA5-9A38C602872B}" destId="{ECC2725E-4779-4931-86F4-3BA062219538}" srcOrd="2" destOrd="0" presId="urn:microsoft.com/office/officeart/2008/layout/PictureAccentList"/>
    <dgm:cxn modelId="{2A503533-551A-1542-AAA9-7F6A4A0FC754}" type="presParOf" srcId="{ECC2725E-4779-4931-86F4-3BA062219538}" destId="{8A31A058-A936-4635-86C3-B6A73874768A}" srcOrd="0" destOrd="0" presId="urn:microsoft.com/office/officeart/2008/layout/PictureAccentList"/>
    <dgm:cxn modelId="{6F4E94E7-C7B0-1D40-B17E-FF5E00FC6230}" type="presParOf" srcId="{ECC2725E-4779-4931-86F4-3BA062219538}" destId="{5891EB81-F158-4466-A296-2AC5877E5BB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71756E-7EAE-4693-ACF4-6A4453DF3E2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F791079-D886-44D5-A288-418890E2E88C}">
      <dgm:prSet phldrT="[Text]"/>
      <dgm:spPr/>
      <dgm:t>
        <a:bodyPr/>
        <a:lstStyle/>
        <a:p>
          <a:r>
            <a:rPr lang="en-US" dirty="0" smtClean="0"/>
            <a:t>Golds Gym</a:t>
          </a:r>
          <a:endParaRPr lang="en-US" dirty="0"/>
        </a:p>
      </dgm:t>
    </dgm:pt>
    <dgm:pt modelId="{429472FB-8EF0-442E-9377-EF438D59E53A}" type="parTrans" cxnId="{FA057A85-F83E-4A1D-99BE-D48BAE2C14B0}">
      <dgm:prSet/>
      <dgm:spPr/>
      <dgm:t>
        <a:bodyPr/>
        <a:lstStyle/>
        <a:p>
          <a:endParaRPr lang="en-US"/>
        </a:p>
      </dgm:t>
    </dgm:pt>
    <dgm:pt modelId="{8CC8A9ED-6FC1-499D-89B7-499F9F5363CF}" type="sibTrans" cxnId="{FA057A85-F83E-4A1D-99BE-D48BAE2C14B0}">
      <dgm:prSet/>
      <dgm:spPr/>
      <dgm:t>
        <a:bodyPr/>
        <a:lstStyle/>
        <a:p>
          <a:endParaRPr lang="en-US"/>
        </a:p>
      </dgm:t>
    </dgm:pt>
    <dgm:pt modelId="{D8B31E69-C88A-4B06-B0AE-F2E3ACF60EB7}">
      <dgm:prSet phldrT="[Text]"/>
      <dgm:spPr/>
      <dgm:t>
        <a:bodyPr/>
        <a:lstStyle/>
        <a:p>
          <a:r>
            <a:rPr lang="en-US" dirty="0" smtClean="0"/>
            <a:t>Serious Weight Lifters</a:t>
          </a:r>
          <a:endParaRPr lang="en-US" dirty="0"/>
        </a:p>
      </dgm:t>
    </dgm:pt>
    <dgm:pt modelId="{CC8F461F-5B21-42B3-B8AA-131489B50F9D}" type="parTrans" cxnId="{40F874E6-1E88-4573-8191-D88DA164F6AC}">
      <dgm:prSet/>
      <dgm:spPr/>
      <dgm:t>
        <a:bodyPr/>
        <a:lstStyle/>
        <a:p>
          <a:endParaRPr lang="en-US"/>
        </a:p>
      </dgm:t>
    </dgm:pt>
    <dgm:pt modelId="{A9D3B0F1-199B-4E46-90C3-AFD9D33556FB}" type="sibTrans" cxnId="{40F874E6-1E88-4573-8191-D88DA164F6AC}">
      <dgm:prSet/>
      <dgm:spPr/>
      <dgm:t>
        <a:bodyPr/>
        <a:lstStyle/>
        <a:p>
          <a:endParaRPr lang="en-US"/>
        </a:p>
      </dgm:t>
    </dgm:pt>
    <dgm:pt modelId="{E800E96F-E981-415E-B713-B99764BD9CF2}">
      <dgm:prSet phldrT="[Text]"/>
      <dgm:spPr/>
      <dgm:t>
        <a:bodyPr/>
        <a:lstStyle/>
        <a:p>
          <a:r>
            <a:rPr lang="en-US" dirty="0" smtClean="0"/>
            <a:t>Planet Fitness</a:t>
          </a:r>
          <a:endParaRPr lang="en-US" dirty="0"/>
        </a:p>
      </dgm:t>
    </dgm:pt>
    <dgm:pt modelId="{0BB6B5B0-7903-4184-A19C-26000C0E93A8}" type="parTrans" cxnId="{3A9DD4BB-8268-44F5-9450-7F03989F9D08}">
      <dgm:prSet/>
      <dgm:spPr/>
      <dgm:t>
        <a:bodyPr/>
        <a:lstStyle/>
        <a:p>
          <a:endParaRPr lang="en-US"/>
        </a:p>
      </dgm:t>
    </dgm:pt>
    <dgm:pt modelId="{0E9978F6-CF0D-4097-94DA-0574E3042049}" type="sibTrans" cxnId="{3A9DD4BB-8268-44F5-9450-7F03989F9D08}">
      <dgm:prSet/>
      <dgm:spPr/>
      <dgm:t>
        <a:bodyPr/>
        <a:lstStyle/>
        <a:p>
          <a:endParaRPr lang="en-US"/>
        </a:p>
      </dgm:t>
    </dgm:pt>
    <dgm:pt modelId="{926E8364-32CF-4789-A52C-FC5BC0166B9A}">
      <dgm:prSet phldrT="[Text]"/>
      <dgm:spPr/>
      <dgm:t>
        <a:bodyPr/>
        <a:lstStyle/>
        <a:p>
          <a:r>
            <a:rPr lang="en-US" dirty="0" smtClean="0"/>
            <a:t>LA Fitness </a:t>
          </a:r>
          <a:endParaRPr lang="en-US" dirty="0"/>
        </a:p>
      </dgm:t>
    </dgm:pt>
    <dgm:pt modelId="{3889D03C-5D96-4FE6-BC1D-D16721BFAB1A}" type="parTrans" cxnId="{EFEBA575-D8D3-4438-9B73-950CA450BBE0}">
      <dgm:prSet/>
      <dgm:spPr/>
      <dgm:t>
        <a:bodyPr/>
        <a:lstStyle/>
        <a:p>
          <a:endParaRPr lang="en-US"/>
        </a:p>
      </dgm:t>
    </dgm:pt>
    <dgm:pt modelId="{047D310E-1447-4DC0-8C6B-4B53E5155EEC}" type="sibTrans" cxnId="{EFEBA575-D8D3-4438-9B73-950CA450BBE0}">
      <dgm:prSet/>
      <dgm:spPr/>
      <dgm:t>
        <a:bodyPr/>
        <a:lstStyle/>
        <a:p>
          <a:endParaRPr lang="en-US"/>
        </a:p>
      </dgm:t>
    </dgm:pt>
    <dgm:pt modelId="{034C7AEF-DB31-45DF-8D03-764788F761AF}">
      <dgm:prSet/>
      <dgm:spPr/>
      <dgm:t>
        <a:bodyPr/>
        <a:lstStyle/>
        <a:p>
          <a:r>
            <a:rPr lang="en-US" dirty="0" smtClean="0"/>
            <a:t>Newtown Athletic Club</a:t>
          </a:r>
          <a:endParaRPr lang="en-US" dirty="0"/>
        </a:p>
      </dgm:t>
    </dgm:pt>
    <dgm:pt modelId="{C24589DC-1060-487D-A1D4-FE57171BA25B}" type="parTrans" cxnId="{B021CBC0-5016-48EE-9564-366AD4D4EA8F}">
      <dgm:prSet/>
      <dgm:spPr/>
      <dgm:t>
        <a:bodyPr/>
        <a:lstStyle/>
        <a:p>
          <a:endParaRPr lang="en-US"/>
        </a:p>
      </dgm:t>
    </dgm:pt>
    <dgm:pt modelId="{8879C00F-1002-4FB4-A0B7-0BAD4A3CDD6B}" type="sibTrans" cxnId="{B021CBC0-5016-48EE-9564-366AD4D4EA8F}">
      <dgm:prSet/>
      <dgm:spPr/>
      <dgm:t>
        <a:bodyPr/>
        <a:lstStyle/>
        <a:p>
          <a:endParaRPr lang="en-US"/>
        </a:p>
      </dgm:t>
    </dgm:pt>
    <dgm:pt modelId="{D3A71D57-6851-465C-88B8-8723EB640D00}">
      <dgm:prSet/>
      <dgm:spPr/>
      <dgm:t>
        <a:bodyPr/>
        <a:lstStyle/>
        <a:p>
          <a:r>
            <a:rPr lang="en-US" dirty="0" smtClean="0"/>
            <a:t>Family Friendly – For All Ages </a:t>
          </a:r>
          <a:endParaRPr lang="en-US" dirty="0"/>
        </a:p>
      </dgm:t>
    </dgm:pt>
    <dgm:pt modelId="{B0433645-44A3-4D95-9D35-4BCB5FE8CE27}" type="parTrans" cxnId="{9ED7B89C-09EA-4086-B7DD-9D09CDA08BEA}">
      <dgm:prSet/>
      <dgm:spPr/>
      <dgm:t>
        <a:bodyPr/>
        <a:lstStyle/>
        <a:p>
          <a:endParaRPr lang="en-US"/>
        </a:p>
      </dgm:t>
    </dgm:pt>
    <dgm:pt modelId="{201851EA-9AB1-4EA4-9110-25A934AABE4A}" type="sibTrans" cxnId="{9ED7B89C-09EA-4086-B7DD-9D09CDA08BEA}">
      <dgm:prSet/>
      <dgm:spPr/>
      <dgm:t>
        <a:bodyPr/>
        <a:lstStyle/>
        <a:p>
          <a:endParaRPr lang="en-US"/>
        </a:p>
      </dgm:t>
    </dgm:pt>
    <dgm:pt modelId="{8CFD8089-0818-064D-A9F3-4BC99A69CF21}">
      <dgm:prSet phldrT="[Text]"/>
      <dgm:spPr/>
      <dgm:t>
        <a:bodyPr/>
        <a:lstStyle/>
        <a:p>
          <a:r>
            <a:rPr lang="en-US" dirty="0" smtClean="0"/>
            <a:t>The Gym For Everyone</a:t>
          </a:r>
          <a:endParaRPr lang="en-US" dirty="0"/>
        </a:p>
      </dgm:t>
    </dgm:pt>
    <dgm:pt modelId="{C6E99682-DB69-6F46-A319-1986CDE6769C}" type="parTrans" cxnId="{6A312179-8DB3-F044-B3DD-42F10B7E5644}">
      <dgm:prSet/>
      <dgm:spPr/>
      <dgm:t>
        <a:bodyPr/>
        <a:lstStyle/>
        <a:p>
          <a:endParaRPr lang="en-US"/>
        </a:p>
      </dgm:t>
    </dgm:pt>
    <dgm:pt modelId="{1C181179-3605-2845-BB43-89237A0A5A0B}" type="sibTrans" cxnId="{6A312179-8DB3-F044-B3DD-42F10B7E5644}">
      <dgm:prSet/>
      <dgm:spPr/>
      <dgm:t>
        <a:bodyPr/>
        <a:lstStyle/>
        <a:p>
          <a:endParaRPr lang="en-US"/>
        </a:p>
      </dgm:t>
    </dgm:pt>
    <dgm:pt modelId="{B664FD85-176B-5347-8C5D-B6F7354870C6}">
      <dgm:prSet phldrT="[Text]"/>
      <dgm:spPr/>
      <dgm:t>
        <a:bodyPr/>
        <a:lstStyle/>
        <a:p>
          <a:r>
            <a:rPr lang="en-US" dirty="0" smtClean="0"/>
            <a:t>Weight, Machines, Classes, Sauna, Spa, Pool, Courts </a:t>
          </a:r>
          <a:endParaRPr lang="en-US" dirty="0"/>
        </a:p>
      </dgm:t>
    </dgm:pt>
    <dgm:pt modelId="{BC514B13-718C-5B47-8FF7-AC1893009D08}" type="parTrans" cxnId="{C50B409B-A29F-B743-9DCF-DF43A8F9A0CF}">
      <dgm:prSet/>
      <dgm:spPr/>
      <dgm:t>
        <a:bodyPr/>
        <a:lstStyle/>
        <a:p>
          <a:endParaRPr lang="en-US"/>
        </a:p>
      </dgm:t>
    </dgm:pt>
    <dgm:pt modelId="{9CB1478D-7DDF-A34C-9828-6129451D8172}" type="sibTrans" cxnId="{C50B409B-A29F-B743-9DCF-DF43A8F9A0CF}">
      <dgm:prSet/>
      <dgm:spPr/>
      <dgm:t>
        <a:bodyPr/>
        <a:lstStyle/>
        <a:p>
          <a:endParaRPr lang="en-US"/>
        </a:p>
      </dgm:t>
    </dgm:pt>
    <dgm:pt modelId="{2F651969-6471-D141-9DBE-DFF9DC9F4D3A}">
      <dgm:prSet phldrT="[Text]"/>
      <dgm:spPr/>
      <dgm:t>
        <a:bodyPr/>
        <a:lstStyle/>
        <a:p>
          <a:r>
            <a:rPr lang="en-US" dirty="0" smtClean="0"/>
            <a:t>Weights, Machines</a:t>
          </a:r>
          <a:endParaRPr lang="en-US" dirty="0"/>
        </a:p>
      </dgm:t>
    </dgm:pt>
    <dgm:pt modelId="{6EFAA669-E9E2-4A4D-AE60-0E79D58853F5}" type="parTrans" cxnId="{DBF45C54-1B96-2F47-839E-4FC02C1B4DE9}">
      <dgm:prSet/>
      <dgm:spPr/>
      <dgm:t>
        <a:bodyPr/>
        <a:lstStyle/>
        <a:p>
          <a:endParaRPr lang="en-US"/>
        </a:p>
      </dgm:t>
    </dgm:pt>
    <dgm:pt modelId="{DBD468BA-7D39-DB4D-982A-44B107207757}" type="sibTrans" cxnId="{DBF45C54-1B96-2F47-839E-4FC02C1B4DE9}">
      <dgm:prSet/>
      <dgm:spPr/>
      <dgm:t>
        <a:bodyPr/>
        <a:lstStyle/>
        <a:p>
          <a:endParaRPr lang="en-US"/>
        </a:p>
      </dgm:t>
    </dgm:pt>
    <dgm:pt modelId="{0EECBEF0-2A8C-C24A-97CA-137BCE52FF34}">
      <dgm:prSet phldrT="[Text]"/>
      <dgm:spPr/>
      <dgm:t>
        <a:bodyPr/>
        <a:lstStyle/>
        <a:p>
          <a:r>
            <a:rPr lang="en-US" dirty="0" smtClean="0"/>
            <a:t>Weight Lifters, Fitness Gurus</a:t>
          </a:r>
          <a:endParaRPr lang="en-US" dirty="0"/>
        </a:p>
      </dgm:t>
    </dgm:pt>
    <dgm:pt modelId="{EA7C2777-4BB9-3748-9372-5B0902CA0199}" type="parTrans" cxnId="{AA735C33-6106-1842-9FC9-F4FBF0C8CF55}">
      <dgm:prSet/>
      <dgm:spPr/>
      <dgm:t>
        <a:bodyPr/>
        <a:lstStyle/>
        <a:p>
          <a:endParaRPr lang="en-US"/>
        </a:p>
      </dgm:t>
    </dgm:pt>
    <dgm:pt modelId="{7243C1B3-A7CC-8C43-854D-95308311EABE}" type="sibTrans" cxnId="{AA735C33-6106-1842-9FC9-F4FBF0C8CF55}">
      <dgm:prSet/>
      <dgm:spPr/>
      <dgm:t>
        <a:bodyPr/>
        <a:lstStyle/>
        <a:p>
          <a:endParaRPr lang="en-US"/>
        </a:p>
      </dgm:t>
    </dgm:pt>
    <dgm:pt modelId="{52DC81B9-A36C-E143-A5F8-63335A048117}">
      <dgm:prSet/>
      <dgm:spPr/>
      <dgm:t>
        <a:bodyPr/>
        <a:lstStyle/>
        <a:p>
          <a:r>
            <a:rPr lang="en-US" dirty="0" smtClean="0"/>
            <a:t>Weight, Machines, Salon, Water Park, Classes, Dining Areas</a:t>
          </a:r>
          <a:endParaRPr lang="en-US" dirty="0"/>
        </a:p>
      </dgm:t>
    </dgm:pt>
    <dgm:pt modelId="{7E82AEBF-4950-A24F-BD00-D466C9D0F45B}" type="parTrans" cxnId="{1EC15E0D-1569-BE4E-AF15-E81C31771E4F}">
      <dgm:prSet/>
      <dgm:spPr/>
      <dgm:t>
        <a:bodyPr/>
        <a:lstStyle/>
        <a:p>
          <a:endParaRPr lang="en-US"/>
        </a:p>
      </dgm:t>
    </dgm:pt>
    <dgm:pt modelId="{FD788A03-B14F-C34A-A105-679463792B4D}" type="sibTrans" cxnId="{1EC15E0D-1569-BE4E-AF15-E81C31771E4F}">
      <dgm:prSet/>
      <dgm:spPr/>
      <dgm:t>
        <a:bodyPr/>
        <a:lstStyle/>
        <a:p>
          <a:endParaRPr lang="en-US"/>
        </a:p>
      </dgm:t>
    </dgm:pt>
    <dgm:pt modelId="{A918E086-A998-B646-A0B2-05D599B1AAA2}">
      <dgm:prSet phldrT="[Text]"/>
      <dgm:spPr/>
      <dgm:t>
        <a:bodyPr/>
        <a:lstStyle/>
        <a:p>
          <a:r>
            <a:rPr lang="en-US" dirty="0" smtClean="0"/>
            <a:t>Weights, Machines, Tanning Beds</a:t>
          </a:r>
          <a:endParaRPr lang="en-US" dirty="0"/>
        </a:p>
      </dgm:t>
    </dgm:pt>
    <dgm:pt modelId="{7F65FA7B-4759-584E-80C9-5AA90281635C}" type="parTrans" cxnId="{3E7C6499-327F-164F-BA7D-61EE0EF1287E}">
      <dgm:prSet/>
      <dgm:spPr/>
      <dgm:t>
        <a:bodyPr/>
        <a:lstStyle/>
        <a:p>
          <a:endParaRPr lang="en-US"/>
        </a:p>
      </dgm:t>
    </dgm:pt>
    <dgm:pt modelId="{5BE85D99-7F3B-F34B-B327-6946E8852560}" type="sibTrans" cxnId="{3E7C6499-327F-164F-BA7D-61EE0EF1287E}">
      <dgm:prSet/>
      <dgm:spPr/>
      <dgm:t>
        <a:bodyPr/>
        <a:lstStyle/>
        <a:p>
          <a:endParaRPr lang="en-US"/>
        </a:p>
      </dgm:t>
    </dgm:pt>
    <dgm:pt modelId="{0511EBFE-13D9-4E71-8C4B-A6A636F7BFF0}" type="pres">
      <dgm:prSet presAssocID="{9E71756E-7EAE-4693-ACF4-6A4453DF3E24}" presName="linear" presStyleCnt="0">
        <dgm:presLayoutVars>
          <dgm:dir/>
          <dgm:resizeHandles val="exact"/>
        </dgm:presLayoutVars>
      </dgm:prSet>
      <dgm:spPr/>
      <dgm:t>
        <a:bodyPr/>
        <a:lstStyle/>
        <a:p>
          <a:endParaRPr lang="en-US"/>
        </a:p>
      </dgm:t>
    </dgm:pt>
    <dgm:pt modelId="{FE919588-B8F5-4953-9D99-66B3A463D594}" type="pres">
      <dgm:prSet presAssocID="{4F791079-D886-44D5-A288-418890E2E88C}" presName="comp" presStyleCnt="0"/>
      <dgm:spPr/>
    </dgm:pt>
    <dgm:pt modelId="{D43E1A7C-28D4-45C1-A9CD-21EA7D93894C}" type="pres">
      <dgm:prSet presAssocID="{4F791079-D886-44D5-A288-418890E2E88C}" presName="box" presStyleLbl="node1" presStyleIdx="0" presStyleCnt="4" custLinFactNeighborX="-8411"/>
      <dgm:spPr/>
      <dgm:t>
        <a:bodyPr/>
        <a:lstStyle/>
        <a:p>
          <a:endParaRPr lang="en-US"/>
        </a:p>
      </dgm:t>
    </dgm:pt>
    <dgm:pt modelId="{4FEA40FC-1638-45CD-8F55-E0A3FCEE9EEC}" type="pres">
      <dgm:prSet presAssocID="{4F791079-D886-44D5-A288-418890E2E88C}"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1CB120BB-4C79-4BAC-9D3F-5323AC1156A2}" type="pres">
      <dgm:prSet presAssocID="{4F791079-D886-44D5-A288-418890E2E88C}" presName="text" presStyleLbl="node1" presStyleIdx="0" presStyleCnt="4">
        <dgm:presLayoutVars>
          <dgm:bulletEnabled val="1"/>
        </dgm:presLayoutVars>
      </dgm:prSet>
      <dgm:spPr/>
      <dgm:t>
        <a:bodyPr/>
        <a:lstStyle/>
        <a:p>
          <a:endParaRPr lang="en-US"/>
        </a:p>
      </dgm:t>
    </dgm:pt>
    <dgm:pt modelId="{1AF2B108-AE40-4AD2-BB7D-911831D792AF}" type="pres">
      <dgm:prSet presAssocID="{8CC8A9ED-6FC1-499D-89B7-499F9F5363CF}" presName="spacer" presStyleCnt="0"/>
      <dgm:spPr/>
    </dgm:pt>
    <dgm:pt modelId="{1C868ACE-99FC-47AD-8DCD-48A3DD9CD22A}" type="pres">
      <dgm:prSet presAssocID="{E800E96F-E981-415E-B713-B99764BD9CF2}" presName="comp" presStyleCnt="0"/>
      <dgm:spPr/>
    </dgm:pt>
    <dgm:pt modelId="{9F833B19-2E15-4600-9804-92831FFFFC23}" type="pres">
      <dgm:prSet presAssocID="{E800E96F-E981-415E-B713-B99764BD9CF2}" presName="box" presStyleLbl="node1" presStyleIdx="1" presStyleCnt="4"/>
      <dgm:spPr/>
      <dgm:t>
        <a:bodyPr/>
        <a:lstStyle/>
        <a:p>
          <a:endParaRPr lang="en-US"/>
        </a:p>
      </dgm:t>
    </dgm:pt>
    <dgm:pt modelId="{B5FA3D10-C0F6-4CF3-BA54-C53BE20A0F4E}" type="pres">
      <dgm:prSet presAssocID="{E800E96F-E981-415E-B713-B99764BD9CF2}" presName="img" presStyleLbl="fgImgPlace1" presStyleIdx="1" presStyleCnt="4" custLinFactNeighborX="1408" custLinFactNeighborY="-2101"/>
      <dgm:spPr>
        <a:blipFill rotWithShape="1">
          <a:blip xmlns:r="http://schemas.openxmlformats.org/officeDocument/2006/relationships" r:embed="rId2"/>
          <a:stretch>
            <a:fillRect/>
          </a:stretch>
        </a:blipFill>
      </dgm:spPr>
      <dgm:t>
        <a:bodyPr/>
        <a:lstStyle/>
        <a:p>
          <a:endParaRPr lang="en-US"/>
        </a:p>
      </dgm:t>
    </dgm:pt>
    <dgm:pt modelId="{DE77F638-C543-4AE8-A87D-19D761FAC576}" type="pres">
      <dgm:prSet presAssocID="{E800E96F-E981-415E-B713-B99764BD9CF2}" presName="text" presStyleLbl="node1" presStyleIdx="1" presStyleCnt="4">
        <dgm:presLayoutVars>
          <dgm:bulletEnabled val="1"/>
        </dgm:presLayoutVars>
      </dgm:prSet>
      <dgm:spPr/>
      <dgm:t>
        <a:bodyPr/>
        <a:lstStyle/>
        <a:p>
          <a:endParaRPr lang="en-US"/>
        </a:p>
      </dgm:t>
    </dgm:pt>
    <dgm:pt modelId="{D8A5D792-F4E6-42D6-9C77-608984372408}" type="pres">
      <dgm:prSet presAssocID="{0E9978F6-CF0D-4097-94DA-0574E3042049}" presName="spacer" presStyleCnt="0"/>
      <dgm:spPr/>
    </dgm:pt>
    <dgm:pt modelId="{36E21C91-FC0A-41CF-A16E-F131519C9949}" type="pres">
      <dgm:prSet presAssocID="{926E8364-32CF-4789-A52C-FC5BC0166B9A}" presName="comp" presStyleCnt="0"/>
      <dgm:spPr/>
    </dgm:pt>
    <dgm:pt modelId="{B223FF0F-706D-4632-8304-A0168F5B360F}" type="pres">
      <dgm:prSet presAssocID="{926E8364-32CF-4789-A52C-FC5BC0166B9A}" presName="box" presStyleLbl="node1" presStyleIdx="2" presStyleCnt="4"/>
      <dgm:spPr/>
      <dgm:t>
        <a:bodyPr/>
        <a:lstStyle/>
        <a:p>
          <a:endParaRPr lang="en-US"/>
        </a:p>
      </dgm:t>
    </dgm:pt>
    <dgm:pt modelId="{EA231694-EAD9-49DD-8F32-2D69DA03F823}" type="pres">
      <dgm:prSet presAssocID="{926E8364-32CF-4789-A52C-FC5BC0166B9A}"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87BC9E64-B141-41F8-B1C2-D3D6EE386676}" type="pres">
      <dgm:prSet presAssocID="{926E8364-32CF-4789-A52C-FC5BC0166B9A}" presName="text" presStyleLbl="node1" presStyleIdx="2" presStyleCnt="4">
        <dgm:presLayoutVars>
          <dgm:bulletEnabled val="1"/>
        </dgm:presLayoutVars>
      </dgm:prSet>
      <dgm:spPr/>
      <dgm:t>
        <a:bodyPr/>
        <a:lstStyle/>
        <a:p>
          <a:endParaRPr lang="en-US"/>
        </a:p>
      </dgm:t>
    </dgm:pt>
    <dgm:pt modelId="{1A50DB62-D005-4519-97B7-D6ECBA39882F}" type="pres">
      <dgm:prSet presAssocID="{047D310E-1447-4DC0-8C6B-4B53E5155EEC}" presName="spacer" presStyleCnt="0"/>
      <dgm:spPr/>
    </dgm:pt>
    <dgm:pt modelId="{366CD5B1-979B-4165-BDBC-DB6BDBCB2008}" type="pres">
      <dgm:prSet presAssocID="{034C7AEF-DB31-45DF-8D03-764788F761AF}" presName="comp" presStyleCnt="0"/>
      <dgm:spPr/>
    </dgm:pt>
    <dgm:pt modelId="{453FE8E4-5251-4260-B2FE-617A82AE1419}" type="pres">
      <dgm:prSet presAssocID="{034C7AEF-DB31-45DF-8D03-764788F761AF}" presName="box" presStyleLbl="node1" presStyleIdx="3" presStyleCnt="4" custLinFactNeighborX="909" custLinFactNeighborY="1294"/>
      <dgm:spPr/>
      <dgm:t>
        <a:bodyPr/>
        <a:lstStyle/>
        <a:p>
          <a:endParaRPr lang="en-US"/>
        </a:p>
      </dgm:t>
    </dgm:pt>
    <dgm:pt modelId="{1FDA2C2F-D35D-49E8-9D27-9468535802C7}" type="pres">
      <dgm:prSet presAssocID="{034C7AEF-DB31-45DF-8D03-764788F761AF}"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4A13D00E-8A17-487F-AD42-D06BB947C01A}" type="pres">
      <dgm:prSet presAssocID="{034C7AEF-DB31-45DF-8D03-764788F761AF}" presName="text" presStyleLbl="node1" presStyleIdx="3" presStyleCnt="4">
        <dgm:presLayoutVars>
          <dgm:bulletEnabled val="1"/>
        </dgm:presLayoutVars>
      </dgm:prSet>
      <dgm:spPr/>
      <dgm:t>
        <a:bodyPr/>
        <a:lstStyle/>
        <a:p>
          <a:endParaRPr lang="en-US"/>
        </a:p>
      </dgm:t>
    </dgm:pt>
  </dgm:ptLst>
  <dgm:cxnLst>
    <dgm:cxn modelId="{E4668C32-7BFE-6946-9C58-D22344932F34}" type="presOf" srcId="{A918E086-A998-B646-A0B2-05D599B1AAA2}" destId="{9F833B19-2E15-4600-9804-92831FFFFC23}" srcOrd="0" destOrd="2" presId="urn:microsoft.com/office/officeart/2005/8/layout/vList4"/>
    <dgm:cxn modelId="{B454D5E1-DBF4-ED49-A765-2172A0AF4F13}" type="presOf" srcId="{D3A71D57-6851-465C-88B8-8723EB640D00}" destId="{4A13D00E-8A17-487F-AD42-D06BB947C01A}" srcOrd="1" destOrd="1" presId="urn:microsoft.com/office/officeart/2005/8/layout/vList4"/>
    <dgm:cxn modelId="{6D98F4F5-808F-D648-BDC0-5F910E8AB9AE}" type="presOf" srcId="{034C7AEF-DB31-45DF-8D03-764788F761AF}" destId="{4A13D00E-8A17-487F-AD42-D06BB947C01A}" srcOrd="1" destOrd="0" presId="urn:microsoft.com/office/officeart/2005/8/layout/vList4"/>
    <dgm:cxn modelId="{B0AEC4ED-11F8-2841-8925-F068E8327DBB}" type="presOf" srcId="{B664FD85-176B-5347-8C5D-B6F7354870C6}" destId="{B223FF0F-706D-4632-8304-A0168F5B360F}" srcOrd="0" destOrd="2" presId="urn:microsoft.com/office/officeart/2005/8/layout/vList4"/>
    <dgm:cxn modelId="{AA735C33-6106-1842-9FC9-F4FBF0C8CF55}" srcId="{926E8364-32CF-4789-A52C-FC5BC0166B9A}" destId="{0EECBEF0-2A8C-C24A-97CA-137BCE52FF34}" srcOrd="0" destOrd="0" parTransId="{EA7C2777-4BB9-3748-9372-5B0902CA0199}" sibTransId="{7243C1B3-A7CC-8C43-854D-95308311EABE}"/>
    <dgm:cxn modelId="{FD80C097-F0A1-A64C-9DA3-DD7C06EFFD33}" type="presOf" srcId="{D3A71D57-6851-465C-88B8-8723EB640D00}" destId="{453FE8E4-5251-4260-B2FE-617A82AE1419}" srcOrd="0" destOrd="1" presId="urn:microsoft.com/office/officeart/2005/8/layout/vList4"/>
    <dgm:cxn modelId="{472E15C6-2683-5549-A719-0B3B5FA1D303}" type="presOf" srcId="{52DC81B9-A36C-E143-A5F8-63335A048117}" destId="{453FE8E4-5251-4260-B2FE-617A82AE1419}" srcOrd="0" destOrd="2" presId="urn:microsoft.com/office/officeart/2005/8/layout/vList4"/>
    <dgm:cxn modelId="{DEF14BB3-E438-EF49-8306-EA469BD9B7CB}" type="presOf" srcId="{8CFD8089-0818-064D-A9F3-4BC99A69CF21}" destId="{DE77F638-C543-4AE8-A87D-19D761FAC576}" srcOrd="1" destOrd="1" presId="urn:microsoft.com/office/officeart/2005/8/layout/vList4"/>
    <dgm:cxn modelId="{BED63CCE-4E18-A441-9CC6-CB30C574FF48}" type="presOf" srcId="{4F791079-D886-44D5-A288-418890E2E88C}" destId="{D43E1A7C-28D4-45C1-A9CD-21EA7D93894C}" srcOrd="0" destOrd="0" presId="urn:microsoft.com/office/officeart/2005/8/layout/vList4"/>
    <dgm:cxn modelId="{8A5E5138-8450-224D-BB96-87AD207E9674}" type="presOf" srcId="{9E71756E-7EAE-4693-ACF4-6A4453DF3E24}" destId="{0511EBFE-13D9-4E71-8C4B-A6A636F7BFF0}" srcOrd="0" destOrd="0" presId="urn:microsoft.com/office/officeart/2005/8/layout/vList4"/>
    <dgm:cxn modelId="{DBF45C54-1B96-2F47-839E-4FC02C1B4DE9}" srcId="{4F791079-D886-44D5-A288-418890E2E88C}" destId="{2F651969-6471-D141-9DBE-DFF9DC9F4D3A}" srcOrd="1" destOrd="0" parTransId="{6EFAA669-E9E2-4A4D-AE60-0E79D58853F5}" sibTransId="{DBD468BA-7D39-DB4D-982A-44B107207757}"/>
    <dgm:cxn modelId="{1EC15E0D-1569-BE4E-AF15-E81C31771E4F}" srcId="{034C7AEF-DB31-45DF-8D03-764788F761AF}" destId="{52DC81B9-A36C-E143-A5F8-63335A048117}" srcOrd="1" destOrd="0" parTransId="{7E82AEBF-4950-A24F-BD00-D466C9D0F45B}" sibTransId="{FD788A03-B14F-C34A-A105-679463792B4D}"/>
    <dgm:cxn modelId="{E3E22B2C-02E9-EA48-8B6E-E20522F7F2D3}" type="presOf" srcId="{034C7AEF-DB31-45DF-8D03-764788F761AF}" destId="{453FE8E4-5251-4260-B2FE-617A82AE1419}" srcOrd="0" destOrd="0" presId="urn:microsoft.com/office/officeart/2005/8/layout/vList4"/>
    <dgm:cxn modelId="{A1AE871F-6F59-F74E-BAC8-E9771227BB86}" type="presOf" srcId="{52DC81B9-A36C-E143-A5F8-63335A048117}" destId="{4A13D00E-8A17-487F-AD42-D06BB947C01A}" srcOrd="1" destOrd="2" presId="urn:microsoft.com/office/officeart/2005/8/layout/vList4"/>
    <dgm:cxn modelId="{9062EB33-7404-7649-8890-304D067C0835}" type="presOf" srcId="{926E8364-32CF-4789-A52C-FC5BC0166B9A}" destId="{87BC9E64-B141-41F8-B1C2-D3D6EE386676}" srcOrd="1" destOrd="0" presId="urn:microsoft.com/office/officeart/2005/8/layout/vList4"/>
    <dgm:cxn modelId="{3A9DD4BB-8268-44F5-9450-7F03989F9D08}" srcId="{9E71756E-7EAE-4693-ACF4-6A4453DF3E24}" destId="{E800E96F-E981-415E-B713-B99764BD9CF2}" srcOrd="1" destOrd="0" parTransId="{0BB6B5B0-7903-4184-A19C-26000C0E93A8}" sibTransId="{0E9978F6-CF0D-4097-94DA-0574E3042049}"/>
    <dgm:cxn modelId="{FA057A85-F83E-4A1D-99BE-D48BAE2C14B0}" srcId="{9E71756E-7EAE-4693-ACF4-6A4453DF3E24}" destId="{4F791079-D886-44D5-A288-418890E2E88C}" srcOrd="0" destOrd="0" parTransId="{429472FB-8EF0-442E-9377-EF438D59E53A}" sibTransId="{8CC8A9ED-6FC1-499D-89B7-499F9F5363CF}"/>
    <dgm:cxn modelId="{6A312179-8DB3-F044-B3DD-42F10B7E5644}" srcId="{E800E96F-E981-415E-B713-B99764BD9CF2}" destId="{8CFD8089-0818-064D-A9F3-4BC99A69CF21}" srcOrd="0" destOrd="0" parTransId="{C6E99682-DB69-6F46-A319-1986CDE6769C}" sibTransId="{1C181179-3605-2845-BB43-89237A0A5A0B}"/>
    <dgm:cxn modelId="{59D600C5-B5AA-4F48-8F2F-A8468C8EF3A6}" type="presOf" srcId="{2F651969-6471-D141-9DBE-DFF9DC9F4D3A}" destId="{1CB120BB-4C79-4BAC-9D3F-5323AC1156A2}" srcOrd="1" destOrd="2" presId="urn:microsoft.com/office/officeart/2005/8/layout/vList4"/>
    <dgm:cxn modelId="{3E7C6499-327F-164F-BA7D-61EE0EF1287E}" srcId="{E800E96F-E981-415E-B713-B99764BD9CF2}" destId="{A918E086-A998-B646-A0B2-05D599B1AAA2}" srcOrd="1" destOrd="0" parTransId="{7F65FA7B-4759-584E-80C9-5AA90281635C}" sibTransId="{5BE85D99-7F3B-F34B-B327-6946E8852560}"/>
    <dgm:cxn modelId="{F0138FEB-334C-A74C-A49E-9B5C0268FF2B}" type="presOf" srcId="{0EECBEF0-2A8C-C24A-97CA-137BCE52FF34}" destId="{87BC9E64-B141-41F8-B1C2-D3D6EE386676}" srcOrd="1" destOrd="1" presId="urn:microsoft.com/office/officeart/2005/8/layout/vList4"/>
    <dgm:cxn modelId="{EFEBA575-D8D3-4438-9B73-950CA450BBE0}" srcId="{9E71756E-7EAE-4693-ACF4-6A4453DF3E24}" destId="{926E8364-32CF-4789-A52C-FC5BC0166B9A}" srcOrd="2" destOrd="0" parTransId="{3889D03C-5D96-4FE6-BC1D-D16721BFAB1A}" sibTransId="{047D310E-1447-4DC0-8C6B-4B53E5155EEC}"/>
    <dgm:cxn modelId="{870B0B37-C83D-314F-B8C5-279B2AE9A3C7}" type="presOf" srcId="{926E8364-32CF-4789-A52C-FC5BC0166B9A}" destId="{B223FF0F-706D-4632-8304-A0168F5B360F}" srcOrd="0" destOrd="0" presId="urn:microsoft.com/office/officeart/2005/8/layout/vList4"/>
    <dgm:cxn modelId="{9ED7B89C-09EA-4086-B7DD-9D09CDA08BEA}" srcId="{034C7AEF-DB31-45DF-8D03-764788F761AF}" destId="{D3A71D57-6851-465C-88B8-8723EB640D00}" srcOrd="0" destOrd="0" parTransId="{B0433645-44A3-4D95-9D35-4BCB5FE8CE27}" sibTransId="{201851EA-9AB1-4EA4-9110-25A934AABE4A}"/>
    <dgm:cxn modelId="{79541339-E912-D040-A2DB-DD99E74DD470}" type="presOf" srcId="{D8B31E69-C88A-4B06-B0AE-F2E3ACF60EB7}" destId="{1CB120BB-4C79-4BAC-9D3F-5323AC1156A2}" srcOrd="1" destOrd="1" presId="urn:microsoft.com/office/officeart/2005/8/layout/vList4"/>
    <dgm:cxn modelId="{D5C04A66-5B59-B74B-8B42-43FBB9236A57}" type="presOf" srcId="{B664FD85-176B-5347-8C5D-B6F7354870C6}" destId="{87BC9E64-B141-41F8-B1C2-D3D6EE386676}" srcOrd="1" destOrd="2" presId="urn:microsoft.com/office/officeart/2005/8/layout/vList4"/>
    <dgm:cxn modelId="{C50B409B-A29F-B743-9DCF-DF43A8F9A0CF}" srcId="{926E8364-32CF-4789-A52C-FC5BC0166B9A}" destId="{B664FD85-176B-5347-8C5D-B6F7354870C6}" srcOrd="1" destOrd="0" parTransId="{BC514B13-718C-5B47-8FF7-AC1893009D08}" sibTransId="{9CB1478D-7DDF-A34C-9828-6129451D8172}"/>
    <dgm:cxn modelId="{40F874E6-1E88-4573-8191-D88DA164F6AC}" srcId="{4F791079-D886-44D5-A288-418890E2E88C}" destId="{D8B31E69-C88A-4B06-B0AE-F2E3ACF60EB7}" srcOrd="0" destOrd="0" parTransId="{CC8F461F-5B21-42B3-B8AA-131489B50F9D}" sibTransId="{A9D3B0F1-199B-4E46-90C3-AFD9D33556FB}"/>
    <dgm:cxn modelId="{2A592309-E2D0-6E48-9234-1D7FB3B770CE}" type="presOf" srcId="{4F791079-D886-44D5-A288-418890E2E88C}" destId="{1CB120BB-4C79-4BAC-9D3F-5323AC1156A2}" srcOrd="1" destOrd="0" presId="urn:microsoft.com/office/officeart/2005/8/layout/vList4"/>
    <dgm:cxn modelId="{3ACF96F4-404E-0342-AB30-74FB62A16937}" type="presOf" srcId="{A918E086-A998-B646-A0B2-05D599B1AAA2}" destId="{DE77F638-C543-4AE8-A87D-19D761FAC576}" srcOrd="1" destOrd="2" presId="urn:microsoft.com/office/officeart/2005/8/layout/vList4"/>
    <dgm:cxn modelId="{B021CBC0-5016-48EE-9564-366AD4D4EA8F}" srcId="{9E71756E-7EAE-4693-ACF4-6A4453DF3E24}" destId="{034C7AEF-DB31-45DF-8D03-764788F761AF}" srcOrd="3" destOrd="0" parTransId="{C24589DC-1060-487D-A1D4-FE57171BA25B}" sibTransId="{8879C00F-1002-4FB4-A0B7-0BAD4A3CDD6B}"/>
    <dgm:cxn modelId="{D25EE3E9-2EB9-5347-B7CF-D95284B36AC6}" type="presOf" srcId="{E800E96F-E981-415E-B713-B99764BD9CF2}" destId="{DE77F638-C543-4AE8-A87D-19D761FAC576}" srcOrd="1" destOrd="0" presId="urn:microsoft.com/office/officeart/2005/8/layout/vList4"/>
    <dgm:cxn modelId="{6A041C82-19E9-194F-AECB-9907D0D05659}" type="presOf" srcId="{2F651969-6471-D141-9DBE-DFF9DC9F4D3A}" destId="{D43E1A7C-28D4-45C1-A9CD-21EA7D93894C}" srcOrd="0" destOrd="2" presId="urn:microsoft.com/office/officeart/2005/8/layout/vList4"/>
    <dgm:cxn modelId="{B120B9C8-634E-D341-83C5-F4BD53AB3612}" type="presOf" srcId="{0EECBEF0-2A8C-C24A-97CA-137BCE52FF34}" destId="{B223FF0F-706D-4632-8304-A0168F5B360F}" srcOrd="0" destOrd="1" presId="urn:microsoft.com/office/officeart/2005/8/layout/vList4"/>
    <dgm:cxn modelId="{0D43C539-F6C9-854B-BEC2-D877CCE9E322}" type="presOf" srcId="{E800E96F-E981-415E-B713-B99764BD9CF2}" destId="{9F833B19-2E15-4600-9804-92831FFFFC23}" srcOrd="0" destOrd="0" presId="urn:microsoft.com/office/officeart/2005/8/layout/vList4"/>
    <dgm:cxn modelId="{73E4FF0B-D0D5-3D45-B9CC-E7D073593D44}" type="presOf" srcId="{8CFD8089-0818-064D-A9F3-4BC99A69CF21}" destId="{9F833B19-2E15-4600-9804-92831FFFFC23}" srcOrd="0" destOrd="1" presId="urn:microsoft.com/office/officeart/2005/8/layout/vList4"/>
    <dgm:cxn modelId="{389A5D90-8ED3-324C-8780-EFF72531B38E}" type="presOf" srcId="{D8B31E69-C88A-4B06-B0AE-F2E3ACF60EB7}" destId="{D43E1A7C-28D4-45C1-A9CD-21EA7D93894C}" srcOrd="0" destOrd="1" presId="urn:microsoft.com/office/officeart/2005/8/layout/vList4"/>
    <dgm:cxn modelId="{BF8F1AFF-C32A-2A44-BDCC-3C62C21ECCA6}" type="presParOf" srcId="{0511EBFE-13D9-4E71-8C4B-A6A636F7BFF0}" destId="{FE919588-B8F5-4953-9D99-66B3A463D594}" srcOrd="0" destOrd="0" presId="urn:microsoft.com/office/officeart/2005/8/layout/vList4"/>
    <dgm:cxn modelId="{D387776E-08E9-DE4F-ADBC-D9FE3E6CEC81}" type="presParOf" srcId="{FE919588-B8F5-4953-9D99-66B3A463D594}" destId="{D43E1A7C-28D4-45C1-A9CD-21EA7D93894C}" srcOrd="0" destOrd="0" presId="urn:microsoft.com/office/officeart/2005/8/layout/vList4"/>
    <dgm:cxn modelId="{8960796D-C193-A147-A017-97F7FE5ABA4A}" type="presParOf" srcId="{FE919588-B8F5-4953-9D99-66B3A463D594}" destId="{4FEA40FC-1638-45CD-8F55-E0A3FCEE9EEC}" srcOrd="1" destOrd="0" presId="urn:microsoft.com/office/officeart/2005/8/layout/vList4"/>
    <dgm:cxn modelId="{BA7D5C2F-FD65-A04C-B9B4-C40CFC7B98E2}" type="presParOf" srcId="{FE919588-B8F5-4953-9D99-66B3A463D594}" destId="{1CB120BB-4C79-4BAC-9D3F-5323AC1156A2}" srcOrd="2" destOrd="0" presId="urn:microsoft.com/office/officeart/2005/8/layout/vList4"/>
    <dgm:cxn modelId="{27976140-4AFA-0D48-9C2B-5E016DD507A2}" type="presParOf" srcId="{0511EBFE-13D9-4E71-8C4B-A6A636F7BFF0}" destId="{1AF2B108-AE40-4AD2-BB7D-911831D792AF}" srcOrd="1" destOrd="0" presId="urn:microsoft.com/office/officeart/2005/8/layout/vList4"/>
    <dgm:cxn modelId="{CBD4D19C-3B82-554F-AAB3-7FF744107BF0}" type="presParOf" srcId="{0511EBFE-13D9-4E71-8C4B-A6A636F7BFF0}" destId="{1C868ACE-99FC-47AD-8DCD-48A3DD9CD22A}" srcOrd="2" destOrd="0" presId="urn:microsoft.com/office/officeart/2005/8/layout/vList4"/>
    <dgm:cxn modelId="{49C07F61-3773-504F-9F3C-40D0C4B8662B}" type="presParOf" srcId="{1C868ACE-99FC-47AD-8DCD-48A3DD9CD22A}" destId="{9F833B19-2E15-4600-9804-92831FFFFC23}" srcOrd="0" destOrd="0" presId="urn:microsoft.com/office/officeart/2005/8/layout/vList4"/>
    <dgm:cxn modelId="{54874623-9D5B-8542-93D2-50152DFC3B7A}" type="presParOf" srcId="{1C868ACE-99FC-47AD-8DCD-48A3DD9CD22A}" destId="{B5FA3D10-C0F6-4CF3-BA54-C53BE20A0F4E}" srcOrd="1" destOrd="0" presId="urn:microsoft.com/office/officeart/2005/8/layout/vList4"/>
    <dgm:cxn modelId="{93C9C86E-2F65-1141-B037-8600E2A8D9E5}" type="presParOf" srcId="{1C868ACE-99FC-47AD-8DCD-48A3DD9CD22A}" destId="{DE77F638-C543-4AE8-A87D-19D761FAC576}" srcOrd="2" destOrd="0" presId="urn:microsoft.com/office/officeart/2005/8/layout/vList4"/>
    <dgm:cxn modelId="{0BEDB8B4-25F3-B048-A937-0B643835F294}" type="presParOf" srcId="{0511EBFE-13D9-4E71-8C4B-A6A636F7BFF0}" destId="{D8A5D792-F4E6-42D6-9C77-608984372408}" srcOrd="3" destOrd="0" presId="urn:microsoft.com/office/officeart/2005/8/layout/vList4"/>
    <dgm:cxn modelId="{E2494FAC-87A3-9F49-AB55-176D52119B36}" type="presParOf" srcId="{0511EBFE-13D9-4E71-8C4B-A6A636F7BFF0}" destId="{36E21C91-FC0A-41CF-A16E-F131519C9949}" srcOrd="4" destOrd="0" presId="urn:microsoft.com/office/officeart/2005/8/layout/vList4"/>
    <dgm:cxn modelId="{F89CA802-6406-144C-8A11-E39D6E42D61F}" type="presParOf" srcId="{36E21C91-FC0A-41CF-A16E-F131519C9949}" destId="{B223FF0F-706D-4632-8304-A0168F5B360F}" srcOrd="0" destOrd="0" presId="urn:microsoft.com/office/officeart/2005/8/layout/vList4"/>
    <dgm:cxn modelId="{48725765-65AE-3D42-B86B-4DB98C8999F0}" type="presParOf" srcId="{36E21C91-FC0A-41CF-A16E-F131519C9949}" destId="{EA231694-EAD9-49DD-8F32-2D69DA03F823}" srcOrd="1" destOrd="0" presId="urn:microsoft.com/office/officeart/2005/8/layout/vList4"/>
    <dgm:cxn modelId="{6B84435C-4276-0144-94B7-C23C0C70D550}" type="presParOf" srcId="{36E21C91-FC0A-41CF-A16E-F131519C9949}" destId="{87BC9E64-B141-41F8-B1C2-D3D6EE386676}" srcOrd="2" destOrd="0" presId="urn:microsoft.com/office/officeart/2005/8/layout/vList4"/>
    <dgm:cxn modelId="{60FCF2A1-5A42-324C-9CB6-6E56CB485003}" type="presParOf" srcId="{0511EBFE-13D9-4E71-8C4B-A6A636F7BFF0}" destId="{1A50DB62-D005-4519-97B7-D6ECBA39882F}" srcOrd="5" destOrd="0" presId="urn:microsoft.com/office/officeart/2005/8/layout/vList4"/>
    <dgm:cxn modelId="{9B2085C5-7612-F443-92DE-3643C61B3274}" type="presParOf" srcId="{0511EBFE-13D9-4E71-8C4B-A6A636F7BFF0}" destId="{366CD5B1-979B-4165-BDBC-DB6BDBCB2008}" srcOrd="6" destOrd="0" presId="urn:microsoft.com/office/officeart/2005/8/layout/vList4"/>
    <dgm:cxn modelId="{657848D9-0843-3F49-8127-64CD2E72EB53}" type="presParOf" srcId="{366CD5B1-979B-4165-BDBC-DB6BDBCB2008}" destId="{453FE8E4-5251-4260-B2FE-617A82AE1419}" srcOrd="0" destOrd="0" presId="urn:microsoft.com/office/officeart/2005/8/layout/vList4"/>
    <dgm:cxn modelId="{9F81D205-2908-A84B-ABAE-8BB7FB21CEF4}" type="presParOf" srcId="{366CD5B1-979B-4165-BDBC-DB6BDBCB2008}" destId="{1FDA2C2F-D35D-49E8-9D27-9468535802C7}" srcOrd="1" destOrd="0" presId="urn:microsoft.com/office/officeart/2005/8/layout/vList4"/>
    <dgm:cxn modelId="{B9D6B06F-E746-9341-A385-C08CC0B83FF5}" type="presParOf" srcId="{366CD5B1-979B-4165-BDBC-DB6BDBCB2008}" destId="{4A13D00E-8A17-487F-AD42-D06BB947C01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D1818D-8241-4FDB-AF1A-7E7CBC95879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DFB67BD-312D-49E1-AC0A-C1EBFF71BAC8}">
      <dgm:prSet phldrT="[Text]"/>
      <dgm:spPr/>
      <dgm:t>
        <a:bodyPr/>
        <a:lstStyle/>
        <a:p>
          <a:r>
            <a:rPr lang="en-US" dirty="0" smtClean="0"/>
            <a:t>Workout Trainer</a:t>
          </a:r>
          <a:endParaRPr lang="en-US" dirty="0"/>
        </a:p>
      </dgm:t>
    </dgm:pt>
    <dgm:pt modelId="{68CB64CA-365D-42EA-883A-A04F8028598E}" type="parTrans" cxnId="{0C80A2D7-8AAC-4A84-A018-A199217BC8ED}">
      <dgm:prSet/>
      <dgm:spPr/>
      <dgm:t>
        <a:bodyPr/>
        <a:lstStyle/>
        <a:p>
          <a:endParaRPr lang="en-US"/>
        </a:p>
      </dgm:t>
    </dgm:pt>
    <dgm:pt modelId="{33A4D553-AEFF-42C7-8434-48AE48E81554}" type="sibTrans" cxnId="{0C80A2D7-8AAC-4A84-A018-A199217BC8ED}">
      <dgm:prSet/>
      <dgm:spPr/>
      <dgm:t>
        <a:bodyPr/>
        <a:lstStyle/>
        <a:p>
          <a:endParaRPr lang="en-US"/>
        </a:p>
      </dgm:t>
    </dgm:pt>
    <dgm:pt modelId="{D6CB14A3-14DE-4ED8-8D26-9462A50B25F2}">
      <dgm:prSet phldrT="[Text]"/>
      <dgm:spPr/>
      <dgm:t>
        <a:bodyPr/>
        <a:lstStyle/>
        <a:p>
          <a:r>
            <a:rPr lang="en-US" dirty="0" smtClean="0"/>
            <a:t>Provides free workout</a:t>
          </a:r>
          <a:endParaRPr lang="en-US" dirty="0"/>
        </a:p>
      </dgm:t>
    </dgm:pt>
    <dgm:pt modelId="{64D58424-98F3-4983-B960-B0DAC61F80FE}" type="parTrans" cxnId="{0410D95F-08F1-4333-B020-B24BE8FF83BF}">
      <dgm:prSet/>
      <dgm:spPr/>
      <dgm:t>
        <a:bodyPr/>
        <a:lstStyle/>
        <a:p>
          <a:endParaRPr lang="en-US"/>
        </a:p>
      </dgm:t>
    </dgm:pt>
    <dgm:pt modelId="{74019E35-5092-442A-8061-5B6C087E77E7}" type="sibTrans" cxnId="{0410D95F-08F1-4333-B020-B24BE8FF83BF}">
      <dgm:prSet/>
      <dgm:spPr/>
      <dgm:t>
        <a:bodyPr/>
        <a:lstStyle/>
        <a:p>
          <a:endParaRPr lang="en-US"/>
        </a:p>
      </dgm:t>
    </dgm:pt>
    <dgm:pt modelId="{C9EEC18C-0876-4F5A-9734-D52970BAAEF5}">
      <dgm:prSet phldrT="[Text]"/>
      <dgm:spPr/>
      <dgm:t>
        <a:bodyPr/>
        <a:lstStyle/>
        <a:p>
          <a:r>
            <a:rPr lang="en-US" dirty="0" smtClean="0"/>
            <a:t>Targeted to fulfilling fitness goals</a:t>
          </a:r>
          <a:endParaRPr lang="en-US" dirty="0"/>
        </a:p>
      </dgm:t>
    </dgm:pt>
    <dgm:pt modelId="{35E84702-C4F6-4FF6-9E82-FDA7981B366B}" type="parTrans" cxnId="{393AEF34-04BE-4F00-A39C-DE426417FF83}">
      <dgm:prSet/>
      <dgm:spPr/>
      <dgm:t>
        <a:bodyPr/>
        <a:lstStyle/>
        <a:p>
          <a:endParaRPr lang="en-US"/>
        </a:p>
      </dgm:t>
    </dgm:pt>
    <dgm:pt modelId="{47942CCE-D371-4B20-849C-B25274329D15}" type="sibTrans" cxnId="{393AEF34-04BE-4F00-A39C-DE426417FF83}">
      <dgm:prSet/>
      <dgm:spPr/>
      <dgm:t>
        <a:bodyPr/>
        <a:lstStyle/>
        <a:p>
          <a:endParaRPr lang="en-US"/>
        </a:p>
      </dgm:t>
    </dgm:pt>
    <dgm:pt modelId="{7DA1FC0C-94CB-450E-A54F-513CC5F9C121}">
      <dgm:prSet phldrT="[Text]"/>
      <dgm:spPr/>
      <dgm:t>
        <a:bodyPr/>
        <a:lstStyle/>
        <a:p>
          <a:r>
            <a:rPr lang="en-US" dirty="0" smtClean="0"/>
            <a:t>JEFIT</a:t>
          </a:r>
          <a:endParaRPr lang="en-US" dirty="0"/>
        </a:p>
      </dgm:t>
    </dgm:pt>
    <dgm:pt modelId="{66B17DAB-06B7-465C-A6C6-70E56588817B}" type="parTrans" cxnId="{8CF213FE-3683-4F8C-9031-27EC92ECFFBE}">
      <dgm:prSet/>
      <dgm:spPr/>
      <dgm:t>
        <a:bodyPr/>
        <a:lstStyle/>
        <a:p>
          <a:endParaRPr lang="en-US"/>
        </a:p>
      </dgm:t>
    </dgm:pt>
    <dgm:pt modelId="{D9A8E723-EAC8-4FEB-B48E-1427D9835CC6}" type="sibTrans" cxnId="{8CF213FE-3683-4F8C-9031-27EC92ECFFBE}">
      <dgm:prSet/>
      <dgm:spPr/>
      <dgm:t>
        <a:bodyPr/>
        <a:lstStyle/>
        <a:p>
          <a:endParaRPr lang="en-US"/>
        </a:p>
      </dgm:t>
    </dgm:pt>
    <dgm:pt modelId="{F65289A8-7F42-45E4-B218-1887320F8A80}">
      <dgm:prSet phldrT="[Text]"/>
      <dgm:spPr/>
      <dgm:t>
        <a:bodyPr/>
        <a:lstStyle/>
        <a:p>
          <a:r>
            <a:rPr lang="en-US" dirty="0" smtClean="0"/>
            <a:t>Focused on Strength training and body building</a:t>
          </a:r>
          <a:endParaRPr lang="en-US" dirty="0"/>
        </a:p>
      </dgm:t>
    </dgm:pt>
    <dgm:pt modelId="{856B1482-D5DF-486E-A07E-CEC5F4FA2E81}" type="parTrans" cxnId="{5725C2E2-B876-459E-AE83-633C462C62CC}">
      <dgm:prSet/>
      <dgm:spPr/>
      <dgm:t>
        <a:bodyPr/>
        <a:lstStyle/>
        <a:p>
          <a:endParaRPr lang="en-US"/>
        </a:p>
      </dgm:t>
    </dgm:pt>
    <dgm:pt modelId="{B8867BB9-AA2E-418A-80FA-18C4DF316DD3}" type="sibTrans" cxnId="{5725C2E2-B876-459E-AE83-633C462C62CC}">
      <dgm:prSet/>
      <dgm:spPr/>
      <dgm:t>
        <a:bodyPr/>
        <a:lstStyle/>
        <a:p>
          <a:endParaRPr lang="en-US"/>
        </a:p>
      </dgm:t>
    </dgm:pt>
    <dgm:pt modelId="{4DEA508D-F00C-463D-A1E4-5F55683BEE6E}">
      <dgm:prSet phldrT="[Text]"/>
      <dgm:spPr/>
      <dgm:t>
        <a:bodyPr/>
        <a:lstStyle/>
        <a:p>
          <a:r>
            <a:rPr lang="en-US" dirty="0" smtClean="0"/>
            <a:t>Personal trainer/workout tracker </a:t>
          </a:r>
          <a:endParaRPr lang="en-US" dirty="0"/>
        </a:p>
      </dgm:t>
    </dgm:pt>
    <dgm:pt modelId="{47A64121-00A1-4358-BB29-FA12366DBB43}" type="parTrans" cxnId="{6B8B99FD-AFF0-45AC-B60A-70619A62B2A0}">
      <dgm:prSet/>
      <dgm:spPr/>
      <dgm:t>
        <a:bodyPr/>
        <a:lstStyle/>
        <a:p>
          <a:endParaRPr lang="en-US"/>
        </a:p>
      </dgm:t>
    </dgm:pt>
    <dgm:pt modelId="{41D9C108-ACAB-46A1-8FC1-569C0E633F9E}" type="sibTrans" cxnId="{6B8B99FD-AFF0-45AC-B60A-70619A62B2A0}">
      <dgm:prSet/>
      <dgm:spPr/>
      <dgm:t>
        <a:bodyPr/>
        <a:lstStyle/>
        <a:p>
          <a:endParaRPr lang="en-US"/>
        </a:p>
      </dgm:t>
    </dgm:pt>
    <dgm:pt modelId="{75895AD5-14D9-4EF6-AD65-4D9EB036CE04}">
      <dgm:prSet phldrT="[Text]"/>
      <dgm:spPr/>
      <dgm:t>
        <a:bodyPr/>
        <a:lstStyle/>
        <a:p>
          <a:r>
            <a:rPr lang="en-US" dirty="0" err="1" smtClean="0"/>
            <a:t>Skorkit</a:t>
          </a:r>
          <a:endParaRPr lang="en-US" dirty="0"/>
        </a:p>
      </dgm:t>
    </dgm:pt>
    <dgm:pt modelId="{3A482F41-8291-45D8-9327-B1371778D4D2}" type="parTrans" cxnId="{2279A459-214E-4632-8046-AA2C2D9153B6}">
      <dgm:prSet/>
      <dgm:spPr/>
      <dgm:t>
        <a:bodyPr/>
        <a:lstStyle/>
        <a:p>
          <a:endParaRPr lang="en-US"/>
        </a:p>
      </dgm:t>
    </dgm:pt>
    <dgm:pt modelId="{8D06C628-1884-475F-864E-8F356A749ED7}" type="sibTrans" cxnId="{2279A459-214E-4632-8046-AA2C2D9153B6}">
      <dgm:prSet/>
      <dgm:spPr/>
      <dgm:t>
        <a:bodyPr/>
        <a:lstStyle/>
        <a:p>
          <a:endParaRPr lang="en-US"/>
        </a:p>
      </dgm:t>
    </dgm:pt>
    <dgm:pt modelId="{3C5B7083-7C35-4AF0-AA3F-DF5FADF6BB0D}">
      <dgm:prSet phldrT="[Text]"/>
      <dgm:spPr/>
      <dgm:t>
        <a:bodyPr/>
        <a:lstStyle/>
        <a:p>
          <a:r>
            <a:rPr lang="en-US" dirty="0" smtClean="0"/>
            <a:t>Workouts with no equipment </a:t>
          </a:r>
          <a:endParaRPr lang="en-US" dirty="0"/>
        </a:p>
      </dgm:t>
    </dgm:pt>
    <dgm:pt modelId="{767C00D8-6D01-46D2-952A-D5CB17BBF747}" type="parTrans" cxnId="{DC3D1540-E5AF-4C94-94FC-18BD13ABD165}">
      <dgm:prSet/>
      <dgm:spPr/>
      <dgm:t>
        <a:bodyPr/>
        <a:lstStyle/>
        <a:p>
          <a:endParaRPr lang="en-US"/>
        </a:p>
      </dgm:t>
    </dgm:pt>
    <dgm:pt modelId="{3ACFECED-C6B7-4E0D-ACA9-BFBD6661F94B}" type="sibTrans" cxnId="{DC3D1540-E5AF-4C94-94FC-18BD13ABD165}">
      <dgm:prSet/>
      <dgm:spPr/>
      <dgm:t>
        <a:bodyPr/>
        <a:lstStyle/>
        <a:p>
          <a:endParaRPr lang="en-US"/>
        </a:p>
      </dgm:t>
    </dgm:pt>
    <dgm:pt modelId="{1DF87DBB-6CEB-464C-B17F-D37B82C6EA2F}">
      <dgm:prSet phldrT="[Text]"/>
      <dgm:spPr/>
      <dgm:t>
        <a:bodyPr/>
        <a:lstStyle/>
        <a:p>
          <a:r>
            <a:rPr lang="en-US" dirty="0" smtClean="0"/>
            <a:t>Strives on being the simplest way to work out</a:t>
          </a:r>
          <a:endParaRPr lang="en-US" dirty="0"/>
        </a:p>
      </dgm:t>
    </dgm:pt>
    <dgm:pt modelId="{2D663D5D-ED86-4FFD-AF97-3255C2511D79}" type="parTrans" cxnId="{83EB5056-ECB8-4F80-9F33-37E46FE3C396}">
      <dgm:prSet/>
      <dgm:spPr/>
      <dgm:t>
        <a:bodyPr/>
        <a:lstStyle/>
        <a:p>
          <a:endParaRPr lang="en-US"/>
        </a:p>
      </dgm:t>
    </dgm:pt>
    <dgm:pt modelId="{2C998578-0AFB-4D6F-8AB3-B55638F7C306}" type="sibTrans" cxnId="{83EB5056-ECB8-4F80-9F33-37E46FE3C396}">
      <dgm:prSet/>
      <dgm:spPr/>
      <dgm:t>
        <a:bodyPr/>
        <a:lstStyle/>
        <a:p>
          <a:endParaRPr lang="en-US"/>
        </a:p>
      </dgm:t>
    </dgm:pt>
    <dgm:pt modelId="{B8803374-F2CC-47A9-982E-6AE4B3CA69A0}">
      <dgm:prSet/>
      <dgm:spPr/>
      <dgm:t>
        <a:bodyPr/>
        <a:lstStyle/>
        <a:p>
          <a:pPr algn="l"/>
          <a:r>
            <a:rPr lang="en-US" dirty="0" smtClean="0"/>
            <a:t>Nike+	</a:t>
          </a:r>
        </a:p>
      </dgm:t>
    </dgm:pt>
    <dgm:pt modelId="{361B7936-D33F-4A6C-8E3C-BE279BAB968B}" type="parTrans" cxnId="{9EFF6A49-E842-404C-9762-696F8B4B7810}">
      <dgm:prSet/>
      <dgm:spPr/>
      <dgm:t>
        <a:bodyPr/>
        <a:lstStyle/>
        <a:p>
          <a:endParaRPr lang="en-US"/>
        </a:p>
      </dgm:t>
    </dgm:pt>
    <dgm:pt modelId="{0EF8F6F0-DE4C-46EE-8DEF-D31A0B082A05}" type="sibTrans" cxnId="{9EFF6A49-E842-404C-9762-696F8B4B7810}">
      <dgm:prSet/>
      <dgm:spPr/>
      <dgm:t>
        <a:bodyPr/>
        <a:lstStyle/>
        <a:p>
          <a:endParaRPr lang="en-US"/>
        </a:p>
      </dgm:t>
    </dgm:pt>
    <dgm:pt modelId="{E7893386-7FED-49FB-8713-08FBFD665311}">
      <dgm:prSet/>
      <dgm:spPr/>
      <dgm:t>
        <a:bodyPr/>
        <a:lstStyle/>
        <a:p>
          <a:pPr algn="l"/>
          <a:r>
            <a:rPr lang="en-US" dirty="0" smtClean="0"/>
            <a:t>Utilizes Nike wristband to track training activity</a:t>
          </a:r>
        </a:p>
      </dgm:t>
    </dgm:pt>
    <dgm:pt modelId="{2769C1C1-73EA-42CA-B4D8-40FBC3F20987}" type="parTrans" cxnId="{D5F9C0CD-F8DE-46A0-8CCD-16A92EC59B7A}">
      <dgm:prSet/>
      <dgm:spPr/>
      <dgm:t>
        <a:bodyPr/>
        <a:lstStyle/>
        <a:p>
          <a:endParaRPr lang="en-US"/>
        </a:p>
      </dgm:t>
    </dgm:pt>
    <dgm:pt modelId="{F71C3E9A-39C9-4A53-AA29-51C220647F71}" type="sibTrans" cxnId="{D5F9C0CD-F8DE-46A0-8CCD-16A92EC59B7A}">
      <dgm:prSet/>
      <dgm:spPr/>
      <dgm:t>
        <a:bodyPr/>
        <a:lstStyle/>
        <a:p>
          <a:endParaRPr lang="en-US"/>
        </a:p>
      </dgm:t>
    </dgm:pt>
    <dgm:pt modelId="{624A5D15-9767-4745-9DC7-CAA66ACAB329}">
      <dgm:prSet/>
      <dgm:spPr/>
      <dgm:t>
        <a:bodyPr/>
        <a:lstStyle/>
        <a:p>
          <a:pPr algn="l"/>
          <a:r>
            <a:rPr lang="en-US" dirty="0" smtClean="0"/>
            <a:t>Equipment automatically inputs data</a:t>
          </a:r>
        </a:p>
      </dgm:t>
    </dgm:pt>
    <dgm:pt modelId="{0CE2F080-D398-49FF-B2CE-2F24B75B7C72}" type="parTrans" cxnId="{516899CA-DC22-42EE-89CA-05B3487D0B4E}">
      <dgm:prSet/>
      <dgm:spPr/>
      <dgm:t>
        <a:bodyPr/>
        <a:lstStyle/>
        <a:p>
          <a:endParaRPr lang="en-US"/>
        </a:p>
      </dgm:t>
    </dgm:pt>
    <dgm:pt modelId="{6EF096DD-C0A5-4FF2-B339-D7C9469F7AB5}" type="sibTrans" cxnId="{516899CA-DC22-42EE-89CA-05B3487D0B4E}">
      <dgm:prSet/>
      <dgm:spPr/>
      <dgm:t>
        <a:bodyPr/>
        <a:lstStyle/>
        <a:p>
          <a:endParaRPr lang="en-US"/>
        </a:p>
      </dgm:t>
    </dgm:pt>
    <dgm:pt modelId="{40C74788-70D3-4043-BDB4-35B41DF9935D}" type="pres">
      <dgm:prSet presAssocID="{07D1818D-8241-4FDB-AF1A-7E7CBC958797}" presName="linear" presStyleCnt="0">
        <dgm:presLayoutVars>
          <dgm:dir/>
          <dgm:resizeHandles val="exact"/>
        </dgm:presLayoutVars>
      </dgm:prSet>
      <dgm:spPr/>
      <dgm:t>
        <a:bodyPr/>
        <a:lstStyle/>
        <a:p>
          <a:endParaRPr lang="en-US"/>
        </a:p>
      </dgm:t>
    </dgm:pt>
    <dgm:pt modelId="{B98F6C95-ACA5-4193-B026-AC76DF4BA70A}" type="pres">
      <dgm:prSet presAssocID="{FDFB67BD-312D-49E1-AC0A-C1EBFF71BAC8}" presName="comp" presStyleCnt="0"/>
      <dgm:spPr/>
    </dgm:pt>
    <dgm:pt modelId="{3A9B1FAD-11D6-43C5-BC83-F0B58E0763CA}" type="pres">
      <dgm:prSet presAssocID="{FDFB67BD-312D-49E1-AC0A-C1EBFF71BAC8}" presName="box" presStyleLbl="node1" presStyleIdx="0" presStyleCnt="4"/>
      <dgm:spPr/>
      <dgm:t>
        <a:bodyPr/>
        <a:lstStyle/>
        <a:p>
          <a:endParaRPr lang="en-US"/>
        </a:p>
      </dgm:t>
    </dgm:pt>
    <dgm:pt modelId="{6210E2C7-6EBE-44E4-864E-2520F5077A3A}" type="pres">
      <dgm:prSet presAssocID="{FDFB67BD-312D-49E1-AC0A-C1EBFF71BAC8}"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7EDE9AD8-7459-4D2B-80F6-6EF79F45100C}" type="pres">
      <dgm:prSet presAssocID="{FDFB67BD-312D-49E1-AC0A-C1EBFF71BAC8}" presName="text" presStyleLbl="node1" presStyleIdx="0" presStyleCnt="4">
        <dgm:presLayoutVars>
          <dgm:bulletEnabled val="1"/>
        </dgm:presLayoutVars>
      </dgm:prSet>
      <dgm:spPr/>
      <dgm:t>
        <a:bodyPr/>
        <a:lstStyle/>
        <a:p>
          <a:endParaRPr lang="en-US"/>
        </a:p>
      </dgm:t>
    </dgm:pt>
    <dgm:pt modelId="{3A0B2AF2-545D-47E8-BB99-57C49C7DE639}" type="pres">
      <dgm:prSet presAssocID="{33A4D553-AEFF-42C7-8434-48AE48E81554}" presName="spacer" presStyleCnt="0"/>
      <dgm:spPr/>
    </dgm:pt>
    <dgm:pt modelId="{1EAAB57A-54F2-4DAB-B861-C328F3829E3B}" type="pres">
      <dgm:prSet presAssocID="{7DA1FC0C-94CB-450E-A54F-513CC5F9C121}" presName="comp" presStyleCnt="0"/>
      <dgm:spPr/>
    </dgm:pt>
    <dgm:pt modelId="{3F459354-E579-49E6-8731-7E5EA619F2B5}" type="pres">
      <dgm:prSet presAssocID="{7DA1FC0C-94CB-450E-A54F-513CC5F9C121}" presName="box" presStyleLbl="node1" presStyleIdx="1" presStyleCnt="4"/>
      <dgm:spPr/>
      <dgm:t>
        <a:bodyPr/>
        <a:lstStyle/>
        <a:p>
          <a:endParaRPr lang="en-US"/>
        </a:p>
      </dgm:t>
    </dgm:pt>
    <dgm:pt modelId="{820B7FD3-F768-4388-835C-C7C10E0D35F8}" type="pres">
      <dgm:prSet presAssocID="{7DA1FC0C-94CB-450E-A54F-513CC5F9C121}"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BA8EBF09-BE54-446F-87B4-48BEC690EA48}" type="pres">
      <dgm:prSet presAssocID="{7DA1FC0C-94CB-450E-A54F-513CC5F9C121}" presName="text" presStyleLbl="node1" presStyleIdx="1" presStyleCnt="4">
        <dgm:presLayoutVars>
          <dgm:bulletEnabled val="1"/>
        </dgm:presLayoutVars>
      </dgm:prSet>
      <dgm:spPr/>
      <dgm:t>
        <a:bodyPr/>
        <a:lstStyle/>
        <a:p>
          <a:endParaRPr lang="en-US"/>
        </a:p>
      </dgm:t>
    </dgm:pt>
    <dgm:pt modelId="{DE9558B1-3F50-48B5-AC93-0A397496DDD8}" type="pres">
      <dgm:prSet presAssocID="{D9A8E723-EAC8-4FEB-B48E-1427D9835CC6}" presName="spacer" presStyleCnt="0"/>
      <dgm:spPr/>
    </dgm:pt>
    <dgm:pt modelId="{0C0B046D-5059-42E8-AD8C-EEA70DC65788}" type="pres">
      <dgm:prSet presAssocID="{75895AD5-14D9-4EF6-AD65-4D9EB036CE04}" presName="comp" presStyleCnt="0"/>
      <dgm:spPr/>
    </dgm:pt>
    <dgm:pt modelId="{191C3003-371D-4B87-AD6E-7DAA4F0AC7DB}" type="pres">
      <dgm:prSet presAssocID="{75895AD5-14D9-4EF6-AD65-4D9EB036CE04}" presName="box" presStyleLbl="node1" presStyleIdx="2" presStyleCnt="4"/>
      <dgm:spPr/>
      <dgm:t>
        <a:bodyPr/>
        <a:lstStyle/>
        <a:p>
          <a:endParaRPr lang="en-US"/>
        </a:p>
      </dgm:t>
    </dgm:pt>
    <dgm:pt modelId="{17284415-FB3A-4CD2-A974-FE803F2C2990}" type="pres">
      <dgm:prSet presAssocID="{75895AD5-14D9-4EF6-AD65-4D9EB036CE04}"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DAB6B002-E864-430E-8BF2-00785750582D}" type="pres">
      <dgm:prSet presAssocID="{75895AD5-14D9-4EF6-AD65-4D9EB036CE04}" presName="text" presStyleLbl="node1" presStyleIdx="2" presStyleCnt="4">
        <dgm:presLayoutVars>
          <dgm:bulletEnabled val="1"/>
        </dgm:presLayoutVars>
      </dgm:prSet>
      <dgm:spPr/>
      <dgm:t>
        <a:bodyPr/>
        <a:lstStyle/>
        <a:p>
          <a:endParaRPr lang="en-US"/>
        </a:p>
      </dgm:t>
    </dgm:pt>
    <dgm:pt modelId="{23760611-021F-455F-850B-EF45E44002C0}" type="pres">
      <dgm:prSet presAssocID="{8D06C628-1884-475F-864E-8F356A749ED7}" presName="spacer" presStyleCnt="0"/>
      <dgm:spPr/>
    </dgm:pt>
    <dgm:pt modelId="{66A6A1FE-2AFD-421F-A562-521CF9D6D483}" type="pres">
      <dgm:prSet presAssocID="{B8803374-F2CC-47A9-982E-6AE4B3CA69A0}" presName="comp" presStyleCnt="0"/>
      <dgm:spPr/>
    </dgm:pt>
    <dgm:pt modelId="{5FBF7DDD-528E-4958-A00B-402209044905}" type="pres">
      <dgm:prSet presAssocID="{B8803374-F2CC-47A9-982E-6AE4B3CA69A0}" presName="box" presStyleLbl="node1" presStyleIdx="3" presStyleCnt="4"/>
      <dgm:spPr/>
      <dgm:t>
        <a:bodyPr/>
        <a:lstStyle/>
        <a:p>
          <a:endParaRPr lang="en-US"/>
        </a:p>
      </dgm:t>
    </dgm:pt>
    <dgm:pt modelId="{6A39B0A9-4BB5-4574-83E4-6B10AA2BE62D}" type="pres">
      <dgm:prSet presAssocID="{B8803374-F2CC-47A9-982E-6AE4B3CA69A0}"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5F845028-B0FE-4F34-97F5-A5B625636E33}" type="pres">
      <dgm:prSet presAssocID="{B8803374-F2CC-47A9-982E-6AE4B3CA69A0}" presName="text" presStyleLbl="node1" presStyleIdx="3" presStyleCnt="4">
        <dgm:presLayoutVars>
          <dgm:bulletEnabled val="1"/>
        </dgm:presLayoutVars>
      </dgm:prSet>
      <dgm:spPr/>
      <dgm:t>
        <a:bodyPr/>
        <a:lstStyle/>
        <a:p>
          <a:endParaRPr lang="en-US"/>
        </a:p>
      </dgm:t>
    </dgm:pt>
  </dgm:ptLst>
  <dgm:cxnLst>
    <dgm:cxn modelId="{9EFF6A49-E842-404C-9762-696F8B4B7810}" srcId="{07D1818D-8241-4FDB-AF1A-7E7CBC958797}" destId="{B8803374-F2CC-47A9-982E-6AE4B3CA69A0}" srcOrd="3" destOrd="0" parTransId="{361B7936-D33F-4A6C-8E3C-BE279BAB968B}" sibTransId="{0EF8F6F0-DE4C-46EE-8DEF-D31A0B082A05}"/>
    <dgm:cxn modelId="{E7B0FA6C-BD06-44D3-98AC-2BB104550BBF}" type="presOf" srcId="{D6CB14A3-14DE-4ED8-8D26-9462A50B25F2}" destId="{7EDE9AD8-7459-4D2B-80F6-6EF79F45100C}" srcOrd="1" destOrd="1" presId="urn:microsoft.com/office/officeart/2005/8/layout/vList4"/>
    <dgm:cxn modelId="{516899CA-DC22-42EE-89CA-05B3487D0B4E}" srcId="{B8803374-F2CC-47A9-982E-6AE4B3CA69A0}" destId="{624A5D15-9767-4745-9DC7-CAA66ACAB329}" srcOrd="1" destOrd="0" parTransId="{0CE2F080-D398-49FF-B2CE-2F24B75B7C72}" sibTransId="{6EF096DD-C0A5-4FF2-B339-D7C9469F7AB5}"/>
    <dgm:cxn modelId="{AC0D7A52-2849-40BB-9004-6A1F311D0A60}" type="presOf" srcId="{C9EEC18C-0876-4F5A-9734-D52970BAAEF5}" destId="{3A9B1FAD-11D6-43C5-BC83-F0B58E0763CA}" srcOrd="0" destOrd="2" presId="urn:microsoft.com/office/officeart/2005/8/layout/vList4"/>
    <dgm:cxn modelId="{E5D63544-AABE-44BB-89D4-101453A4E702}" type="presOf" srcId="{C9EEC18C-0876-4F5A-9734-D52970BAAEF5}" destId="{7EDE9AD8-7459-4D2B-80F6-6EF79F45100C}" srcOrd="1" destOrd="2" presId="urn:microsoft.com/office/officeart/2005/8/layout/vList4"/>
    <dgm:cxn modelId="{75E853FD-47AF-4D05-98B4-9EA9B618CFEA}" type="presOf" srcId="{07D1818D-8241-4FDB-AF1A-7E7CBC958797}" destId="{40C74788-70D3-4043-BDB4-35B41DF9935D}" srcOrd="0" destOrd="0" presId="urn:microsoft.com/office/officeart/2005/8/layout/vList4"/>
    <dgm:cxn modelId="{AF09688B-9F7E-4FB0-87FB-F65B5A27B7D6}" type="presOf" srcId="{E7893386-7FED-49FB-8713-08FBFD665311}" destId="{5FBF7DDD-528E-4958-A00B-402209044905}" srcOrd="0" destOrd="1" presId="urn:microsoft.com/office/officeart/2005/8/layout/vList4"/>
    <dgm:cxn modelId="{878426F4-0272-4201-BE0F-8A353C99ACE4}" type="presOf" srcId="{624A5D15-9767-4745-9DC7-CAA66ACAB329}" destId="{5F845028-B0FE-4F34-97F5-A5B625636E33}" srcOrd="1" destOrd="2" presId="urn:microsoft.com/office/officeart/2005/8/layout/vList4"/>
    <dgm:cxn modelId="{26C352EF-179A-4E8A-B0CD-87FCB4C9B79F}" type="presOf" srcId="{4DEA508D-F00C-463D-A1E4-5F55683BEE6E}" destId="{3F459354-E579-49E6-8731-7E5EA619F2B5}" srcOrd="0" destOrd="2" presId="urn:microsoft.com/office/officeart/2005/8/layout/vList4"/>
    <dgm:cxn modelId="{5725C2E2-B876-459E-AE83-633C462C62CC}" srcId="{7DA1FC0C-94CB-450E-A54F-513CC5F9C121}" destId="{F65289A8-7F42-45E4-B218-1887320F8A80}" srcOrd="0" destOrd="0" parTransId="{856B1482-D5DF-486E-A07E-CEC5F4FA2E81}" sibTransId="{B8867BB9-AA2E-418A-80FA-18C4DF316DD3}"/>
    <dgm:cxn modelId="{01DFF606-0223-4C5C-BEC9-EF8E3C5633AC}" type="presOf" srcId="{F65289A8-7F42-45E4-B218-1887320F8A80}" destId="{3F459354-E579-49E6-8731-7E5EA619F2B5}" srcOrd="0" destOrd="1" presId="urn:microsoft.com/office/officeart/2005/8/layout/vList4"/>
    <dgm:cxn modelId="{0C80A2D7-8AAC-4A84-A018-A199217BC8ED}" srcId="{07D1818D-8241-4FDB-AF1A-7E7CBC958797}" destId="{FDFB67BD-312D-49E1-AC0A-C1EBFF71BAC8}" srcOrd="0" destOrd="0" parTransId="{68CB64CA-365D-42EA-883A-A04F8028598E}" sibTransId="{33A4D553-AEFF-42C7-8434-48AE48E81554}"/>
    <dgm:cxn modelId="{AD1D08D5-B908-41EA-AAEC-26967127E1C3}" type="presOf" srcId="{FDFB67BD-312D-49E1-AC0A-C1EBFF71BAC8}" destId="{3A9B1FAD-11D6-43C5-BC83-F0B58E0763CA}" srcOrd="0" destOrd="0" presId="urn:microsoft.com/office/officeart/2005/8/layout/vList4"/>
    <dgm:cxn modelId="{4994BD4B-218A-456B-8C12-1DCEB9427E7B}" type="presOf" srcId="{B8803374-F2CC-47A9-982E-6AE4B3CA69A0}" destId="{5F845028-B0FE-4F34-97F5-A5B625636E33}" srcOrd="1" destOrd="0" presId="urn:microsoft.com/office/officeart/2005/8/layout/vList4"/>
    <dgm:cxn modelId="{87A78334-1A9F-4B36-90C1-8F4BF68CA374}" type="presOf" srcId="{FDFB67BD-312D-49E1-AC0A-C1EBFF71BAC8}" destId="{7EDE9AD8-7459-4D2B-80F6-6EF79F45100C}" srcOrd="1" destOrd="0" presId="urn:microsoft.com/office/officeart/2005/8/layout/vList4"/>
    <dgm:cxn modelId="{A10DD01B-1055-4D33-ABD7-6725AB30FC72}" type="presOf" srcId="{4DEA508D-F00C-463D-A1E4-5F55683BEE6E}" destId="{BA8EBF09-BE54-446F-87B4-48BEC690EA48}" srcOrd="1" destOrd="2" presId="urn:microsoft.com/office/officeart/2005/8/layout/vList4"/>
    <dgm:cxn modelId="{AF8C0143-62CE-4A94-9422-E3B92E1C5BFD}" type="presOf" srcId="{3C5B7083-7C35-4AF0-AA3F-DF5FADF6BB0D}" destId="{191C3003-371D-4B87-AD6E-7DAA4F0AC7DB}" srcOrd="0" destOrd="1" presId="urn:microsoft.com/office/officeart/2005/8/layout/vList4"/>
    <dgm:cxn modelId="{F4362068-A481-4F76-804E-39552CB46330}" type="presOf" srcId="{D6CB14A3-14DE-4ED8-8D26-9462A50B25F2}" destId="{3A9B1FAD-11D6-43C5-BC83-F0B58E0763CA}" srcOrd="0" destOrd="1" presId="urn:microsoft.com/office/officeart/2005/8/layout/vList4"/>
    <dgm:cxn modelId="{2279A459-214E-4632-8046-AA2C2D9153B6}" srcId="{07D1818D-8241-4FDB-AF1A-7E7CBC958797}" destId="{75895AD5-14D9-4EF6-AD65-4D9EB036CE04}" srcOrd="2" destOrd="0" parTransId="{3A482F41-8291-45D8-9327-B1371778D4D2}" sibTransId="{8D06C628-1884-475F-864E-8F356A749ED7}"/>
    <dgm:cxn modelId="{5995E346-1E91-40F2-9E34-3FFBFE96C876}" type="presOf" srcId="{624A5D15-9767-4745-9DC7-CAA66ACAB329}" destId="{5FBF7DDD-528E-4958-A00B-402209044905}" srcOrd="0" destOrd="2" presId="urn:microsoft.com/office/officeart/2005/8/layout/vList4"/>
    <dgm:cxn modelId="{625DDAF6-A3C9-4BD6-A0B4-2519E0662C64}" type="presOf" srcId="{75895AD5-14D9-4EF6-AD65-4D9EB036CE04}" destId="{DAB6B002-E864-430E-8BF2-00785750582D}" srcOrd="1" destOrd="0" presId="urn:microsoft.com/office/officeart/2005/8/layout/vList4"/>
    <dgm:cxn modelId="{393AEF34-04BE-4F00-A39C-DE426417FF83}" srcId="{FDFB67BD-312D-49E1-AC0A-C1EBFF71BAC8}" destId="{C9EEC18C-0876-4F5A-9734-D52970BAAEF5}" srcOrd="1" destOrd="0" parTransId="{35E84702-C4F6-4FF6-9E82-FDA7981B366B}" sibTransId="{47942CCE-D371-4B20-849C-B25274329D15}"/>
    <dgm:cxn modelId="{8032B31E-CC50-403C-8C84-485CC30DA247}" type="presOf" srcId="{B8803374-F2CC-47A9-982E-6AE4B3CA69A0}" destId="{5FBF7DDD-528E-4958-A00B-402209044905}" srcOrd="0" destOrd="0" presId="urn:microsoft.com/office/officeart/2005/8/layout/vList4"/>
    <dgm:cxn modelId="{6B8B99FD-AFF0-45AC-B60A-70619A62B2A0}" srcId="{7DA1FC0C-94CB-450E-A54F-513CC5F9C121}" destId="{4DEA508D-F00C-463D-A1E4-5F55683BEE6E}" srcOrd="1" destOrd="0" parTransId="{47A64121-00A1-4358-BB29-FA12366DBB43}" sibTransId="{41D9C108-ACAB-46A1-8FC1-569C0E633F9E}"/>
    <dgm:cxn modelId="{C2E76B6E-A12C-4521-AB24-DD77FAF47782}" type="presOf" srcId="{E7893386-7FED-49FB-8713-08FBFD665311}" destId="{5F845028-B0FE-4F34-97F5-A5B625636E33}" srcOrd="1" destOrd="1" presId="urn:microsoft.com/office/officeart/2005/8/layout/vList4"/>
    <dgm:cxn modelId="{83EB5056-ECB8-4F80-9F33-37E46FE3C396}" srcId="{75895AD5-14D9-4EF6-AD65-4D9EB036CE04}" destId="{1DF87DBB-6CEB-464C-B17F-D37B82C6EA2F}" srcOrd="1" destOrd="0" parTransId="{2D663D5D-ED86-4FFD-AF97-3255C2511D79}" sibTransId="{2C998578-0AFB-4D6F-8AB3-B55638F7C306}"/>
    <dgm:cxn modelId="{ECE843AF-2135-441B-B35D-A4E2F8FB4061}" type="presOf" srcId="{7DA1FC0C-94CB-450E-A54F-513CC5F9C121}" destId="{BA8EBF09-BE54-446F-87B4-48BEC690EA48}" srcOrd="1" destOrd="0" presId="urn:microsoft.com/office/officeart/2005/8/layout/vList4"/>
    <dgm:cxn modelId="{19071AE2-9159-4431-B80F-51ABCA41F88D}" type="presOf" srcId="{75895AD5-14D9-4EF6-AD65-4D9EB036CE04}" destId="{191C3003-371D-4B87-AD6E-7DAA4F0AC7DB}" srcOrd="0" destOrd="0" presId="urn:microsoft.com/office/officeart/2005/8/layout/vList4"/>
    <dgm:cxn modelId="{8CF213FE-3683-4F8C-9031-27EC92ECFFBE}" srcId="{07D1818D-8241-4FDB-AF1A-7E7CBC958797}" destId="{7DA1FC0C-94CB-450E-A54F-513CC5F9C121}" srcOrd="1" destOrd="0" parTransId="{66B17DAB-06B7-465C-A6C6-70E56588817B}" sibTransId="{D9A8E723-EAC8-4FEB-B48E-1427D9835CC6}"/>
    <dgm:cxn modelId="{D5F9C0CD-F8DE-46A0-8CCD-16A92EC59B7A}" srcId="{B8803374-F2CC-47A9-982E-6AE4B3CA69A0}" destId="{E7893386-7FED-49FB-8713-08FBFD665311}" srcOrd="0" destOrd="0" parTransId="{2769C1C1-73EA-42CA-B4D8-40FBC3F20987}" sibTransId="{F71C3E9A-39C9-4A53-AA29-51C220647F71}"/>
    <dgm:cxn modelId="{0410D95F-08F1-4333-B020-B24BE8FF83BF}" srcId="{FDFB67BD-312D-49E1-AC0A-C1EBFF71BAC8}" destId="{D6CB14A3-14DE-4ED8-8D26-9462A50B25F2}" srcOrd="0" destOrd="0" parTransId="{64D58424-98F3-4983-B960-B0DAC61F80FE}" sibTransId="{74019E35-5092-442A-8061-5B6C087E77E7}"/>
    <dgm:cxn modelId="{0022E651-5F5F-45CC-8179-593E0250B2E3}" type="presOf" srcId="{7DA1FC0C-94CB-450E-A54F-513CC5F9C121}" destId="{3F459354-E579-49E6-8731-7E5EA619F2B5}" srcOrd="0" destOrd="0" presId="urn:microsoft.com/office/officeart/2005/8/layout/vList4"/>
    <dgm:cxn modelId="{6EF549F7-F215-4924-B09F-017CEB60BB55}" type="presOf" srcId="{3C5B7083-7C35-4AF0-AA3F-DF5FADF6BB0D}" destId="{DAB6B002-E864-430E-8BF2-00785750582D}" srcOrd="1" destOrd="1" presId="urn:microsoft.com/office/officeart/2005/8/layout/vList4"/>
    <dgm:cxn modelId="{DC3D1540-E5AF-4C94-94FC-18BD13ABD165}" srcId="{75895AD5-14D9-4EF6-AD65-4D9EB036CE04}" destId="{3C5B7083-7C35-4AF0-AA3F-DF5FADF6BB0D}" srcOrd="0" destOrd="0" parTransId="{767C00D8-6D01-46D2-952A-D5CB17BBF747}" sibTransId="{3ACFECED-C6B7-4E0D-ACA9-BFBD6661F94B}"/>
    <dgm:cxn modelId="{19B434AB-ADC5-4D16-8F24-ED379697CC76}" type="presOf" srcId="{1DF87DBB-6CEB-464C-B17F-D37B82C6EA2F}" destId="{191C3003-371D-4B87-AD6E-7DAA4F0AC7DB}" srcOrd="0" destOrd="2" presId="urn:microsoft.com/office/officeart/2005/8/layout/vList4"/>
    <dgm:cxn modelId="{3105302E-BD5D-43F0-90EE-B52119897825}" type="presOf" srcId="{F65289A8-7F42-45E4-B218-1887320F8A80}" destId="{BA8EBF09-BE54-446F-87B4-48BEC690EA48}" srcOrd="1" destOrd="1" presId="urn:microsoft.com/office/officeart/2005/8/layout/vList4"/>
    <dgm:cxn modelId="{30C9EE4F-C4C2-4065-A60E-60505F19395D}" type="presOf" srcId="{1DF87DBB-6CEB-464C-B17F-D37B82C6EA2F}" destId="{DAB6B002-E864-430E-8BF2-00785750582D}" srcOrd="1" destOrd="2" presId="urn:microsoft.com/office/officeart/2005/8/layout/vList4"/>
    <dgm:cxn modelId="{08B365EC-5D4C-4293-884B-FA146AF832ED}" type="presParOf" srcId="{40C74788-70D3-4043-BDB4-35B41DF9935D}" destId="{B98F6C95-ACA5-4193-B026-AC76DF4BA70A}" srcOrd="0" destOrd="0" presId="urn:microsoft.com/office/officeart/2005/8/layout/vList4"/>
    <dgm:cxn modelId="{BE765847-6B14-4611-A619-EC6FCBBCF0B1}" type="presParOf" srcId="{B98F6C95-ACA5-4193-B026-AC76DF4BA70A}" destId="{3A9B1FAD-11D6-43C5-BC83-F0B58E0763CA}" srcOrd="0" destOrd="0" presId="urn:microsoft.com/office/officeart/2005/8/layout/vList4"/>
    <dgm:cxn modelId="{F1CC3030-C3A8-4BB0-B1F8-AC42519C843E}" type="presParOf" srcId="{B98F6C95-ACA5-4193-B026-AC76DF4BA70A}" destId="{6210E2C7-6EBE-44E4-864E-2520F5077A3A}" srcOrd="1" destOrd="0" presId="urn:microsoft.com/office/officeart/2005/8/layout/vList4"/>
    <dgm:cxn modelId="{127BEAB4-7B09-4190-B38B-AEF27E4A3A9D}" type="presParOf" srcId="{B98F6C95-ACA5-4193-B026-AC76DF4BA70A}" destId="{7EDE9AD8-7459-4D2B-80F6-6EF79F45100C}" srcOrd="2" destOrd="0" presId="urn:microsoft.com/office/officeart/2005/8/layout/vList4"/>
    <dgm:cxn modelId="{AE37014A-3CBC-4038-B867-87270EBF695D}" type="presParOf" srcId="{40C74788-70D3-4043-BDB4-35B41DF9935D}" destId="{3A0B2AF2-545D-47E8-BB99-57C49C7DE639}" srcOrd="1" destOrd="0" presId="urn:microsoft.com/office/officeart/2005/8/layout/vList4"/>
    <dgm:cxn modelId="{2C9955C1-3A30-43EB-8743-D3A6F3C0CC0E}" type="presParOf" srcId="{40C74788-70D3-4043-BDB4-35B41DF9935D}" destId="{1EAAB57A-54F2-4DAB-B861-C328F3829E3B}" srcOrd="2" destOrd="0" presId="urn:microsoft.com/office/officeart/2005/8/layout/vList4"/>
    <dgm:cxn modelId="{78507BA8-BCDF-4F8D-B78B-21003FA8CF3D}" type="presParOf" srcId="{1EAAB57A-54F2-4DAB-B861-C328F3829E3B}" destId="{3F459354-E579-49E6-8731-7E5EA619F2B5}" srcOrd="0" destOrd="0" presId="urn:microsoft.com/office/officeart/2005/8/layout/vList4"/>
    <dgm:cxn modelId="{F81F379E-BBDE-410E-B450-1A8AB3BC0C40}" type="presParOf" srcId="{1EAAB57A-54F2-4DAB-B861-C328F3829E3B}" destId="{820B7FD3-F768-4388-835C-C7C10E0D35F8}" srcOrd="1" destOrd="0" presId="urn:microsoft.com/office/officeart/2005/8/layout/vList4"/>
    <dgm:cxn modelId="{8A53F886-F0CA-4C36-9B28-61855B1B1350}" type="presParOf" srcId="{1EAAB57A-54F2-4DAB-B861-C328F3829E3B}" destId="{BA8EBF09-BE54-446F-87B4-48BEC690EA48}" srcOrd="2" destOrd="0" presId="urn:microsoft.com/office/officeart/2005/8/layout/vList4"/>
    <dgm:cxn modelId="{E9BE6E92-D8A2-4A53-8734-AFC33AA0A48F}" type="presParOf" srcId="{40C74788-70D3-4043-BDB4-35B41DF9935D}" destId="{DE9558B1-3F50-48B5-AC93-0A397496DDD8}" srcOrd="3" destOrd="0" presId="urn:microsoft.com/office/officeart/2005/8/layout/vList4"/>
    <dgm:cxn modelId="{619FC2C2-2C1A-41F0-A36C-27EF87C581DC}" type="presParOf" srcId="{40C74788-70D3-4043-BDB4-35B41DF9935D}" destId="{0C0B046D-5059-42E8-AD8C-EEA70DC65788}" srcOrd="4" destOrd="0" presId="urn:microsoft.com/office/officeart/2005/8/layout/vList4"/>
    <dgm:cxn modelId="{9D36E0E0-61C1-473B-8DB2-E2FFB82E89B2}" type="presParOf" srcId="{0C0B046D-5059-42E8-AD8C-EEA70DC65788}" destId="{191C3003-371D-4B87-AD6E-7DAA4F0AC7DB}" srcOrd="0" destOrd="0" presId="urn:microsoft.com/office/officeart/2005/8/layout/vList4"/>
    <dgm:cxn modelId="{821F0861-3EDD-4AE4-BB35-CDA67B0A316A}" type="presParOf" srcId="{0C0B046D-5059-42E8-AD8C-EEA70DC65788}" destId="{17284415-FB3A-4CD2-A974-FE803F2C2990}" srcOrd="1" destOrd="0" presId="urn:microsoft.com/office/officeart/2005/8/layout/vList4"/>
    <dgm:cxn modelId="{00DB2EFE-9106-46F1-855F-9CC05CA62A96}" type="presParOf" srcId="{0C0B046D-5059-42E8-AD8C-EEA70DC65788}" destId="{DAB6B002-E864-430E-8BF2-00785750582D}" srcOrd="2" destOrd="0" presId="urn:microsoft.com/office/officeart/2005/8/layout/vList4"/>
    <dgm:cxn modelId="{76B42E98-B009-4F75-BACA-8A2DF4CEBE04}" type="presParOf" srcId="{40C74788-70D3-4043-BDB4-35B41DF9935D}" destId="{23760611-021F-455F-850B-EF45E44002C0}" srcOrd="5" destOrd="0" presId="urn:microsoft.com/office/officeart/2005/8/layout/vList4"/>
    <dgm:cxn modelId="{98F8E53B-CE9B-4E09-A028-2F4DB86C342F}" type="presParOf" srcId="{40C74788-70D3-4043-BDB4-35B41DF9935D}" destId="{66A6A1FE-2AFD-421F-A562-521CF9D6D483}" srcOrd="6" destOrd="0" presId="urn:microsoft.com/office/officeart/2005/8/layout/vList4"/>
    <dgm:cxn modelId="{56710581-16E4-4D9C-A8B6-EE64B261C251}" type="presParOf" srcId="{66A6A1FE-2AFD-421F-A562-521CF9D6D483}" destId="{5FBF7DDD-528E-4958-A00B-402209044905}" srcOrd="0" destOrd="0" presId="urn:microsoft.com/office/officeart/2005/8/layout/vList4"/>
    <dgm:cxn modelId="{A17E03DD-078C-432C-8EB0-292EEA8C3B05}" type="presParOf" srcId="{66A6A1FE-2AFD-421F-A562-521CF9D6D483}" destId="{6A39B0A9-4BB5-4574-83E4-6B10AA2BE62D}" srcOrd="1" destOrd="0" presId="urn:microsoft.com/office/officeart/2005/8/layout/vList4"/>
    <dgm:cxn modelId="{44B798A4-B2D0-42F9-A639-345E0FA7FA0A}" type="presParOf" srcId="{66A6A1FE-2AFD-421F-A562-521CF9D6D483}" destId="{5F845028-B0FE-4F34-97F5-A5B625636E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76B421-C23E-4CB5-BD92-79640980125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7B9B7CF-4A11-465A-8FAF-862ACC07684A}">
      <dgm:prSet phldrT="[Text]"/>
      <dgm:spPr/>
      <dgm:t>
        <a:bodyPr/>
        <a:lstStyle/>
        <a:p>
          <a:r>
            <a:rPr lang="en-US" dirty="0" smtClean="0"/>
            <a:t>Design &amp; Preparation</a:t>
          </a:r>
          <a:endParaRPr lang="en-US" dirty="0"/>
        </a:p>
      </dgm:t>
    </dgm:pt>
    <dgm:pt modelId="{645F70E9-F70F-4856-91C6-AC1B36640B8F}" type="parTrans" cxnId="{782CC936-8189-4847-9BA5-70D1282CFDFD}">
      <dgm:prSet/>
      <dgm:spPr/>
      <dgm:t>
        <a:bodyPr/>
        <a:lstStyle/>
        <a:p>
          <a:endParaRPr lang="en-US"/>
        </a:p>
      </dgm:t>
    </dgm:pt>
    <dgm:pt modelId="{4120950D-201A-4A0F-A5A3-EB0365C7D987}" type="sibTrans" cxnId="{782CC936-8189-4847-9BA5-70D1282CFDFD}">
      <dgm:prSet/>
      <dgm:spPr/>
      <dgm:t>
        <a:bodyPr/>
        <a:lstStyle/>
        <a:p>
          <a:endParaRPr lang="en-US"/>
        </a:p>
      </dgm:t>
    </dgm:pt>
    <dgm:pt modelId="{F94EE1E4-D018-4225-A8AB-A08166EBCEEE}">
      <dgm:prSet phldrT="[Text]"/>
      <dgm:spPr/>
      <dgm:t>
        <a:bodyPr/>
        <a:lstStyle/>
        <a:p>
          <a:r>
            <a:rPr lang="en-US" dirty="0" smtClean="0"/>
            <a:t>1. Survey Gym </a:t>
          </a:r>
          <a:endParaRPr lang="en-US" dirty="0"/>
        </a:p>
      </dgm:t>
    </dgm:pt>
    <dgm:pt modelId="{B66B9165-131F-4A2E-85CA-A7F9DF60FE15}" type="parTrans" cxnId="{0BF68A7A-06B9-4C7C-9AB0-F45BA337B635}">
      <dgm:prSet/>
      <dgm:spPr/>
      <dgm:t>
        <a:bodyPr/>
        <a:lstStyle/>
        <a:p>
          <a:endParaRPr lang="en-US"/>
        </a:p>
      </dgm:t>
    </dgm:pt>
    <dgm:pt modelId="{864114FA-9D7D-4E88-93F1-60B0BCB48C7D}" type="sibTrans" cxnId="{0BF68A7A-06B9-4C7C-9AB0-F45BA337B635}">
      <dgm:prSet/>
      <dgm:spPr/>
      <dgm:t>
        <a:bodyPr/>
        <a:lstStyle/>
        <a:p>
          <a:endParaRPr lang="en-US"/>
        </a:p>
      </dgm:t>
    </dgm:pt>
    <dgm:pt modelId="{2F6E06D3-647D-417E-8417-07055DA4380E}">
      <dgm:prSet phldrT="[Text]"/>
      <dgm:spPr/>
      <dgm:t>
        <a:bodyPr/>
        <a:lstStyle/>
        <a:p>
          <a:r>
            <a:rPr lang="en-US" dirty="0" smtClean="0"/>
            <a:t>Refinement &amp; Iteration</a:t>
          </a:r>
          <a:endParaRPr lang="en-US" dirty="0"/>
        </a:p>
      </dgm:t>
    </dgm:pt>
    <dgm:pt modelId="{7A7720C3-0A9E-42C8-AFC5-D599792CD4E0}" type="parTrans" cxnId="{AB7D7EB4-FE22-4E14-A78C-8B9E71B93D89}">
      <dgm:prSet/>
      <dgm:spPr/>
      <dgm:t>
        <a:bodyPr/>
        <a:lstStyle/>
        <a:p>
          <a:endParaRPr lang="en-US"/>
        </a:p>
      </dgm:t>
    </dgm:pt>
    <dgm:pt modelId="{7D666DD7-DA68-4997-9A40-B1B314952095}" type="sibTrans" cxnId="{AB7D7EB4-FE22-4E14-A78C-8B9E71B93D89}">
      <dgm:prSet/>
      <dgm:spPr/>
      <dgm:t>
        <a:bodyPr/>
        <a:lstStyle/>
        <a:p>
          <a:endParaRPr lang="en-US"/>
        </a:p>
      </dgm:t>
    </dgm:pt>
    <dgm:pt modelId="{25FEDE4B-E909-4040-80CD-0A55E9EDC68E}">
      <dgm:prSet phldrT="[Text]"/>
      <dgm:spPr/>
      <dgm:t>
        <a:bodyPr/>
        <a:lstStyle/>
        <a:p>
          <a:r>
            <a:rPr lang="en-US" dirty="0" smtClean="0"/>
            <a:t>1. App features &amp; Infrastructure</a:t>
          </a:r>
        </a:p>
      </dgm:t>
    </dgm:pt>
    <dgm:pt modelId="{FE640C4F-494A-43D0-8286-D4856365F16E}" type="parTrans" cxnId="{24B8B04A-BDAC-4C2B-8730-BC73B3BA9534}">
      <dgm:prSet/>
      <dgm:spPr/>
      <dgm:t>
        <a:bodyPr/>
        <a:lstStyle/>
        <a:p>
          <a:endParaRPr lang="en-US"/>
        </a:p>
      </dgm:t>
    </dgm:pt>
    <dgm:pt modelId="{07CE11BD-CC73-49CC-AA49-C8102A5ACDDC}" type="sibTrans" cxnId="{24B8B04A-BDAC-4C2B-8730-BC73B3BA9534}">
      <dgm:prSet/>
      <dgm:spPr/>
      <dgm:t>
        <a:bodyPr/>
        <a:lstStyle/>
        <a:p>
          <a:endParaRPr lang="en-US"/>
        </a:p>
      </dgm:t>
    </dgm:pt>
    <dgm:pt modelId="{9961600D-15ED-4280-8AAC-CD32A0FC2430}">
      <dgm:prSet phldrT="[Text]"/>
      <dgm:spPr/>
      <dgm:t>
        <a:bodyPr/>
        <a:lstStyle/>
        <a:p>
          <a:r>
            <a:rPr lang="en-US" dirty="0" smtClean="0"/>
            <a:t>Test &amp; Deployment</a:t>
          </a:r>
          <a:endParaRPr lang="en-US" dirty="0"/>
        </a:p>
      </dgm:t>
    </dgm:pt>
    <dgm:pt modelId="{19F4BBBD-6A55-4DDB-974B-EF23BC71834D}" type="parTrans" cxnId="{FD665F06-D376-4F32-9AA3-ABA2C2E325FD}">
      <dgm:prSet/>
      <dgm:spPr/>
      <dgm:t>
        <a:bodyPr/>
        <a:lstStyle/>
        <a:p>
          <a:endParaRPr lang="en-US"/>
        </a:p>
      </dgm:t>
    </dgm:pt>
    <dgm:pt modelId="{2C027433-02D8-400A-AD7A-A69076E71A45}" type="sibTrans" cxnId="{FD665F06-D376-4F32-9AA3-ABA2C2E325FD}">
      <dgm:prSet/>
      <dgm:spPr/>
      <dgm:t>
        <a:bodyPr/>
        <a:lstStyle/>
        <a:p>
          <a:endParaRPr lang="en-US"/>
        </a:p>
      </dgm:t>
    </dgm:pt>
    <dgm:pt modelId="{26181453-C721-49BC-A474-E9DC9AD7D5C8}">
      <dgm:prSet phldrT="[Text]"/>
      <dgm:spPr/>
      <dgm:t>
        <a:bodyPr/>
        <a:lstStyle/>
        <a:p>
          <a:r>
            <a:rPr lang="en-US" dirty="0" smtClean="0"/>
            <a:t>1. Integration testing</a:t>
          </a:r>
          <a:endParaRPr lang="en-US" dirty="0"/>
        </a:p>
      </dgm:t>
    </dgm:pt>
    <dgm:pt modelId="{703396DF-169E-4C33-ABA2-2052EE24A0A4}" type="parTrans" cxnId="{0DC077CF-5C17-4D2E-9641-BDC239401035}">
      <dgm:prSet/>
      <dgm:spPr/>
      <dgm:t>
        <a:bodyPr/>
        <a:lstStyle/>
        <a:p>
          <a:endParaRPr lang="en-US"/>
        </a:p>
      </dgm:t>
    </dgm:pt>
    <dgm:pt modelId="{68D5F1D8-F2E5-4E24-A056-E0CBC87CC263}" type="sibTrans" cxnId="{0DC077CF-5C17-4D2E-9641-BDC239401035}">
      <dgm:prSet/>
      <dgm:spPr/>
      <dgm:t>
        <a:bodyPr/>
        <a:lstStyle/>
        <a:p>
          <a:endParaRPr lang="en-US"/>
        </a:p>
      </dgm:t>
    </dgm:pt>
    <dgm:pt modelId="{901227A2-9BC3-482C-919E-7ED45957FC85}">
      <dgm:prSet phldrT="[Text]"/>
      <dgm:spPr/>
      <dgm:t>
        <a:bodyPr/>
        <a:lstStyle/>
        <a:p>
          <a:r>
            <a:rPr lang="en-US" dirty="0" smtClean="0"/>
            <a:t>2. Gym Blueprint</a:t>
          </a:r>
          <a:endParaRPr lang="en-US" dirty="0"/>
        </a:p>
      </dgm:t>
    </dgm:pt>
    <dgm:pt modelId="{24737BCE-1650-4876-86B6-E45B7D6FFEA3}" type="parTrans" cxnId="{279F8715-D0FE-4E8E-B1F9-6B4C8DE01C8A}">
      <dgm:prSet/>
      <dgm:spPr/>
      <dgm:t>
        <a:bodyPr/>
        <a:lstStyle/>
        <a:p>
          <a:endParaRPr lang="en-US"/>
        </a:p>
      </dgm:t>
    </dgm:pt>
    <dgm:pt modelId="{040FF32C-245B-45AB-B04B-789CE2047242}" type="sibTrans" cxnId="{279F8715-D0FE-4E8E-B1F9-6B4C8DE01C8A}">
      <dgm:prSet/>
      <dgm:spPr/>
      <dgm:t>
        <a:bodyPr/>
        <a:lstStyle/>
        <a:p>
          <a:endParaRPr lang="en-US"/>
        </a:p>
      </dgm:t>
    </dgm:pt>
    <dgm:pt modelId="{BF7AEE9D-A62E-4B6B-ADFF-4C5DB37B6E15}">
      <dgm:prSet phldrT="[Text]"/>
      <dgm:spPr/>
      <dgm:t>
        <a:bodyPr/>
        <a:lstStyle/>
        <a:p>
          <a:r>
            <a:rPr lang="en-US" dirty="0" smtClean="0"/>
            <a:t>3. Technical Specifications</a:t>
          </a:r>
        </a:p>
        <a:p>
          <a:endParaRPr lang="en-US" dirty="0" smtClean="0"/>
        </a:p>
        <a:p>
          <a:endParaRPr lang="en-US" dirty="0"/>
        </a:p>
      </dgm:t>
    </dgm:pt>
    <dgm:pt modelId="{49BD3C7E-C8EE-4D5F-BE8F-70CE2FF14583}" type="parTrans" cxnId="{D4CE916D-1F93-4D17-BAAA-16A0B19486DB}">
      <dgm:prSet/>
      <dgm:spPr/>
      <dgm:t>
        <a:bodyPr/>
        <a:lstStyle/>
        <a:p>
          <a:endParaRPr lang="en-US"/>
        </a:p>
      </dgm:t>
    </dgm:pt>
    <dgm:pt modelId="{09B9454A-4C88-46DE-A035-DEE60EFE1454}" type="sibTrans" cxnId="{D4CE916D-1F93-4D17-BAAA-16A0B19486DB}">
      <dgm:prSet/>
      <dgm:spPr/>
      <dgm:t>
        <a:bodyPr/>
        <a:lstStyle/>
        <a:p>
          <a:endParaRPr lang="en-US"/>
        </a:p>
      </dgm:t>
    </dgm:pt>
    <dgm:pt modelId="{BAB51978-29BC-45B9-9CA3-05D7C026DE14}">
      <dgm:prSet phldrT="[Text]"/>
      <dgm:spPr/>
      <dgm:t>
        <a:bodyPr/>
        <a:lstStyle/>
        <a:p>
          <a:r>
            <a:rPr lang="en-US" dirty="0" smtClean="0"/>
            <a:t>2. Software Development</a:t>
          </a:r>
        </a:p>
        <a:p>
          <a:r>
            <a:rPr lang="en-US" dirty="0" smtClean="0"/>
            <a:t>3. Finalize Application </a:t>
          </a:r>
          <a:endParaRPr lang="en-US" dirty="0"/>
        </a:p>
      </dgm:t>
    </dgm:pt>
    <dgm:pt modelId="{B22228C2-D5E7-4769-A921-9F2CC20F5319}" type="parTrans" cxnId="{C96C1BD3-1677-40F7-B396-37FB8899635E}">
      <dgm:prSet/>
      <dgm:spPr/>
      <dgm:t>
        <a:bodyPr/>
        <a:lstStyle/>
        <a:p>
          <a:endParaRPr lang="en-US"/>
        </a:p>
      </dgm:t>
    </dgm:pt>
    <dgm:pt modelId="{2232D84E-FC1C-477D-9B6C-D52E66E67CC2}" type="sibTrans" cxnId="{C96C1BD3-1677-40F7-B396-37FB8899635E}">
      <dgm:prSet/>
      <dgm:spPr/>
      <dgm:t>
        <a:bodyPr/>
        <a:lstStyle/>
        <a:p>
          <a:endParaRPr lang="en-US"/>
        </a:p>
      </dgm:t>
    </dgm:pt>
    <dgm:pt modelId="{E710BE58-0819-4EAE-A1BC-547D949AEBD3}">
      <dgm:prSet phldrT="[Text]"/>
      <dgm:spPr/>
      <dgm:t>
        <a:bodyPr/>
        <a:lstStyle/>
        <a:p>
          <a:r>
            <a:rPr lang="en-US" dirty="0" smtClean="0"/>
            <a:t>2. App Deployment</a:t>
          </a:r>
          <a:endParaRPr lang="en-US" dirty="0"/>
        </a:p>
      </dgm:t>
    </dgm:pt>
    <dgm:pt modelId="{A8DF266F-0FAB-4FB9-BF11-E88F4143F0C3}" type="parTrans" cxnId="{261650B5-A9FF-4BC8-81CE-542726152F94}">
      <dgm:prSet/>
      <dgm:spPr/>
      <dgm:t>
        <a:bodyPr/>
        <a:lstStyle/>
        <a:p>
          <a:endParaRPr lang="en-US"/>
        </a:p>
      </dgm:t>
    </dgm:pt>
    <dgm:pt modelId="{F79652A4-95C2-4D0D-BAE4-047A41F9D8DF}" type="sibTrans" cxnId="{261650B5-A9FF-4BC8-81CE-542726152F94}">
      <dgm:prSet/>
      <dgm:spPr/>
      <dgm:t>
        <a:bodyPr/>
        <a:lstStyle/>
        <a:p>
          <a:endParaRPr lang="en-US"/>
        </a:p>
      </dgm:t>
    </dgm:pt>
    <dgm:pt modelId="{88158569-3B31-4821-B489-542233E168C9}">
      <dgm:prSet phldrT="[Text]"/>
      <dgm:spPr/>
      <dgm:t>
        <a:bodyPr/>
        <a:lstStyle/>
        <a:p>
          <a:r>
            <a:rPr lang="en-US" dirty="0" smtClean="0"/>
            <a:t>3. Data Collection &amp; Analysis</a:t>
          </a:r>
          <a:endParaRPr lang="en-US" dirty="0"/>
        </a:p>
      </dgm:t>
    </dgm:pt>
    <dgm:pt modelId="{17D64958-CF08-459A-814F-432B7A0C405F}" type="parTrans" cxnId="{AA76128A-F946-4C97-81D4-45BADE0BDA01}">
      <dgm:prSet/>
      <dgm:spPr/>
      <dgm:t>
        <a:bodyPr/>
        <a:lstStyle/>
        <a:p>
          <a:endParaRPr lang="en-US"/>
        </a:p>
      </dgm:t>
    </dgm:pt>
    <dgm:pt modelId="{EB23606E-2671-4280-8641-07E960CCAEC9}" type="sibTrans" cxnId="{AA76128A-F946-4C97-81D4-45BADE0BDA01}">
      <dgm:prSet/>
      <dgm:spPr/>
      <dgm:t>
        <a:bodyPr/>
        <a:lstStyle/>
        <a:p>
          <a:endParaRPr lang="en-US"/>
        </a:p>
      </dgm:t>
    </dgm:pt>
    <dgm:pt modelId="{EA126316-9492-4413-A0D0-7F3988BB9585}" type="pres">
      <dgm:prSet presAssocID="{C676B421-C23E-4CB5-BD92-796409801254}" presName="Name0" presStyleCnt="0">
        <dgm:presLayoutVars>
          <dgm:chMax val="5"/>
          <dgm:chPref val="5"/>
          <dgm:dir/>
          <dgm:animLvl val="lvl"/>
        </dgm:presLayoutVars>
      </dgm:prSet>
      <dgm:spPr/>
      <dgm:t>
        <a:bodyPr/>
        <a:lstStyle/>
        <a:p>
          <a:endParaRPr lang="en-US"/>
        </a:p>
      </dgm:t>
    </dgm:pt>
    <dgm:pt modelId="{9586700A-DDC4-4242-9053-266427B82731}" type="pres">
      <dgm:prSet presAssocID="{A7B9B7CF-4A11-465A-8FAF-862ACC07684A}" presName="parentText1" presStyleLbl="node1" presStyleIdx="0" presStyleCnt="3" custScaleY="190444" custLinFactNeighborY="-7533">
        <dgm:presLayoutVars>
          <dgm:chMax/>
          <dgm:chPref val="3"/>
          <dgm:bulletEnabled val="1"/>
        </dgm:presLayoutVars>
      </dgm:prSet>
      <dgm:spPr/>
      <dgm:t>
        <a:bodyPr/>
        <a:lstStyle/>
        <a:p>
          <a:endParaRPr lang="en-US"/>
        </a:p>
      </dgm:t>
    </dgm:pt>
    <dgm:pt modelId="{8D3B93FB-30AF-46C8-BF74-07BE1C2F9CD6}" type="pres">
      <dgm:prSet presAssocID="{A7B9B7CF-4A11-465A-8FAF-862ACC07684A}" presName="childText1" presStyleLbl="solidAlignAcc1" presStyleIdx="0" presStyleCnt="3" custScaleY="127860">
        <dgm:presLayoutVars>
          <dgm:chMax val="0"/>
          <dgm:chPref val="0"/>
          <dgm:bulletEnabled val="1"/>
        </dgm:presLayoutVars>
      </dgm:prSet>
      <dgm:spPr/>
      <dgm:t>
        <a:bodyPr/>
        <a:lstStyle/>
        <a:p>
          <a:endParaRPr lang="en-US"/>
        </a:p>
      </dgm:t>
    </dgm:pt>
    <dgm:pt modelId="{96210926-E83F-4E7C-A51A-825C12F2CC36}" type="pres">
      <dgm:prSet presAssocID="{2F6E06D3-647D-417E-8417-07055DA4380E}" presName="parentText2" presStyleLbl="node1" presStyleIdx="1" presStyleCnt="3" custLinFactNeighborX="-142" custLinFactNeighborY="-7788">
        <dgm:presLayoutVars>
          <dgm:chMax/>
          <dgm:chPref val="3"/>
          <dgm:bulletEnabled val="1"/>
        </dgm:presLayoutVars>
      </dgm:prSet>
      <dgm:spPr/>
      <dgm:t>
        <a:bodyPr/>
        <a:lstStyle/>
        <a:p>
          <a:endParaRPr lang="en-US"/>
        </a:p>
      </dgm:t>
    </dgm:pt>
    <dgm:pt modelId="{D28711DB-1990-4933-9C8F-8EA74EFC7414}" type="pres">
      <dgm:prSet presAssocID="{2F6E06D3-647D-417E-8417-07055DA4380E}" presName="childText2" presStyleLbl="solidAlignAcc1" presStyleIdx="1" presStyleCnt="3" custScaleY="118266">
        <dgm:presLayoutVars>
          <dgm:chMax val="0"/>
          <dgm:chPref val="0"/>
          <dgm:bulletEnabled val="1"/>
        </dgm:presLayoutVars>
      </dgm:prSet>
      <dgm:spPr/>
      <dgm:t>
        <a:bodyPr/>
        <a:lstStyle/>
        <a:p>
          <a:endParaRPr lang="en-US"/>
        </a:p>
      </dgm:t>
    </dgm:pt>
    <dgm:pt modelId="{705103B4-ED63-4092-98D1-7712C3516552}" type="pres">
      <dgm:prSet presAssocID="{9961600D-15ED-4280-8AAC-CD32A0FC2430}" presName="parentText3" presStyleLbl="node1" presStyleIdx="2" presStyleCnt="3">
        <dgm:presLayoutVars>
          <dgm:chMax/>
          <dgm:chPref val="3"/>
          <dgm:bulletEnabled val="1"/>
        </dgm:presLayoutVars>
      </dgm:prSet>
      <dgm:spPr/>
      <dgm:t>
        <a:bodyPr/>
        <a:lstStyle/>
        <a:p>
          <a:endParaRPr lang="en-US"/>
        </a:p>
      </dgm:t>
    </dgm:pt>
    <dgm:pt modelId="{48FED467-56B8-468A-9BB6-EB8DB4D8B845}" type="pres">
      <dgm:prSet presAssocID="{9961600D-15ED-4280-8AAC-CD32A0FC2430}" presName="childText3" presStyleLbl="solidAlignAcc1" presStyleIdx="2" presStyleCnt="3" custScaleY="118117" custLinFactNeighborX="-638" custLinFactNeighborY="2068">
        <dgm:presLayoutVars>
          <dgm:chMax val="0"/>
          <dgm:chPref val="0"/>
          <dgm:bulletEnabled val="1"/>
        </dgm:presLayoutVars>
      </dgm:prSet>
      <dgm:spPr/>
      <dgm:t>
        <a:bodyPr/>
        <a:lstStyle/>
        <a:p>
          <a:endParaRPr lang="en-US"/>
        </a:p>
      </dgm:t>
    </dgm:pt>
  </dgm:ptLst>
  <dgm:cxnLst>
    <dgm:cxn modelId="{E553B437-C9F8-43D3-A26C-DD42319ED9E3}" type="presOf" srcId="{88158569-3B31-4821-B489-542233E168C9}" destId="{48FED467-56B8-468A-9BB6-EB8DB4D8B845}" srcOrd="0" destOrd="2" presId="urn:microsoft.com/office/officeart/2009/3/layout/IncreasingArrowsProcess"/>
    <dgm:cxn modelId="{AB7D7EB4-FE22-4E14-A78C-8B9E71B93D89}" srcId="{C676B421-C23E-4CB5-BD92-796409801254}" destId="{2F6E06D3-647D-417E-8417-07055DA4380E}" srcOrd="1" destOrd="0" parTransId="{7A7720C3-0A9E-42C8-AFC5-D599792CD4E0}" sibTransId="{7D666DD7-DA68-4997-9A40-B1B314952095}"/>
    <dgm:cxn modelId="{5FB97A37-195D-4467-AB5F-6DEF943BC4CC}" type="presOf" srcId="{C676B421-C23E-4CB5-BD92-796409801254}" destId="{EA126316-9492-4413-A0D0-7F3988BB9585}" srcOrd="0" destOrd="0" presId="urn:microsoft.com/office/officeart/2009/3/layout/IncreasingArrowsProcess"/>
    <dgm:cxn modelId="{FC8E48DE-F389-48BE-8254-F27692110F73}" type="presOf" srcId="{BAB51978-29BC-45B9-9CA3-05D7C026DE14}" destId="{D28711DB-1990-4933-9C8F-8EA74EFC7414}" srcOrd="0" destOrd="1" presId="urn:microsoft.com/office/officeart/2009/3/layout/IncreasingArrowsProcess"/>
    <dgm:cxn modelId="{FD665F06-D376-4F32-9AA3-ABA2C2E325FD}" srcId="{C676B421-C23E-4CB5-BD92-796409801254}" destId="{9961600D-15ED-4280-8AAC-CD32A0FC2430}" srcOrd="2" destOrd="0" parTransId="{19F4BBBD-6A55-4DDB-974B-EF23BC71834D}" sibTransId="{2C027433-02D8-400A-AD7A-A69076E71A45}"/>
    <dgm:cxn modelId="{EA1BF067-F139-4D7B-B629-41BE796C4D71}" type="presOf" srcId="{F94EE1E4-D018-4225-A8AB-A08166EBCEEE}" destId="{8D3B93FB-30AF-46C8-BF74-07BE1C2F9CD6}" srcOrd="0" destOrd="0" presId="urn:microsoft.com/office/officeart/2009/3/layout/IncreasingArrowsProcess"/>
    <dgm:cxn modelId="{0BF68A7A-06B9-4C7C-9AB0-F45BA337B635}" srcId="{A7B9B7CF-4A11-465A-8FAF-862ACC07684A}" destId="{F94EE1E4-D018-4225-A8AB-A08166EBCEEE}" srcOrd="0" destOrd="0" parTransId="{B66B9165-131F-4A2E-85CA-A7F9DF60FE15}" sibTransId="{864114FA-9D7D-4E88-93F1-60B0BCB48C7D}"/>
    <dgm:cxn modelId="{C96C1BD3-1677-40F7-B396-37FB8899635E}" srcId="{2F6E06D3-647D-417E-8417-07055DA4380E}" destId="{BAB51978-29BC-45B9-9CA3-05D7C026DE14}" srcOrd="1" destOrd="0" parTransId="{B22228C2-D5E7-4769-A921-9F2CC20F5319}" sibTransId="{2232D84E-FC1C-477D-9B6C-D52E66E67CC2}"/>
    <dgm:cxn modelId="{E0A6E661-F490-49B3-AD2E-CE3FA84D9E09}" type="presOf" srcId="{26181453-C721-49BC-A474-E9DC9AD7D5C8}" destId="{48FED467-56B8-468A-9BB6-EB8DB4D8B845}" srcOrd="0" destOrd="0" presId="urn:microsoft.com/office/officeart/2009/3/layout/IncreasingArrowsProcess"/>
    <dgm:cxn modelId="{8355F25E-D4AC-44EC-98C2-97BE6F9B3755}" type="presOf" srcId="{E710BE58-0819-4EAE-A1BC-547D949AEBD3}" destId="{48FED467-56B8-468A-9BB6-EB8DB4D8B845}" srcOrd="0" destOrd="1" presId="urn:microsoft.com/office/officeart/2009/3/layout/IncreasingArrowsProcess"/>
    <dgm:cxn modelId="{261650B5-A9FF-4BC8-81CE-542726152F94}" srcId="{9961600D-15ED-4280-8AAC-CD32A0FC2430}" destId="{E710BE58-0819-4EAE-A1BC-547D949AEBD3}" srcOrd="1" destOrd="0" parTransId="{A8DF266F-0FAB-4FB9-BF11-E88F4143F0C3}" sibTransId="{F79652A4-95C2-4D0D-BAE4-047A41F9D8DF}"/>
    <dgm:cxn modelId="{029B6ABB-6F1B-4579-A1D9-063620AA5F65}" type="presOf" srcId="{901227A2-9BC3-482C-919E-7ED45957FC85}" destId="{8D3B93FB-30AF-46C8-BF74-07BE1C2F9CD6}" srcOrd="0" destOrd="1" presId="urn:microsoft.com/office/officeart/2009/3/layout/IncreasingArrowsProcess"/>
    <dgm:cxn modelId="{D4CE916D-1F93-4D17-BAAA-16A0B19486DB}" srcId="{A7B9B7CF-4A11-465A-8FAF-862ACC07684A}" destId="{BF7AEE9D-A62E-4B6B-ADFF-4C5DB37B6E15}" srcOrd="2" destOrd="0" parTransId="{49BD3C7E-C8EE-4D5F-BE8F-70CE2FF14583}" sibTransId="{09B9454A-4C88-46DE-A035-DEE60EFE1454}"/>
    <dgm:cxn modelId="{D1014C50-F1EB-4585-8325-45E6850FB1DF}" type="presOf" srcId="{BF7AEE9D-A62E-4B6B-ADFF-4C5DB37B6E15}" destId="{8D3B93FB-30AF-46C8-BF74-07BE1C2F9CD6}" srcOrd="0" destOrd="2" presId="urn:microsoft.com/office/officeart/2009/3/layout/IncreasingArrowsProcess"/>
    <dgm:cxn modelId="{83422ED5-88A1-4669-B075-3CAC8F2B4CD9}" type="presOf" srcId="{A7B9B7CF-4A11-465A-8FAF-862ACC07684A}" destId="{9586700A-DDC4-4242-9053-266427B82731}" srcOrd="0" destOrd="0" presId="urn:microsoft.com/office/officeart/2009/3/layout/IncreasingArrowsProcess"/>
    <dgm:cxn modelId="{4BE13C68-A8F9-4068-A005-74885E947637}" type="presOf" srcId="{2F6E06D3-647D-417E-8417-07055DA4380E}" destId="{96210926-E83F-4E7C-A51A-825C12F2CC36}" srcOrd="0" destOrd="0" presId="urn:microsoft.com/office/officeart/2009/3/layout/IncreasingArrowsProcess"/>
    <dgm:cxn modelId="{782CC936-8189-4847-9BA5-70D1282CFDFD}" srcId="{C676B421-C23E-4CB5-BD92-796409801254}" destId="{A7B9B7CF-4A11-465A-8FAF-862ACC07684A}" srcOrd="0" destOrd="0" parTransId="{645F70E9-F70F-4856-91C6-AC1B36640B8F}" sibTransId="{4120950D-201A-4A0F-A5A3-EB0365C7D987}"/>
    <dgm:cxn modelId="{0DC077CF-5C17-4D2E-9641-BDC239401035}" srcId="{9961600D-15ED-4280-8AAC-CD32A0FC2430}" destId="{26181453-C721-49BC-A474-E9DC9AD7D5C8}" srcOrd="0" destOrd="0" parTransId="{703396DF-169E-4C33-ABA2-2052EE24A0A4}" sibTransId="{68D5F1D8-F2E5-4E24-A056-E0CBC87CC263}"/>
    <dgm:cxn modelId="{AA76128A-F946-4C97-81D4-45BADE0BDA01}" srcId="{9961600D-15ED-4280-8AAC-CD32A0FC2430}" destId="{88158569-3B31-4821-B489-542233E168C9}" srcOrd="2" destOrd="0" parTransId="{17D64958-CF08-459A-814F-432B7A0C405F}" sibTransId="{EB23606E-2671-4280-8641-07E960CCAEC9}"/>
    <dgm:cxn modelId="{279F8715-D0FE-4E8E-B1F9-6B4C8DE01C8A}" srcId="{A7B9B7CF-4A11-465A-8FAF-862ACC07684A}" destId="{901227A2-9BC3-482C-919E-7ED45957FC85}" srcOrd="1" destOrd="0" parTransId="{24737BCE-1650-4876-86B6-E45B7D6FFEA3}" sibTransId="{040FF32C-245B-45AB-B04B-789CE2047242}"/>
    <dgm:cxn modelId="{13C26DEB-D847-4BE3-B56C-2CB7168BB5FE}" type="presOf" srcId="{25FEDE4B-E909-4040-80CD-0A55E9EDC68E}" destId="{D28711DB-1990-4933-9C8F-8EA74EFC7414}" srcOrd="0" destOrd="0" presId="urn:microsoft.com/office/officeart/2009/3/layout/IncreasingArrowsProcess"/>
    <dgm:cxn modelId="{448D14E8-6B37-4D06-8540-22CDEF52CB0A}" type="presOf" srcId="{9961600D-15ED-4280-8AAC-CD32A0FC2430}" destId="{705103B4-ED63-4092-98D1-7712C3516552}" srcOrd="0" destOrd="0" presId="urn:microsoft.com/office/officeart/2009/3/layout/IncreasingArrowsProcess"/>
    <dgm:cxn modelId="{24B8B04A-BDAC-4C2B-8730-BC73B3BA9534}" srcId="{2F6E06D3-647D-417E-8417-07055DA4380E}" destId="{25FEDE4B-E909-4040-80CD-0A55E9EDC68E}" srcOrd="0" destOrd="0" parTransId="{FE640C4F-494A-43D0-8286-D4856365F16E}" sibTransId="{07CE11BD-CC73-49CC-AA49-C8102A5ACDDC}"/>
    <dgm:cxn modelId="{12A5CD12-BBD2-42F3-A828-CD87399632C0}" type="presParOf" srcId="{EA126316-9492-4413-A0D0-7F3988BB9585}" destId="{9586700A-DDC4-4242-9053-266427B82731}" srcOrd="0" destOrd="0" presId="urn:microsoft.com/office/officeart/2009/3/layout/IncreasingArrowsProcess"/>
    <dgm:cxn modelId="{60AB006C-F1FA-4064-828E-EC0F4296BBCD}" type="presParOf" srcId="{EA126316-9492-4413-A0D0-7F3988BB9585}" destId="{8D3B93FB-30AF-46C8-BF74-07BE1C2F9CD6}" srcOrd="1" destOrd="0" presId="urn:microsoft.com/office/officeart/2009/3/layout/IncreasingArrowsProcess"/>
    <dgm:cxn modelId="{768F3AB7-FE9C-440E-BD45-1B97B9BB6242}" type="presParOf" srcId="{EA126316-9492-4413-A0D0-7F3988BB9585}" destId="{96210926-E83F-4E7C-A51A-825C12F2CC36}" srcOrd="2" destOrd="0" presId="urn:microsoft.com/office/officeart/2009/3/layout/IncreasingArrowsProcess"/>
    <dgm:cxn modelId="{73E9DDB0-0332-40D4-8E3F-964C20014E59}" type="presParOf" srcId="{EA126316-9492-4413-A0D0-7F3988BB9585}" destId="{D28711DB-1990-4933-9C8F-8EA74EFC7414}" srcOrd="3" destOrd="0" presId="urn:microsoft.com/office/officeart/2009/3/layout/IncreasingArrowsProcess"/>
    <dgm:cxn modelId="{4395CFFB-4CC5-4774-B2E3-2483F50687B8}" type="presParOf" srcId="{EA126316-9492-4413-A0D0-7F3988BB9585}" destId="{705103B4-ED63-4092-98D1-7712C3516552}" srcOrd="4" destOrd="0" presId="urn:microsoft.com/office/officeart/2009/3/layout/IncreasingArrowsProcess"/>
    <dgm:cxn modelId="{A46785DF-3AAB-47F7-B239-47B5DD889A56}" type="presParOf" srcId="{EA126316-9492-4413-A0D0-7F3988BB9585}" destId="{48FED467-56B8-468A-9BB6-EB8DB4D8B84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76B421-C23E-4CB5-BD92-79640980125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7B9B7CF-4A11-465A-8FAF-862ACC07684A}">
      <dgm:prSet phldrT="[Text]"/>
      <dgm:spPr/>
      <dgm:t>
        <a:bodyPr/>
        <a:lstStyle/>
        <a:p>
          <a:r>
            <a:rPr lang="en-US" dirty="0" smtClean="0"/>
            <a:t>Phase 1 </a:t>
          </a:r>
          <a:endParaRPr lang="en-US" dirty="0"/>
        </a:p>
      </dgm:t>
    </dgm:pt>
    <dgm:pt modelId="{645F70E9-F70F-4856-91C6-AC1B36640B8F}" type="parTrans" cxnId="{782CC936-8189-4847-9BA5-70D1282CFDFD}">
      <dgm:prSet/>
      <dgm:spPr/>
      <dgm:t>
        <a:bodyPr/>
        <a:lstStyle/>
        <a:p>
          <a:endParaRPr lang="en-US"/>
        </a:p>
      </dgm:t>
    </dgm:pt>
    <dgm:pt modelId="{4120950D-201A-4A0F-A5A3-EB0365C7D987}" type="sibTrans" cxnId="{782CC936-8189-4847-9BA5-70D1282CFDFD}">
      <dgm:prSet/>
      <dgm:spPr/>
      <dgm:t>
        <a:bodyPr/>
        <a:lstStyle/>
        <a:p>
          <a:endParaRPr lang="en-US"/>
        </a:p>
      </dgm:t>
    </dgm:pt>
    <dgm:pt modelId="{F94EE1E4-D018-4225-A8AB-A08166EBCEEE}">
      <dgm:prSet phldrT="[Text]"/>
      <dgm:spPr/>
      <dgm:t>
        <a:bodyPr/>
        <a:lstStyle/>
        <a:p>
          <a:r>
            <a:rPr lang="en-US" dirty="0" smtClean="0"/>
            <a:t>1.  Focus on Gym users </a:t>
          </a:r>
          <a:endParaRPr lang="en-US" dirty="0"/>
        </a:p>
      </dgm:t>
    </dgm:pt>
    <dgm:pt modelId="{B66B9165-131F-4A2E-85CA-A7F9DF60FE15}" type="parTrans" cxnId="{0BF68A7A-06B9-4C7C-9AB0-F45BA337B635}">
      <dgm:prSet/>
      <dgm:spPr/>
      <dgm:t>
        <a:bodyPr/>
        <a:lstStyle/>
        <a:p>
          <a:endParaRPr lang="en-US"/>
        </a:p>
      </dgm:t>
    </dgm:pt>
    <dgm:pt modelId="{864114FA-9D7D-4E88-93F1-60B0BCB48C7D}" type="sibTrans" cxnId="{0BF68A7A-06B9-4C7C-9AB0-F45BA337B635}">
      <dgm:prSet/>
      <dgm:spPr/>
      <dgm:t>
        <a:bodyPr/>
        <a:lstStyle/>
        <a:p>
          <a:endParaRPr lang="en-US"/>
        </a:p>
      </dgm:t>
    </dgm:pt>
    <dgm:pt modelId="{2F6E06D3-647D-417E-8417-07055DA4380E}">
      <dgm:prSet phldrT="[Text]"/>
      <dgm:spPr/>
      <dgm:t>
        <a:bodyPr/>
        <a:lstStyle/>
        <a:p>
          <a:r>
            <a:rPr lang="en-US" dirty="0" smtClean="0"/>
            <a:t>Phase 2 </a:t>
          </a:r>
          <a:endParaRPr lang="en-US" dirty="0"/>
        </a:p>
      </dgm:t>
    </dgm:pt>
    <dgm:pt modelId="{7A7720C3-0A9E-42C8-AFC5-D599792CD4E0}" type="parTrans" cxnId="{AB7D7EB4-FE22-4E14-A78C-8B9E71B93D89}">
      <dgm:prSet/>
      <dgm:spPr/>
      <dgm:t>
        <a:bodyPr/>
        <a:lstStyle/>
        <a:p>
          <a:endParaRPr lang="en-US"/>
        </a:p>
      </dgm:t>
    </dgm:pt>
    <dgm:pt modelId="{7D666DD7-DA68-4997-9A40-B1B314952095}" type="sibTrans" cxnId="{AB7D7EB4-FE22-4E14-A78C-8B9E71B93D89}">
      <dgm:prSet/>
      <dgm:spPr/>
      <dgm:t>
        <a:bodyPr/>
        <a:lstStyle/>
        <a:p>
          <a:endParaRPr lang="en-US"/>
        </a:p>
      </dgm:t>
    </dgm:pt>
    <dgm:pt modelId="{25FEDE4B-E909-4040-80CD-0A55E9EDC68E}">
      <dgm:prSet phldrT="[Text]"/>
      <dgm:spPr/>
      <dgm:t>
        <a:bodyPr/>
        <a:lstStyle/>
        <a:p>
          <a:r>
            <a:rPr lang="en-US" dirty="0" smtClean="0"/>
            <a:t>1.  Focus on Gym Management </a:t>
          </a:r>
        </a:p>
        <a:p>
          <a:r>
            <a:rPr lang="en-US" dirty="0" smtClean="0"/>
            <a:t>2.  Provide data of usage frequency for equipment </a:t>
          </a:r>
        </a:p>
      </dgm:t>
    </dgm:pt>
    <dgm:pt modelId="{FE640C4F-494A-43D0-8286-D4856365F16E}" type="parTrans" cxnId="{24B8B04A-BDAC-4C2B-8730-BC73B3BA9534}">
      <dgm:prSet/>
      <dgm:spPr/>
      <dgm:t>
        <a:bodyPr/>
        <a:lstStyle/>
        <a:p>
          <a:endParaRPr lang="en-US"/>
        </a:p>
      </dgm:t>
    </dgm:pt>
    <dgm:pt modelId="{07CE11BD-CC73-49CC-AA49-C8102A5ACDDC}" type="sibTrans" cxnId="{24B8B04A-BDAC-4C2B-8730-BC73B3BA9534}">
      <dgm:prSet/>
      <dgm:spPr/>
      <dgm:t>
        <a:bodyPr/>
        <a:lstStyle/>
        <a:p>
          <a:endParaRPr lang="en-US"/>
        </a:p>
      </dgm:t>
    </dgm:pt>
    <dgm:pt modelId="{901227A2-9BC3-482C-919E-7ED45957FC85}">
      <dgm:prSet phldrT="[Text]"/>
      <dgm:spPr/>
      <dgm:t>
        <a:bodyPr/>
        <a:lstStyle/>
        <a:p>
          <a:r>
            <a:rPr lang="en-US" dirty="0" smtClean="0"/>
            <a:t>2.  Capacity of overall gym and specific machines </a:t>
          </a:r>
        </a:p>
        <a:p>
          <a:endParaRPr lang="en-US" dirty="0" smtClean="0"/>
        </a:p>
        <a:p>
          <a:endParaRPr lang="en-US" dirty="0"/>
        </a:p>
      </dgm:t>
    </dgm:pt>
    <dgm:pt modelId="{24737BCE-1650-4876-86B6-E45B7D6FFEA3}" type="parTrans" cxnId="{279F8715-D0FE-4E8E-B1F9-6B4C8DE01C8A}">
      <dgm:prSet/>
      <dgm:spPr/>
      <dgm:t>
        <a:bodyPr/>
        <a:lstStyle/>
        <a:p>
          <a:endParaRPr lang="en-US"/>
        </a:p>
      </dgm:t>
    </dgm:pt>
    <dgm:pt modelId="{040FF32C-245B-45AB-B04B-789CE2047242}" type="sibTrans" cxnId="{279F8715-D0FE-4E8E-B1F9-6B4C8DE01C8A}">
      <dgm:prSet/>
      <dgm:spPr/>
      <dgm:t>
        <a:bodyPr/>
        <a:lstStyle/>
        <a:p>
          <a:endParaRPr lang="en-US"/>
        </a:p>
      </dgm:t>
    </dgm:pt>
    <dgm:pt modelId="{EA126316-9492-4413-A0D0-7F3988BB9585}" type="pres">
      <dgm:prSet presAssocID="{C676B421-C23E-4CB5-BD92-796409801254}" presName="Name0" presStyleCnt="0">
        <dgm:presLayoutVars>
          <dgm:chMax val="5"/>
          <dgm:chPref val="5"/>
          <dgm:dir/>
          <dgm:animLvl val="lvl"/>
        </dgm:presLayoutVars>
      </dgm:prSet>
      <dgm:spPr/>
      <dgm:t>
        <a:bodyPr/>
        <a:lstStyle/>
        <a:p>
          <a:endParaRPr lang="en-US"/>
        </a:p>
      </dgm:t>
    </dgm:pt>
    <dgm:pt modelId="{9586700A-DDC4-4242-9053-266427B82731}" type="pres">
      <dgm:prSet presAssocID="{A7B9B7CF-4A11-465A-8FAF-862ACC07684A}" presName="parentText1" presStyleLbl="node1" presStyleIdx="0" presStyleCnt="2" custScaleY="190444" custLinFactNeighborY="-7533">
        <dgm:presLayoutVars>
          <dgm:chMax/>
          <dgm:chPref val="3"/>
          <dgm:bulletEnabled val="1"/>
        </dgm:presLayoutVars>
      </dgm:prSet>
      <dgm:spPr/>
      <dgm:t>
        <a:bodyPr/>
        <a:lstStyle/>
        <a:p>
          <a:endParaRPr lang="en-US"/>
        </a:p>
      </dgm:t>
    </dgm:pt>
    <dgm:pt modelId="{8D3B93FB-30AF-46C8-BF74-07BE1C2F9CD6}" type="pres">
      <dgm:prSet presAssocID="{A7B9B7CF-4A11-465A-8FAF-862ACC07684A}" presName="childText1" presStyleLbl="solidAlignAcc1" presStyleIdx="0" presStyleCnt="2" custScaleY="119506">
        <dgm:presLayoutVars>
          <dgm:chMax val="0"/>
          <dgm:chPref val="0"/>
          <dgm:bulletEnabled val="1"/>
        </dgm:presLayoutVars>
      </dgm:prSet>
      <dgm:spPr/>
      <dgm:t>
        <a:bodyPr/>
        <a:lstStyle/>
        <a:p>
          <a:endParaRPr lang="en-US"/>
        </a:p>
      </dgm:t>
    </dgm:pt>
    <dgm:pt modelId="{96210926-E83F-4E7C-A51A-825C12F2CC36}" type="pres">
      <dgm:prSet presAssocID="{2F6E06D3-647D-417E-8417-07055DA4380E}" presName="parentText2" presStyleLbl="node1" presStyleIdx="1" presStyleCnt="2" custScaleY="148590" custLinFactNeighborX="-142" custLinFactNeighborY="-7788">
        <dgm:presLayoutVars>
          <dgm:chMax/>
          <dgm:chPref val="3"/>
          <dgm:bulletEnabled val="1"/>
        </dgm:presLayoutVars>
      </dgm:prSet>
      <dgm:spPr/>
      <dgm:t>
        <a:bodyPr/>
        <a:lstStyle/>
        <a:p>
          <a:endParaRPr lang="en-US"/>
        </a:p>
      </dgm:t>
    </dgm:pt>
    <dgm:pt modelId="{D28711DB-1990-4933-9C8F-8EA74EFC7414}" type="pres">
      <dgm:prSet presAssocID="{2F6E06D3-647D-417E-8417-07055DA4380E}" presName="childText2" presStyleLbl="solidAlignAcc1" presStyleIdx="1" presStyleCnt="2" custScaleY="118266" custLinFactNeighborX="-263" custLinFactNeighborY="2545">
        <dgm:presLayoutVars>
          <dgm:chMax val="0"/>
          <dgm:chPref val="0"/>
          <dgm:bulletEnabled val="1"/>
        </dgm:presLayoutVars>
      </dgm:prSet>
      <dgm:spPr/>
      <dgm:t>
        <a:bodyPr/>
        <a:lstStyle/>
        <a:p>
          <a:endParaRPr lang="en-US"/>
        </a:p>
      </dgm:t>
    </dgm:pt>
  </dgm:ptLst>
  <dgm:cxnLst>
    <dgm:cxn modelId="{7D32F20D-BBAE-441F-8689-C260D202FC60}" type="presOf" srcId="{901227A2-9BC3-482C-919E-7ED45957FC85}" destId="{8D3B93FB-30AF-46C8-BF74-07BE1C2F9CD6}" srcOrd="0" destOrd="1" presId="urn:microsoft.com/office/officeart/2009/3/layout/IncreasingArrowsProcess"/>
    <dgm:cxn modelId="{0BF68A7A-06B9-4C7C-9AB0-F45BA337B635}" srcId="{A7B9B7CF-4A11-465A-8FAF-862ACC07684A}" destId="{F94EE1E4-D018-4225-A8AB-A08166EBCEEE}" srcOrd="0" destOrd="0" parTransId="{B66B9165-131F-4A2E-85CA-A7F9DF60FE15}" sibTransId="{864114FA-9D7D-4E88-93F1-60B0BCB48C7D}"/>
    <dgm:cxn modelId="{AB7D7EB4-FE22-4E14-A78C-8B9E71B93D89}" srcId="{C676B421-C23E-4CB5-BD92-796409801254}" destId="{2F6E06D3-647D-417E-8417-07055DA4380E}" srcOrd="1" destOrd="0" parTransId="{7A7720C3-0A9E-42C8-AFC5-D599792CD4E0}" sibTransId="{7D666DD7-DA68-4997-9A40-B1B314952095}"/>
    <dgm:cxn modelId="{96A4A742-AA40-4BFE-AA3F-4E0EDFE366F8}" type="presOf" srcId="{25FEDE4B-E909-4040-80CD-0A55E9EDC68E}" destId="{D28711DB-1990-4933-9C8F-8EA74EFC7414}" srcOrd="0" destOrd="0" presId="urn:microsoft.com/office/officeart/2009/3/layout/IncreasingArrowsProcess"/>
    <dgm:cxn modelId="{279F8715-D0FE-4E8E-B1F9-6B4C8DE01C8A}" srcId="{A7B9B7CF-4A11-465A-8FAF-862ACC07684A}" destId="{901227A2-9BC3-482C-919E-7ED45957FC85}" srcOrd="1" destOrd="0" parTransId="{24737BCE-1650-4876-86B6-E45B7D6FFEA3}" sibTransId="{040FF32C-245B-45AB-B04B-789CE2047242}"/>
    <dgm:cxn modelId="{1EF0E188-E01B-41C9-9400-851AD5C730BE}" type="presOf" srcId="{F94EE1E4-D018-4225-A8AB-A08166EBCEEE}" destId="{8D3B93FB-30AF-46C8-BF74-07BE1C2F9CD6}" srcOrd="0" destOrd="0" presId="urn:microsoft.com/office/officeart/2009/3/layout/IncreasingArrowsProcess"/>
    <dgm:cxn modelId="{24B8B04A-BDAC-4C2B-8730-BC73B3BA9534}" srcId="{2F6E06D3-647D-417E-8417-07055DA4380E}" destId="{25FEDE4B-E909-4040-80CD-0A55E9EDC68E}" srcOrd="0" destOrd="0" parTransId="{FE640C4F-494A-43D0-8286-D4856365F16E}" sibTransId="{07CE11BD-CC73-49CC-AA49-C8102A5ACDDC}"/>
    <dgm:cxn modelId="{70050286-26F9-4541-A858-808CB01C37D1}" type="presOf" srcId="{A7B9B7CF-4A11-465A-8FAF-862ACC07684A}" destId="{9586700A-DDC4-4242-9053-266427B82731}" srcOrd="0" destOrd="0" presId="urn:microsoft.com/office/officeart/2009/3/layout/IncreasingArrowsProcess"/>
    <dgm:cxn modelId="{782CC936-8189-4847-9BA5-70D1282CFDFD}" srcId="{C676B421-C23E-4CB5-BD92-796409801254}" destId="{A7B9B7CF-4A11-465A-8FAF-862ACC07684A}" srcOrd="0" destOrd="0" parTransId="{645F70E9-F70F-4856-91C6-AC1B36640B8F}" sibTransId="{4120950D-201A-4A0F-A5A3-EB0365C7D987}"/>
    <dgm:cxn modelId="{4154B706-38FE-4ECF-BC4D-BBD285A3CEE0}" type="presOf" srcId="{C676B421-C23E-4CB5-BD92-796409801254}" destId="{EA126316-9492-4413-A0D0-7F3988BB9585}" srcOrd="0" destOrd="0" presId="urn:microsoft.com/office/officeart/2009/3/layout/IncreasingArrowsProcess"/>
    <dgm:cxn modelId="{C24D7108-B037-45B5-9C80-318F0BD8DB45}" type="presOf" srcId="{2F6E06D3-647D-417E-8417-07055DA4380E}" destId="{96210926-E83F-4E7C-A51A-825C12F2CC36}" srcOrd="0" destOrd="0" presId="urn:microsoft.com/office/officeart/2009/3/layout/IncreasingArrowsProcess"/>
    <dgm:cxn modelId="{1B442691-FEFA-4CA5-9871-5A245AEBF0CC}" type="presParOf" srcId="{EA126316-9492-4413-A0D0-7F3988BB9585}" destId="{9586700A-DDC4-4242-9053-266427B82731}" srcOrd="0" destOrd="0" presId="urn:microsoft.com/office/officeart/2009/3/layout/IncreasingArrowsProcess"/>
    <dgm:cxn modelId="{5F340474-5313-4FA6-A176-B0E46781C866}" type="presParOf" srcId="{EA126316-9492-4413-A0D0-7F3988BB9585}" destId="{8D3B93FB-30AF-46C8-BF74-07BE1C2F9CD6}" srcOrd="1" destOrd="0" presId="urn:microsoft.com/office/officeart/2009/3/layout/IncreasingArrowsProcess"/>
    <dgm:cxn modelId="{A6A9AC40-7521-4EE1-946D-13DBD841397D}" type="presParOf" srcId="{EA126316-9492-4413-A0D0-7F3988BB9585}" destId="{96210926-E83F-4E7C-A51A-825C12F2CC36}" srcOrd="2" destOrd="0" presId="urn:microsoft.com/office/officeart/2009/3/layout/IncreasingArrowsProcess"/>
    <dgm:cxn modelId="{A7F247FB-787F-4DE9-A5AE-6881C2F3BB24}" type="presParOf" srcId="{EA126316-9492-4413-A0D0-7F3988BB9585}" destId="{D28711DB-1990-4933-9C8F-8EA74EFC7414}"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463416-4FD3-42E8-AB91-ACB8C0659A8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6078A45-8302-4E2A-A12F-591B53F90A18}">
      <dgm:prSet phldrT="[Text]" custT="1"/>
      <dgm:spPr/>
      <dgm:t>
        <a:bodyPr/>
        <a:lstStyle/>
        <a:p>
          <a:r>
            <a:rPr lang="en-US" sz="2800" dirty="0" smtClean="0"/>
            <a:t>Check capacity</a:t>
          </a:r>
          <a:endParaRPr lang="en-US" sz="2800" dirty="0"/>
        </a:p>
      </dgm:t>
    </dgm:pt>
    <dgm:pt modelId="{11BC02E6-B180-4D3F-9E1C-23FC5C28FFE9}" type="parTrans" cxnId="{34929E74-E3DC-4D01-80F5-F598ACE80DDC}">
      <dgm:prSet/>
      <dgm:spPr/>
      <dgm:t>
        <a:bodyPr/>
        <a:lstStyle/>
        <a:p>
          <a:endParaRPr lang="en-US"/>
        </a:p>
      </dgm:t>
    </dgm:pt>
    <dgm:pt modelId="{4BAA9550-0C90-482B-B1DA-EF0DC037C815}" type="sibTrans" cxnId="{34929E74-E3DC-4D01-80F5-F598ACE80DDC}">
      <dgm:prSet/>
      <dgm:spPr/>
      <dgm:t>
        <a:bodyPr/>
        <a:lstStyle/>
        <a:p>
          <a:endParaRPr lang="en-US"/>
        </a:p>
      </dgm:t>
    </dgm:pt>
    <dgm:pt modelId="{A5D68B22-0B10-428D-9DD2-ECC48BC6132C}">
      <dgm:prSet phldrT="[Text]" custT="1"/>
      <dgm:spPr/>
      <dgm:t>
        <a:bodyPr/>
        <a:lstStyle/>
        <a:p>
          <a:r>
            <a:rPr lang="en-US" sz="2400" dirty="0" smtClean="0"/>
            <a:t>Equipment usage</a:t>
          </a:r>
          <a:endParaRPr lang="en-US" sz="2400" dirty="0"/>
        </a:p>
      </dgm:t>
    </dgm:pt>
    <dgm:pt modelId="{72F0ED23-FF2A-4FDE-8FFC-C0C59A7FFBED}" type="parTrans" cxnId="{F2F00B16-57B8-404A-BFDB-AED95A9C9571}">
      <dgm:prSet/>
      <dgm:spPr/>
      <dgm:t>
        <a:bodyPr/>
        <a:lstStyle/>
        <a:p>
          <a:endParaRPr lang="en-US"/>
        </a:p>
      </dgm:t>
    </dgm:pt>
    <dgm:pt modelId="{D0261AC8-1A3A-4C84-AD73-BEFD53ED0D70}" type="sibTrans" cxnId="{F2F00B16-57B8-404A-BFDB-AED95A9C9571}">
      <dgm:prSet/>
      <dgm:spPr/>
      <dgm:t>
        <a:bodyPr/>
        <a:lstStyle/>
        <a:p>
          <a:endParaRPr lang="en-US"/>
        </a:p>
      </dgm:t>
    </dgm:pt>
    <dgm:pt modelId="{36150C8E-9F2A-492E-BAC6-93819EE36BFD}">
      <dgm:prSet phldrT="[Text]" custT="1"/>
      <dgm:spPr/>
      <dgm:t>
        <a:bodyPr/>
        <a:lstStyle/>
        <a:p>
          <a:r>
            <a:rPr lang="en-US" sz="2400" dirty="0" smtClean="0"/>
            <a:t>Scan into section</a:t>
          </a:r>
          <a:endParaRPr lang="en-US" sz="2400" dirty="0"/>
        </a:p>
      </dgm:t>
    </dgm:pt>
    <dgm:pt modelId="{E7313D03-96D3-463C-A112-52CBB489AAA7}" type="parTrans" cxnId="{79B082D3-9B9B-435C-877E-25B81C677D90}">
      <dgm:prSet/>
      <dgm:spPr/>
      <dgm:t>
        <a:bodyPr/>
        <a:lstStyle/>
        <a:p>
          <a:endParaRPr lang="en-US"/>
        </a:p>
      </dgm:t>
    </dgm:pt>
    <dgm:pt modelId="{8C2C12AB-866A-435F-A19F-FEADCBBF4CCA}" type="sibTrans" cxnId="{79B082D3-9B9B-435C-877E-25B81C677D90}">
      <dgm:prSet/>
      <dgm:spPr/>
      <dgm:t>
        <a:bodyPr/>
        <a:lstStyle/>
        <a:p>
          <a:endParaRPr lang="en-US"/>
        </a:p>
      </dgm:t>
    </dgm:pt>
    <dgm:pt modelId="{E3DFB93F-6A69-499E-8FC2-731A120CE83E}">
      <dgm:prSet phldrT="[Text]" custT="1"/>
      <dgm:spPr/>
      <dgm:t>
        <a:bodyPr/>
        <a:lstStyle/>
        <a:p>
          <a:r>
            <a:rPr lang="en-US" sz="2400" dirty="0" smtClean="0"/>
            <a:t>Scan out of section</a:t>
          </a:r>
          <a:endParaRPr lang="en-US" sz="2400" dirty="0"/>
        </a:p>
      </dgm:t>
    </dgm:pt>
    <dgm:pt modelId="{AEC13438-4EFD-4F28-B5A2-4F745767E52C}" type="parTrans" cxnId="{D3918728-CD85-4E1C-B310-0560753EDC4A}">
      <dgm:prSet/>
      <dgm:spPr/>
      <dgm:t>
        <a:bodyPr/>
        <a:lstStyle/>
        <a:p>
          <a:endParaRPr lang="en-US"/>
        </a:p>
      </dgm:t>
    </dgm:pt>
    <dgm:pt modelId="{B04A5EBC-44A7-4C22-92E0-70E090B3B19D}" type="sibTrans" cxnId="{D3918728-CD85-4E1C-B310-0560753EDC4A}">
      <dgm:prSet/>
      <dgm:spPr/>
      <dgm:t>
        <a:bodyPr/>
        <a:lstStyle/>
        <a:p>
          <a:endParaRPr lang="en-US"/>
        </a:p>
      </dgm:t>
    </dgm:pt>
    <dgm:pt modelId="{A69C69B9-A8C0-41D7-A0BE-D8047196DC2E}">
      <dgm:prSet phldrT="[Text]" custT="1"/>
      <dgm:spPr/>
      <dgm:t>
        <a:bodyPr/>
        <a:lstStyle/>
        <a:p>
          <a:r>
            <a:rPr lang="en-US" sz="1800" dirty="0" smtClean="0"/>
            <a:t>Check personal activity/stats</a:t>
          </a:r>
          <a:endParaRPr lang="en-US" sz="1800" dirty="0"/>
        </a:p>
      </dgm:t>
    </dgm:pt>
    <dgm:pt modelId="{8B8E43D5-C77B-4858-B7C8-1FB08BB59742}" type="parTrans" cxnId="{3023A67D-403A-4269-9B45-E6E2CF95F1AB}">
      <dgm:prSet/>
      <dgm:spPr/>
      <dgm:t>
        <a:bodyPr/>
        <a:lstStyle/>
        <a:p>
          <a:endParaRPr lang="en-US"/>
        </a:p>
      </dgm:t>
    </dgm:pt>
    <dgm:pt modelId="{88642755-903F-409D-8768-FB2F192B0335}" type="sibTrans" cxnId="{3023A67D-403A-4269-9B45-E6E2CF95F1AB}">
      <dgm:prSet/>
      <dgm:spPr/>
      <dgm:t>
        <a:bodyPr/>
        <a:lstStyle/>
        <a:p>
          <a:endParaRPr lang="en-US"/>
        </a:p>
      </dgm:t>
    </dgm:pt>
    <dgm:pt modelId="{82B6B60E-3FB7-4885-84D3-1297C4085DAC}" type="pres">
      <dgm:prSet presAssocID="{24463416-4FD3-42E8-AB91-ACB8C0659A8B}" presName="diagram" presStyleCnt="0">
        <dgm:presLayoutVars>
          <dgm:dir/>
          <dgm:resizeHandles val="exact"/>
        </dgm:presLayoutVars>
      </dgm:prSet>
      <dgm:spPr/>
      <dgm:t>
        <a:bodyPr/>
        <a:lstStyle/>
        <a:p>
          <a:endParaRPr lang="en-US"/>
        </a:p>
      </dgm:t>
    </dgm:pt>
    <dgm:pt modelId="{115ED49F-F1D5-4E41-8070-3E266724B0CA}" type="pres">
      <dgm:prSet presAssocID="{66078A45-8302-4E2A-A12F-591B53F90A18}" presName="node" presStyleLbl="node1" presStyleIdx="0" presStyleCnt="5" custScaleX="122901" custLinFactNeighborX="-532" custLinFactNeighborY="-277">
        <dgm:presLayoutVars>
          <dgm:bulletEnabled val="1"/>
        </dgm:presLayoutVars>
      </dgm:prSet>
      <dgm:spPr/>
      <dgm:t>
        <a:bodyPr/>
        <a:lstStyle/>
        <a:p>
          <a:endParaRPr lang="en-US"/>
        </a:p>
      </dgm:t>
    </dgm:pt>
    <dgm:pt modelId="{F62F2CCD-F4B3-49DE-BBE9-977B5780D3C9}" type="pres">
      <dgm:prSet presAssocID="{4BAA9550-0C90-482B-B1DA-EF0DC037C815}" presName="sibTrans" presStyleLbl="sibTrans2D1" presStyleIdx="0" presStyleCnt="4"/>
      <dgm:spPr/>
      <dgm:t>
        <a:bodyPr/>
        <a:lstStyle/>
        <a:p>
          <a:endParaRPr lang="en-US"/>
        </a:p>
      </dgm:t>
    </dgm:pt>
    <dgm:pt modelId="{7001D8BC-9CAB-4288-BBAC-8F57A2152174}" type="pres">
      <dgm:prSet presAssocID="{4BAA9550-0C90-482B-B1DA-EF0DC037C815}" presName="connectorText" presStyleLbl="sibTrans2D1" presStyleIdx="0" presStyleCnt="4"/>
      <dgm:spPr/>
      <dgm:t>
        <a:bodyPr/>
        <a:lstStyle/>
        <a:p>
          <a:endParaRPr lang="en-US"/>
        </a:p>
      </dgm:t>
    </dgm:pt>
    <dgm:pt modelId="{DB2A964D-CB26-4619-B23A-E949100DE135}" type="pres">
      <dgm:prSet presAssocID="{A5D68B22-0B10-428D-9DD2-ECC48BC6132C}" presName="node" presStyleLbl="node1" presStyleIdx="1" presStyleCnt="5" custScaleX="122901">
        <dgm:presLayoutVars>
          <dgm:bulletEnabled val="1"/>
        </dgm:presLayoutVars>
      </dgm:prSet>
      <dgm:spPr/>
      <dgm:t>
        <a:bodyPr/>
        <a:lstStyle/>
        <a:p>
          <a:endParaRPr lang="en-US"/>
        </a:p>
      </dgm:t>
    </dgm:pt>
    <dgm:pt modelId="{CF7E92D2-9686-4CD7-94BF-9BE62F5FEC8B}" type="pres">
      <dgm:prSet presAssocID="{D0261AC8-1A3A-4C84-AD73-BEFD53ED0D70}" presName="sibTrans" presStyleLbl="sibTrans2D1" presStyleIdx="1" presStyleCnt="4"/>
      <dgm:spPr/>
      <dgm:t>
        <a:bodyPr/>
        <a:lstStyle/>
        <a:p>
          <a:endParaRPr lang="en-US"/>
        </a:p>
      </dgm:t>
    </dgm:pt>
    <dgm:pt modelId="{5265B603-A064-4EE5-B4F2-9593B8C51DE3}" type="pres">
      <dgm:prSet presAssocID="{D0261AC8-1A3A-4C84-AD73-BEFD53ED0D70}" presName="connectorText" presStyleLbl="sibTrans2D1" presStyleIdx="1" presStyleCnt="4"/>
      <dgm:spPr/>
      <dgm:t>
        <a:bodyPr/>
        <a:lstStyle/>
        <a:p>
          <a:endParaRPr lang="en-US"/>
        </a:p>
      </dgm:t>
    </dgm:pt>
    <dgm:pt modelId="{269D3ABB-4256-4B1B-8BD3-7415115528E4}" type="pres">
      <dgm:prSet presAssocID="{36150C8E-9F2A-492E-BAC6-93819EE36BFD}" presName="node" presStyleLbl="node1" presStyleIdx="2" presStyleCnt="5" custScaleX="122901">
        <dgm:presLayoutVars>
          <dgm:bulletEnabled val="1"/>
        </dgm:presLayoutVars>
      </dgm:prSet>
      <dgm:spPr/>
      <dgm:t>
        <a:bodyPr/>
        <a:lstStyle/>
        <a:p>
          <a:endParaRPr lang="en-US"/>
        </a:p>
      </dgm:t>
    </dgm:pt>
    <dgm:pt modelId="{AAB9C039-78F7-43B3-AEC3-047B94B0B933}" type="pres">
      <dgm:prSet presAssocID="{8C2C12AB-866A-435F-A19F-FEADCBBF4CCA}" presName="sibTrans" presStyleLbl="sibTrans2D1" presStyleIdx="2" presStyleCnt="4"/>
      <dgm:spPr/>
      <dgm:t>
        <a:bodyPr/>
        <a:lstStyle/>
        <a:p>
          <a:endParaRPr lang="en-US"/>
        </a:p>
      </dgm:t>
    </dgm:pt>
    <dgm:pt modelId="{2012C7E1-A6F9-40EA-A03A-3BFE38EC1B0B}" type="pres">
      <dgm:prSet presAssocID="{8C2C12AB-866A-435F-A19F-FEADCBBF4CCA}" presName="connectorText" presStyleLbl="sibTrans2D1" presStyleIdx="2" presStyleCnt="4"/>
      <dgm:spPr/>
      <dgm:t>
        <a:bodyPr/>
        <a:lstStyle/>
        <a:p>
          <a:endParaRPr lang="en-US"/>
        </a:p>
      </dgm:t>
    </dgm:pt>
    <dgm:pt modelId="{792630AA-E1EB-41F9-B59D-C360AF48019E}" type="pres">
      <dgm:prSet presAssocID="{E3DFB93F-6A69-499E-8FC2-731A120CE83E}" presName="node" presStyleLbl="node1" presStyleIdx="3" presStyleCnt="5" custScaleX="122901">
        <dgm:presLayoutVars>
          <dgm:bulletEnabled val="1"/>
        </dgm:presLayoutVars>
      </dgm:prSet>
      <dgm:spPr/>
      <dgm:t>
        <a:bodyPr/>
        <a:lstStyle/>
        <a:p>
          <a:endParaRPr lang="en-US"/>
        </a:p>
      </dgm:t>
    </dgm:pt>
    <dgm:pt modelId="{4556695D-D94D-4FB7-94FA-9AA97A483E5D}" type="pres">
      <dgm:prSet presAssocID="{B04A5EBC-44A7-4C22-92E0-70E090B3B19D}" presName="sibTrans" presStyleLbl="sibTrans2D1" presStyleIdx="3" presStyleCnt="4"/>
      <dgm:spPr/>
      <dgm:t>
        <a:bodyPr/>
        <a:lstStyle/>
        <a:p>
          <a:endParaRPr lang="en-US"/>
        </a:p>
      </dgm:t>
    </dgm:pt>
    <dgm:pt modelId="{1BC33790-CA35-43E5-A3C3-AF1DE83C4471}" type="pres">
      <dgm:prSet presAssocID="{B04A5EBC-44A7-4C22-92E0-70E090B3B19D}" presName="connectorText" presStyleLbl="sibTrans2D1" presStyleIdx="3" presStyleCnt="4"/>
      <dgm:spPr/>
      <dgm:t>
        <a:bodyPr/>
        <a:lstStyle/>
        <a:p>
          <a:endParaRPr lang="en-US"/>
        </a:p>
      </dgm:t>
    </dgm:pt>
    <dgm:pt modelId="{3159B39D-3622-43B6-9595-C1EBF08CC0AA}" type="pres">
      <dgm:prSet presAssocID="{A69C69B9-A8C0-41D7-A0BE-D8047196DC2E}" presName="node" presStyleLbl="node1" presStyleIdx="4" presStyleCnt="5" custScaleX="122901" custLinFactNeighborX="-1612" custLinFactNeighborY="1271">
        <dgm:presLayoutVars>
          <dgm:bulletEnabled val="1"/>
        </dgm:presLayoutVars>
      </dgm:prSet>
      <dgm:spPr/>
      <dgm:t>
        <a:bodyPr/>
        <a:lstStyle/>
        <a:p>
          <a:endParaRPr lang="en-US"/>
        </a:p>
      </dgm:t>
    </dgm:pt>
  </dgm:ptLst>
  <dgm:cxnLst>
    <dgm:cxn modelId="{ECA00766-E52A-4704-8AE3-DC1522AED00B}" type="presOf" srcId="{8C2C12AB-866A-435F-A19F-FEADCBBF4CCA}" destId="{AAB9C039-78F7-43B3-AEC3-047B94B0B933}" srcOrd="0" destOrd="0" presId="urn:microsoft.com/office/officeart/2005/8/layout/process5"/>
    <dgm:cxn modelId="{92A5325F-B4D8-440D-9C12-AE393EBD483E}" type="presOf" srcId="{4BAA9550-0C90-482B-B1DA-EF0DC037C815}" destId="{F62F2CCD-F4B3-49DE-BBE9-977B5780D3C9}" srcOrd="0" destOrd="0" presId="urn:microsoft.com/office/officeart/2005/8/layout/process5"/>
    <dgm:cxn modelId="{CCA7EB94-1683-4A02-9F32-4C0070CAD577}" type="presOf" srcId="{D0261AC8-1A3A-4C84-AD73-BEFD53ED0D70}" destId="{CF7E92D2-9686-4CD7-94BF-9BE62F5FEC8B}" srcOrd="0" destOrd="0" presId="urn:microsoft.com/office/officeart/2005/8/layout/process5"/>
    <dgm:cxn modelId="{85EC32B7-E443-46DA-830B-C49DC2F44FD6}" type="presOf" srcId="{A69C69B9-A8C0-41D7-A0BE-D8047196DC2E}" destId="{3159B39D-3622-43B6-9595-C1EBF08CC0AA}" srcOrd="0" destOrd="0" presId="urn:microsoft.com/office/officeart/2005/8/layout/process5"/>
    <dgm:cxn modelId="{FADCF61C-94ED-4F64-BB3E-D52C961FE4A2}" type="presOf" srcId="{4BAA9550-0C90-482B-B1DA-EF0DC037C815}" destId="{7001D8BC-9CAB-4288-BBAC-8F57A2152174}" srcOrd="1" destOrd="0" presId="urn:microsoft.com/office/officeart/2005/8/layout/process5"/>
    <dgm:cxn modelId="{6DEB5AA3-B9FC-425A-8CCE-DB534F99EFE5}" type="presOf" srcId="{36150C8E-9F2A-492E-BAC6-93819EE36BFD}" destId="{269D3ABB-4256-4B1B-8BD3-7415115528E4}" srcOrd="0" destOrd="0" presId="urn:microsoft.com/office/officeart/2005/8/layout/process5"/>
    <dgm:cxn modelId="{87A677BF-38DF-444F-8D92-28C1739B55AF}" type="presOf" srcId="{24463416-4FD3-42E8-AB91-ACB8C0659A8B}" destId="{82B6B60E-3FB7-4885-84D3-1297C4085DAC}" srcOrd="0" destOrd="0" presId="urn:microsoft.com/office/officeart/2005/8/layout/process5"/>
    <dgm:cxn modelId="{34929E74-E3DC-4D01-80F5-F598ACE80DDC}" srcId="{24463416-4FD3-42E8-AB91-ACB8C0659A8B}" destId="{66078A45-8302-4E2A-A12F-591B53F90A18}" srcOrd="0" destOrd="0" parTransId="{11BC02E6-B180-4D3F-9E1C-23FC5C28FFE9}" sibTransId="{4BAA9550-0C90-482B-B1DA-EF0DC037C815}"/>
    <dgm:cxn modelId="{F2F00B16-57B8-404A-BFDB-AED95A9C9571}" srcId="{24463416-4FD3-42E8-AB91-ACB8C0659A8B}" destId="{A5D68B22-0B10-428D-9DD2-ECC48BC6132C}" srcOrd="1" destOrd="0" parTransId="{72F0ED23-FF2A-4FDE-8FFC-C0C59A7FFBED}" sibTransId="{D0261AC8-1A3A-4C84-AD73-BEFD53ED0D70}"/>
    <dgm:cxn modelId="{516F5E6B-5B1F-49C8-A784-EC7D9D6E62D5}" type="presOf" srcId="{B04A5EBC-44A7-4C22-92E0-70E090B3B19D}" destId="{1BC33790-CA35-43E5-A3C3-AF1DE83C4471}" srcOrd="1" destOrd="0" presId="urn:microsoft.com/office/officeart/2005/8/layout/process5"/>
    <dgm:cxn modelId="{EE4CBB65-430E-4ECC-B0F3-BC1544D93239}" type="presOf" srcId="{8C2C12AB-866A-435F-A19F-FEADCBBF4CCA}" destId="{2012C7E1-A6F9-40EA-A03A-3BFE38EC1B0B}" srcOrd="1" destOrd="0" presId="urn:microsoft.com/office/officeart/2005/8/layout/process5"/>
    <dgm:cxn modelId="{4FEF4C6C-3CCE-44E3-989F-E6D66304EAF1}" type="presOf" srcId="{A5D68B22-0B10-428D-9DD2-ECC48BC6132C}" destId="{DB2A964D-CB26-4619-B23A-E949100DE135}" srcOrd="0" destOrd="0" presId="urn:microsoft.com/office/officeart/2005/8/layout/process5"/>
    <dgm:cxn modelId="{3023A67D-403A-4269-9B45-E6E2CF95F1AB}" srcId="{24463416-4FD3-42E8-AB91-ACB8C0659A8B}" destId="{A69C69B9-A8C0-41D7-A0BE-D8047196DC2E}" srcOrd="4" destOrd="0" parTransId="{8B8E43D5-C77B-4858-B7C8-1FB08BB59742}" sibTransId="{88642755-903F-409D-8768-FB2F192B0335}"/>
    <dgm:cxn modelId="{DD8EA2AE-E332-4318-9B42-2EF4201A0A40}" type="presOf" srcId="{D0261AC8-1A3A-4C84-AD73-BEFD53ED0D70}" destId="{5265B603-A064-4EE5-B4F2-9593B8C51DE3}" srcOrd="1" destOrd="0" presId="urn:microsoft.com/office/officeart/2005/8/layout/process5"/>
    <dgm:cxn modelId="{7724084E-7689-40C7-94DD-53081181CD1E}" type="presOf" srcId="{66078A45-8302-4E2A-A12F-591B53F90A18}" destId="{115ED49F-F1D5-4E41-8070-3E266724B0CA}" srcOrd="0" destOrd="0" presId="urn:microsoft.com/office/officeart/2005/8/layout/process5"/>
    <dgm:cxn modelId="{79B082D3-9B9B-435C-877E-25B81C677D90}" srcId="{24463416-4FD3-42E8-AB91-ACB8C0659A8B}" destId="{36150C8E-9F2A-492E-BAC6-93819EE36BFD}" srcOrd="2" destOrd="0" parTransId="{E7313D03-96D3-463C-A112-52CBB489AAA7}" sibTransId="{8C2C12AB-866A-435F-A19F-FEADCBBF4CCA}"/>
    <dgm:cxn modelId="{E3226746-19D4-4FEC-BD56-9B956535969B}" type="presOf" srcId="{E3DFB93F-6A69-499E-8FC2-731A120CE83E}" destId="{792630AA-E1EB-41F9-B59D-C360AF48019E}" srcOrd="0" destOrd="0" presId="urn:microsoft.com/office/officeart/2005/8/layout/process5"/>
    <dgm:cxn modelId="{D3918728-CD85-4E1C-B310-0560753EDC4A}" srcId="{24463416-4FD3-42E8-AB91-ACB8C0659A8B}" destId="{E3DFB93F-6A69-499E-8FC2-731A120CE83E}" srcOrd="3" destOrd="0" parTransId="{AEC13438-4EFD-4F28-B5A2-4F745767E52C}" sibTransId="{B04A5EBC-44A7-4C22-92E0-70E090B3B19D}"/>
    <dgm:cxn modelId="{86371C2D-AD84-47D6-8008-A796B77581B0}" type="presOf" srcId="{B04A5EBC-44A7-4C22-92E0-70E090B3B19D}" destId="{4556695D-D94D-4FB7-94FA-9AA97A483E5D}" srcOrd="0" destOrd="0" presId="urn:microsoft.com/office/officeart/2005/8/layout/process5"/>
    <dgm:cxn modelId="{34E8F221-38FE-434F-891F-4CBA9E7F9EB3}" type="presParOf" srcId="{82B6B60E-3FB7-4885-84D3-1297C4085DAC}" destId="{115ED49F-F1D5-4E41-8070-3E266724B0CA}" srcOrd="0" destOrd="0" presId="urn:microsoft.com/office/officeart/2005/8/layout/process5"/>
    <dgm:cxn modelId="{A8F0B846-A9AF-446B-B4C9-75D8BD44AEBF}" type="presParOf" srcId="{82B6B60E-3FB7-4885-84D3-1297C4085DAC}" destId="{F62F2CCD-F4B3-49DE-BBE9-977B5780D3C9}" srcOrd="1" destOrd="0" presId="urn:microsoft.com/office/officeart/2005/8/layout/process5"/>
    <dgm:cxn modelId="{59FFEC67-62A2-4453-9DC0-888BA8DB7745}" type="presParOf" srcId="{F62F2CCD-F4B3-49DE-BBE9-977B5780D3C9}" destId="{7001D8BC-9CAB-4288-BBAC-8F57A2152174}" srcOrd="0" destOrd="0" presId="urn:microsoft.com/office/officeart/2005/8/layout/process5"/>
    <dgm:cxn modelId="{179EC352-8570-423F-91D6-6379E3875212}" type="presParOf" srcId="{82B6B60E-3FB7-4885-84D3-1297C4085DAC}" destId="{DB2A964D-CB26-4619-B23A-E949100DE135}" srcOrd="2" destOrd="0" presId="urn:microsoft.com/office/officeart/2005/8/layout/process5"/>
    <dgm:cxn modelId="{1DE8FA10-8878-4258-8638-A524AE94A8DC}" type="presParOf" srcId="{82B6B60E-3FB7-4885-84D3-1297C4085DAC}" destId="{CF7E92D2-9686-4CD7-94BF-9BE62F5FEC8B}" srcOrd="3" destOrd="0" presId="urn:microsoft.com/office/officeart/2005/8/layout/process5"/>
    <dgm:cxn modelId="{61C3E655-D5E9-437D-8A8C-ADBF94515C8A}" type="presParOf" srcId="{CF7E92D2-9686-4CD7-94BF-9BE62F5FEC8B}" destId="{5265B603-A064-4EE5-B4F2-9593B8C51DE3}" srcOrd="0" destOrd="0" presId="urn:microsoft.com/office/officeart/2005/8/layout/process5"/>
    <dgm:cxn modelId="{21417326-A31B-4F68-AB1C-00F13C308DED}" type="presParOf" srcId="{82B6B60E-3FB7-4885-84D3-1297C4085DAC}" destId="{269D3ABB-4256-4B1B-8BD3-7415115528E4}" srcOrd="4" destOrd="0" presId="urn:microsoft.com/office/officeart/2005/8/layout/process5"/>
    <dgm:cxn modelId="{301849AC-9FAF-4969-8CBF-D063BBF2833A}" type="presParOf" srcId="{82B6B60E-3FB7-4885-84D3-1297C4085DAC}" destId="{AAB9C039-78F7-43B3-AEC3-047B94B0B933}" srcOrd="5" destOrd="0" presId="urn:microsoft.com/office/officeart/2005/8/layout/process5"/>
    <dgm:cxn modelId="{908ECDFB-D1B9-409D-8875-8196233CFD34}" type="presParOf" srcId="{AAB9C039-78F7-43B3-AEC3-047B94B0B933}" destId="{2012C7E1-A6F9-40EA-A03A-3BFE38EC1B0B}" srcOrd="0" destOrd="0" presId="urn:microsoft.com/office/officeart/2005/8/layout/process5"/>
    <dgm:cxn modelId="{F580D9BA-8CCE-499D-8A58-8874432192C3}" type="presParOf" srcId="{82B6B60E-3FB7-4885-84D3-1297C4085DAC}" destId="{792630AA-E1EB-41F9-B59D-C360AF48019E}" srcOrd="6" destOrd="0" presId="urn:microsoft.com/office/officeart/2005/8/layout/process5"/>
    <dgm:cxn modelId="{D3DABD30-4754-4E4D-9CAD-5560CA0CDAA9}" type="presParOf" srcId="{82B6B60E-3FB7-4885-84D3-1297C4085DAC}" destId="{4556695D-D94D-4FB7-94FA-9AA97A483E5D}" srcOrd="7" destOrd="0" presId="urn:microsoft.com/office/officeart/2005/8/layout/process5"/>
    <dgm:cxn modelId="{BB911FCC-214B-498B-9765-0D8A4A63248B}" type="presParOf" srcId="{4556695D-D94D-4FB7-94FA-9AA97A483E5D}" destId="{1BC33790-CA35-43E5-A3C3-AF1DE83C4471}" srcOrd="0" destOrd="0" presId="urn:microsoft.com/office/officeart/2005/8/layout/process5"/>
    <dgm:cxn modelId="{4A2A2880-C59C-4F71-AC73-195ADDDDAEA9}" type="presParOf" srcId="{82B6B60E-3FB7-4885-84D3-1297C4085DAC}" destId="{3159B39D-3622-43B6-9595-C1EBF08CC0A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E4D71-6A14-420F-92A7-2935882F303F}">
      <dsp:nvSpPr>
        <dsp:cNvPr id="0" name=""/>
        <dsp:cNvSpPr/>
      </dsp:nvSpPr>
      <dsp:spPr>
        <a:xfrm rot="5400000">
          <a:off x="244040" y="1804395"/>
          <a:ext cx="1275696" cy="14683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2D341-357B-4804-B13E-DDDB2752D493}">
      <dsp:nvSpPr>
        <dsp:cNvPr id="0" name=""/>
        <dsp:cNvSpPr/>
      </dsp:nvSpPr>
      <dsp:spPr>
        <a:xfrm>
          <a:off x="1387" y="432163"/>
          <a:ext cx="2367298" cy="138679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Problem</a:t>
          </a:r>
          <a:endParaRPr lang="en-US" sz="2600" kern="1200" dirty="0"/>
        </a:p>
      </dsp:txBody>
      <dsp:txXfrm>
        <a:off x="69097" y="499873"/>
        <a:ext cx="2231878" cy="1251375"/>
      </dsp:txXfrm>
    </dsp:sp>
    <dsp:sp modelId="{2458F4A3-121C-4F8C-8A74-C5832A8F58DC}">
      <dsp:nvSpPr>
        <dsp:cNvPr id="0" name=""/>
        <dsp:cNvSpPr/>
      </dsp:nvSpPr>
      <dsp:spPr>
        <a:xfrm>
          <a:off x="2377425" y="475720"/>
          <a:ext cx="2499379" cy="141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Peak Times = Overcrowded</a:t>
          </a:r>
          <a:endParaRPr lang="en-US" sz="2000" kern="1200" dirty="0"/>
        </a:p>
        <a:p>
          <a:pPr marL="228600" lvl="1" indent="-228600" algn="l" defTabSz="889000">
            <a:lnSpc>
              <a:spcPct val="90000"/>
            </a:lnSpc>
            <a:spcBef>
              <a:spcPct val="0"/>
            </a:spcBef>
            <a:spcAft>
              <a:spcPct val="15000"/>
            </a:spcAft>
            <a:buChar char="••"/>
          </a:pPr>
          <a:r>
            <a:rPr lang="en-US" sz="2000" kern="1200" dirty="0" smtClean="0"/>
            <a:t>Wait time is too high </a:t>
          </a:r>
          <a:endParaRPr lang="en-US" sz="2000" kern="1200" dirty="0"/>
        </a:p>
      </dsp:txBody>
      <dsp:txXfrm>
        <a:off x="2377425" y="475720"/>
        <a:ext cx="2499379" cy="1418570"/>
      </dsp:txXfrm>
    </dsp:sp>
    <dsp:sp modelId="{9864271A-25CD-4212-AC75-A7C60820DCED}">
      <dsp:nvSpPr>
        <dsp:cNvPr id="0" name=""/>
        <dsp:cNvSpPr/>
      </dsp:nvSpPr>
      <dsp:spPr>
        <a:xfrm rot="5400000">
          <a:off x="2200634" y="3852101"/>
          <a:ext cx="1275696" cy="14683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2E8F7D-DBFF-4765-9799-B55C0EF31457}">
      <dsp:nvSpPr>
        <dsp:cNvPr id="0" name=""/>
        <dsp:cNvSpPr/>
      </dsp:nvSpPr>
      <dsp:spPr>
        <a:xfrm>
          <a:off x="1754232" y="2286008"/>
          <a:ext cx="2524038" cy="151112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Importance</a:t>
          </a:r>
          <a:endParaRPr lang="en-US" sz="2600" kern="1200" dirty="0"/>
        </a:p>
      </dsp:txBody>
      <dsp:txXfrm>
        <a:off x="1828012" y="2359788"/>
        <a:ext cx="2376478" cy="1363568"/>
      </dsp:txXfrm>
    </dsp:sp>
    <dsp:sp modelId="{A5523FC1-B68B-4103-A212-78ED79A40902}">
      <dsp:nvSpPr>
        <dsp:cNvPr id="0" name=""/>
        <dsp:cNvSpPr/>
      </dsp:nvSpPr>
      <dsp:spPr>
        <a:xfrm>
          <a:off x="4289019" y="2173098"/>
          <a:ext cx="3350432" cy="201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Decreasing customer retention rates</a:t>
          </a:r>
          <a:endParaRPr lang="en-US" sz="2000" kern="1200" dirty="0"/>
        </a:p>
      </dsp:txBody>
      <dsp:txXfrm>
        <a:off x="4289019" y="2173098"/>
        <a:ext cx="3350432" cy="2017901"/>
      </dsp:txXfrm>
    </dsp:sp>
    <dsp:sp modelId="{0AF5DDEE-97F5-4AF4-83DA-549CC71118F3}">
      <dsp:nvSpPr>
        <dsp:cNvPr id="0" name=""/>
        <dsp:cNvSpPr/>
      </dsp:nvSpPr>
      <dsp:spPr>
        <a:xfrm>
          <a:off x="3685005" y="4252011"/>
          <a:ext cx="2334801" cy="138679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Relevance</a:t>
          </a:r>
          <a:endParaRPr lang="en-US" sz="2800" kern="1200" dirty="0"/>
        </a:p>
      </dsp:txBody>
      <dsp:txXfrm>
        <a:off x="3752715" y="4319721"/>
        <a:ext cx="2199381" cy="1251375"/>
      </dsp:txXfrm>
    </dsp:sp>
    <dsp:sp modelId="{89BE63C6-EEA2-4819-8CF3-78E59CDEEC8E}">
      <dsp:nvSpPr>
        <dsp:cNvPr id="0" name=""/>
        <dsp:cNvSpPr/>
      </dsp:nvSpPr>
      <dsp:spPr>
        <a:xfrm>
          <a:off x="6052546" y="4232262"/>
          <a:ext cx="2786662" cy="141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Opportunity exists to enter the market</a:t>
          </a:r>
          <a:endParaRPr lang="en-US" sz="2000" kern="1200" dirty="0"/>
        </a:p>
      </dsp:txBody>
      <dsp:txXfrm>
        <a:off x="6052546" y="4232262"/>
        <a:ext cx="2786662" cy="1418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EA01F-484B-4815-80EB-E1706DB7DA81}">
      <dsp:nvSpPr>
        <dsp:cNvPr id="0" name=""/>
        <dsp:cNvSpPr/>
      </dsp:nvSpPr>
      <dsp:spPr>
        <a:xfrm>
          <a:off x="386506" y="2206"/>
          <a:ext cx="7304186" cy="1326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GymTyme</a:t>
          </a:r>
          <a:endParaRPr lang="en-US" sz="6500" kern="1200" dirty="0"/>
        </a:p>
      </dsp:txBody>
      <dsp:txXfrm>
        <a:off x="425357" y="41057"/>
        <a:ext cx="7226484" cy="1248765"/>
      </dsp:txXfrm>
    </dsp:sp>
    <dsp:sp modelId="{8086E792-6724-475F-9620-3D8F5DD35C23}">
      <dsp:nvSpPr>
        <dsp:cNvPr id="0" name=""/>
        <dsp:cNvSpPr/>
      </dsp:nvSpPr>
      <dsp:spPr>
        <a:xfrm>
          <a:off x="386506" y="1567438"/>
          <a:ext cx="1326467" cy="132646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D44FE-8562-4C0E-A2B4-95B3A01C7FA1}">
      <dsp:nvSpPr>
        <dsp:cNvPr id="0" name=""/>
        <dsp:cNvSpPr/>
      </dsp:nvSpPr>
      <dsp:spPr>
        <a:xfrm>
          <a:off x="1792562" y="1567438"/>
          <a:ext cx="5898130" cy="13264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Real-time tracker of gym activity and usage</a:t>
          </a:r>
          <a:endParaRPr lang="en-US" sz="2900" kern="1200" dirty="0"/>
        </a:p>
      </dsp:txBody>
      <dsp:txXfrm>
        <a:off x="1857326" y="1632202"/>
        <a:ext cx="5768602" cy="1196939"/>
      </dsp:txXfrm>
    </dsp:sp>
    <dsp:sp modelId="{CD6E97E8-BB10-4072-B55B-436766A66579}">
      <dsp:nvSpPr>
        <dsp:cNvPr id="0" name=""/>
        <dsp:cNvSpPr/>
      </dsp:nvSpPr>
      <dsp:spPr>
        <a:xfrm>
          <a:off x="386506" y="3053082"/>
          <a:ext cx="1326467" cy="1326467"/>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FFBDB-8510-499B-ADE5-432766D21DE4}">
      <dsp:nvSpPr>
        <dsp:cNvPr id="0" name=""/>
        <dsp:cNvSpPr/>
      </dsp:nvSpPr>
      <dsp:spPr>
        <a:xfrm>
          <a:off x="1792562" y="3053082"/>
          <a:ext cx="5898130" cy="13264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RFID Bracelets &amp; Readers</a:t>
          </a:r>
        </a:p>
      </dsp:txBody>
      <dsp:txXfrm>
        <a:off x="1857326" y="3117846"/>
        <a:ext cx="5768602" cy="1196939"/>
      </dsp:txXfrm>
    </dsp:sp>
    <dsp:sp modelId="{8A31A058-A936-4635-86C3-B6A73874768A}">
      <dsp:nvSpPr>
        <dsp:cNvPr id="0" name=""/>
        <dsp:cNvSpPr/>
      </dsp:nvSpPr>
      <dsp:spPr>
        <a:xfrm>
          <a:off x="386506" y="4538726"/>
          <a:ext cx="1326467" cy="1326467"/>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1EB81-F158-4466-A296-2AC5877E5BBB}">
      <dsp:nvSpPr>
        <dsp:cNvPr id="0" name=""/>
        <dsp:cNvSpPr/>
      </dsp:nvSpPr>
      <dsp:spPr>
        <a:xfrm>
          <a:off x="1792562" y="4538726"/>
          <a:ext cx="5898130" cy="13264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New Gyms, Gyms Opening New Facilities </a:t>
          </a:r>
          <a:endParaRPr lang="en-US" sz="2900" kern="1200" dirty="0"/>
        </a:p>
      </dsp:txBody>
      <dsp:txXfrm>
        <a:off x="1857326" y="4603490"/>
        <a:ext cx="5768602" cy="1196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E1A7C-28D4-45C1-A9CD-21EA7D93894C}">
      <dsp:nvSpPr>
        <dsp:cNvPr id="0" name=""/>
        <dsp:cNvSpPr/>
      </dsp:nvSpPr>
      <dsp:spPr>
        <a:xfrm>
          <a:off x="0" y="0"/>
          <a:ext cx="7620000" cy="1199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Golds Gym</a:t>
          </a:r>
          <a:endParaRPr lang="en-US" sz="2100" kern="1200" dirty="0"/>
        </a:p>
        <a:p>
          <a:pPr marL="171450" lvl="1" indent="-171450" algn="l" defTabSz="711200">
            <a:lnSpc>
              <a:spcPct val="90000"/>
            </a:lnSpc>
            <a:spcBef>
              <a:spcPct val="0"/>
            </a:spcBef>
            <a:spcAft>
              <a:spcPct val="15000"/>
            </a:spcAft>
            <a:buChar char="••"/>
          </a:pPr>
          <a:r>
            <a:rPr lang="en-US" sz="1600" kern="1200" dirty="0" smtClean="0"/>
            <a:t>Serious Weight Lifters</a:t>
          </a:r>
          <a:endParaRPr lang="en-US" sz="1600" kern="1200" dirty="0"/>
        </a:p>
        <a:p>
          <a:pPr marL="171450" lvl="1" indent="-171450" algn="l" defTabSz="711200">
            <a:lnSpc>
              <a:spcPct val="90000"/>
            </a:lnSpc>
            <a:spcBef>
              <a:spcPct val="0"/>
            </a:spcBef>
            <a:spcAft>
              <a:spcPct val="15000"/>
            </a:spcAft>
            <a:buChar char="••"/>
          </a:pPr>
          <a:r>
            <a:rPr lang="en-US" sz="1600" kern="1200" dirty="0" smtClean="0"/>
            <a:t>Weights, Machines</a:t>
          </a:r>
          <a:endParaRPr lang="en-US" sz="1600" kern="1200" dirty="0"/>
        </a:p>
      </dsp:txBody>
      <dsp:txXfrm>
        <a:off x="1643948" y="0"/>
        <a:ext cx="5976051" cy="1199486"/>
      </dsp:txXfrm>
    </dsp:sp>
    <dsp:sp modelId="{4FEA40FC-1638-45CD-8F55-E0A3FCEE9EEC}">
      <dsp:nvSpPr>
        <dsp:cNvPr id="0" name=""/>
        <dsp:cNvSpPr/>
      </dsp:nvSpPr>
      <dsp:spPr>
        <a:xfrm>
          <a:off x="119948" y="119948"/>
          <a:ext cx="1524000" cy="9595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33B19-2E15-4600-9804-92831FFFFC23}">
      <dsp:nvSpPr>
        <dsp:cNvPr id="0" name=""/>
        <dsp:cNvSpPr/>
      </dsp:nvSpPr>
      <dsp:spPr>
        <a:xfrm>
          <a:off x="0" y="1319435"/>
          <a:ext cx="7620000" cy="1199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Planet Fitness</a:t>
          </a:r>
          <a:endParaRPr lang="en-US" sz="2100" kern="1200" dirty="0"/>
        </a:p>
        <a:p>
          <a:pPr marL="171450" lvl="1" indent="-171450" algn="l" defTabSz="711200">
            <a:lnSpc>
              <a:spcPct val="90000"/>
            </a:lnSpc>
            <a:spcBef>
              <a:spcPct val="0"/>
            </a:spcBef>
            <a:spcAft>
              <a:spcPct val="15000"/>
            </a:spcAft>
            <a:buChar char="••"/>
          </a:pPr>
          <a:r>
            <a:rPr lang="en-US" sz="1600" kern="1200" dirty="0" smtClean="0"/>
            <a:t>The Gym For Everyone</a:t>
          </a:r>
          <a:endParaRPr lang="en-US" sz="1600" kern="1200" dirty="0"/>
        </a:p>
        <a:p>
          <a:pPr marL="171450" lvl="1" indent="-171450" algn="l" defTabSz="711200">
            <a:lnSpc>
              <a:spcPct val="90000"/>
            </a:lnSpc>
            <a:spcBef>
              <a:spcPct val="0"/>
            </a:spcBef>
            <a:spcAft>
              <a:spcPct val="15000"/>
            </a:spcAft>
            <a:buChar char="••"/>
          </a:pPr>
          <a:r>
            <a:rPr lang="en-US" sz="1600" kern="1200" dirty="0" smtClean="0"/>
            <a:t>Weights, Machines, Tanning Beds</a:t>
          </a:r>
          <a:endParaRPr lang="en-US" sz="1600" kern="1200" dirty="0"/>
        </a:p>
      </dsp:txBody>
      <dsp:txXfrm>
        <a:off x="1643948" y="1319435"/>
        <a:ext cx="5976051" cy="1199486"/>
      </dsp:txXfrm>
    </dsp:sp>
    <dsp:sp modelId="{B5FA3D10-C0F6-4CF3-BA54-C53BE20A0F4E}">
      <dsp:nvSpPr>
        <dsp:cNvPr id="0" name=""/>
        <dsp:cNvSpPr/>
      </dsp:nvSpPr>
      <dsp:spPr>
        <a:xfrm>
          <a:off x="141406" y="1419223"/>
          <a:ext cx="1524000" cy="95958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3FF0F-706D-4632-8304-A0168F5B360F}">
      <dsp:nvSpPr>
        <dsp:cNvPr id="0" name=""/>
        <dsp:cNvSpPr/>
      </dsp:nvSpPr>
      <dsp:spPr>
        <a:xfrm>
          <a:off x="0" y="2638871"/>
          <a:ext cx="7620000" cy="1199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LA Fitness </a:t>
          </a:r>
          <a:endParaRPr lang="en-US" sz="2100" kern="1200" dirty="0"/>
        </a:p>
        <a:p>
          <a:pPr marL="171450" lvl="1" indent="-171450" algn="l" defTabSz="711200">
            <a:lnSpc>
              <a:spcPct val="90000"/>
            </a:lnSpc>
            <a:spcBef>
              <a:spcPct val="0"/>
            </a:spcBef>
            <a:spcAft>
              <a:spcPct val="15000"/>
            </a:spcAft>
            <a:buChar char="••"/>
          </a:pPr>
          <a:r>
            <a:rPr lang="en-US" sz="1600" kern="1200" dirty="0" smtClean="0"/>
            <a:t>Weight Lifters, Fitness Gurus</a:t>
          </a:r>
          <a:endParaRPr lang="en-US" sz="1600" kern="1200" dirty="0"/>
        </a:p>
        <a:p>
          <a:pPr marL="171450" lvl="1" indent="-171450" algn="l" defTabSz="711200">
            <a:lnSpc>
              <a:spcPct val="90000"/>
            </a:lnSpc>
            <a:spcBef>
              <a:spcPct val="0"/>
            </a:spcBef>
            <a:spcAft>
              <a:spcPct val="15000"/>
            </a:spcAft>
            <a:buChar char="••"/>
          </a:pPr>
          <a:r>
            <a:rPr lang="en-US" sz="1600" kern="1200" dirty="0" smtClean="0"/>
            <a:t>Weight, Machines, Classes, Sauna, Spa, Pool, Courts </a:t>
          </a:r>
          <a:endParaRPr lang="en-US" sz="1600" kern="1200" dirty="0"/>
        </a:p>
      </dsp:txBody>
      <dsp:txXfrm>
        <a:off x="1643948" y="2638871"/>
        <a:ext cx="5976051" cy="1199486"/>
      </dsp:txXfrm>
    </dsp:sp>
    <dsp:sp modelId="{EA231694-EAD9-49DD-8F32-2D69DA03F823}">
      <dsp:nvSpPr>
        <dsp:cNvPr id="0" name=""/>
        <dsp:cNvSpPr/>
      </dsp:nvSpPr>
      <dsp:spPr>
        <a:xfrm>
          <a:off x="119948" y="2758820"/>
          <a:ext cx="1524000" cy="95958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3FE8E4-5251-4260-B2FE-617A82AE1419}">
      <dsp:nvSpPr>
        <dsp:cNvPr id="0" name=""/>
        <dsp:cNvSpPr/>
      </dsp:nvSpPr>
      <dsp:spPr>
        <a:xfrm>
          <a:off x="0" y="3961331"/>
          <a:ext cx="7620000" cy="1199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Newtown Athletic Club</a:t>
          </a:r>
          <a:endParaRPr lang="en-US" sz="2100" kern="1200" dirty="0"/>
        </a:p>
        <a:p>
          <a:pPr marL="171450" lvl="1" indent="-171450" algn="l" defTabSz="711200">
            <a:lnSpc>
              <a:spcPct val="90000"/>
            </a:lnSpc>
            <a:spcBef>
              <a:spcPct val="0"/>
            </a:spcBef>
            <a:spcAft>
              <a:spcPct val="15000"/>
            </a:spcAft>
            <a:buChar char="••"/>
          </a:pPr>
          <a:r>
            <a:rPr lang="en-US" sz="1600" kern="1200" dirty="0" smtClean="0"/>
            <a:t>Family Friendly – For All Ages </a:t>
          </a:r>
          <a:endParaRPr lang="en-US" sz="1600" kern="1200" dirty="0"/>
        </a:p>
        <a:p>
          <a:pPr marL="171450" lvl="1" indent="-171450" algn="l" defTabSz="711200">
            <a:lnSpc>
              <a:spcPct val="90000"/>
            </a:lnSpc>
            <a:spcBef>
              <a:spcPct val="0"/>
            </a:spcBef>
            <a:spcAft>
              <a:spcPct val="15000"/>
            </a:spcAft>
            <a:buChar char="••"/>
          </a:pPr>
          <a:r>
            <a:rPr lang="en-US" sz="1600" kern="1200" dirty="0" smtClean="0"/>
            <a:t>Weight, Machines, Salon, Water Park, Classes, Dining Areas</a:t>
          </a:r>
          <a:endParaRPr lang="en-US" sz="1600" kern="1200" dirty="0"/>
        </a:p>
      </dsp:txBody>
      <dsp:txXfrm>
        <a:off x="1643948" y="3961331"/>
        <a:ext cx="5976051" cy="1199486"/>
      </dsp:txXfrm>
    </dsp:sp>
    <dsp:sp modelId="{1FDA2C2F-D35D-49E8-9D27-9468535802C7}">
      <dsp:nvSpPr>
        <dsp:cNvPr id="0" name=""/>
        <dsp:cNvSpPr/>
      </dsp:nvSpPr>
      <dsp:spPr>
        <a:xfrm>
          <a:off x="119948" y="4078255"/>
          <a:ext cx="1524000" cy="95958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1FAD-11D6-43C5-BC83-F0B58E0763CA}">
      <dsp:nvSpPr>
        <dsp:cNvPr id="0" name=""/>
        <dsp:cNvSpPr/>
      </dsp:nvSpPr>
      <dsp:spPr>
        <a:xfrm>
          <a:off x="0" y="0"/>
          <a:ext cx="7391400" cy="1211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Workout Trainer</a:t>
          </a:r>
          <a:endParaRPr lang="en-US" sz="2400" kern="1200" dirty="0"/>
        </a:p>
        <a:p>
          <a:pPr marL="171450" lvl="1" indent="-171450" algn="l" defTabSz="844550">
            <a:lnSpc>
              <a:spcPct val="90000"/>
            </a:lnSpc>
            <a:spcBef>
              <a:spcPct val="0"/>
            </a:spcBef>
            <a:spcAft>
              <a:spcPct val="15000"/>
            </a:spcAft>
            <a:buChar char="••"/>
          </a:pPr>
          <a:r>
            <a:rPr lang="en-US" sz="1900" kern="1200" dirty="0" smtClean="0"/>
            <a:t>Provides free workout</a:t>
          </a:r>
          <a:endParaRPr lang="en-US" sz="1900" kern="1200" dirty="0"/>
        </a:p>
        <a:p>
          <a:pPr marL="171450" lvl="1" indent="-171450" algn="l" defTabSz="844550">
            <a:lnSpc>
              <a:spcPct val="90000"/>
            </a:lnSpc>
            <a:spcBef>
              <a:spcPct val="0"/>
            </a:spcBef>
            <a:spcAft>
              <a:spcPct val="15000"/>
            </a:spcAft>
            <a:buChar char="••"/>
          </a:pPr>
          <a:r>
            <a:rPr lang="en-US" sz="1900" kern="1200" dirty="0" smtClean="0"/>
            <a:t>Targeted to fulfilling fitness goals</a:t>
          </a:r>
          <a:endParaRPr lang="en-US" sz="1900" kern="1200" dirty="0"/>
        </a:p>
      </dsp:txBody>
      <dsp:txXfrm>
        <a:off x="1599412" y="0"/>
        <a:ext cx="5791987" cy="1211327"/>
      </dsp:txXfrm>
    </dsp:sp>
    <dsp:sp modelId="{6210E2C7-6EBE-44E4-864E-2520F5077A3A}">
      <dsp:nvSpPr>
        <dsp:cNvPr id="0" name=""/>
        <dsp:cNvSpPr/>
      </dsp:nvSpPr>
      <dsp:spPr>
        <a:xfrm>
          <a:off x="121132" y="121132"/>
          <a:ext cx="1478280" cy="96906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59354-E579-49E6-8731-7E5EA619F2B5}">
      <dsp:nvSpPr>
        <dsp:cNvPr id="0" name=""/>
        <dsp:cNvSpPr/>
      </dsp:nvSpPr>
      <dsp:spPr>
        <a:xfrm>
          <a:off x="0" y="1332460"/>
          <a:ext cx="7391400" cy="1211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JEFIT</a:t>
          </a:r>
          <a:endParaRPr lang="en-US" sz="2400" kern="1200" dirty="0"/>
        </a:p>
        <a:p>
          <a:pPr marL="171450" lvl="1" indent="-171450" algn="l" defTabSz="844550">
            <a:lnSpc>
              <a:spcPct val="90000"/>
            </a:lnSpc>
            <a:spcBef>
              <a:spcPct val="0"/>
            </a:spcBef>
            <a:spcAft>
              <a:spcPct val="15000"/>
            </a:spcAft>
            <a:buChar char="••"/>
          </a:pPr>
          <a:r>
            <a:rPr lang="en-US" sz="1900" kern="1200" dirty="0" smtClean="0"/>
            <a:t>Focused on Strength training and body building</a:t>
          </a:r>
          <a:endParaRPr lang="en-US" sz="1900" kern="1200" dirty="0"/>
        </a:p>
        <a:p>
          <a:pPr marL="171450" lvl="1" indent="-171450" algn="l" defTabSz="844550">
            <a:lnSpc>
              <a:spcPct val="90000"/>
            </a:lnSpc>
            <a:spcBef>
              <a:spcPct val="0"/>
            </a:spcBef>
            <a:spcAft>
              <a:spcPct val="15000"/>
            </a:spcAft>
            <a:buChar char="••"/>
          </a:pPr>
          <a:r>
            <a:rPr lang="en-US" sz="1900" kern="1200" dirty="0" smtClean="0"/>
            <a:t>Personal trainer/workout tracker </a:t>
          </a:r>
          <a:endParaRPr lang="en-US" sz="1900" kern="1200" dirty="0"/>
        </a:p>
      </dsp:txBody>
      <dsp:txXfrm>
        <a:off x="1599412" y="1332460"/>
        <a:ext cx="5791987" cy="1211327"/>
      </dsp:txXfrm>
    </dsp:sp>
    <dsp:sp modelId="{820B7FD3-F768-4388-835C-C7C10E0D35F8}">
      <dsp:nvSpPr>
        <dsp:cNvPr id="0" name=""/>
        <dsp:cNvSpPr/>
      </dsp:nvSpPr>
      <dsp:spPr>
        <a:xfrm>
          <a:off x="121132" y="1453593"/>
          <a:ext cx="1478280" cy="9690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C3003-371D-4B87-AD6E-7DAA4F0AC7DB}">
      <dsp:nvSpPr>
        <dsp:cNvPr id="0" name=""/>
        <dsp:cNvSpPr/>
      </dsp:nvSpPr>
      <dsp:spPr>
        <a:xfrm>
          <a:off x="0" y="2664921"/>
          <a:ext cx="7391400" cy="1211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smtClean="0"/>
            <a:t>Skorkit</a:t>
          </a:r>
          <a:endParaRPr lang="en-US" sz="2400" kern="1200" dirty="0"/>
        </a:p>
        <a:p>
          <a:pPr marL="171450" lvl="1" indent="-171450" algn="l" defTabSz="844550">
            <a:lnSpc>
              <a:spcPct val="90000"/>
            </a:lnSpc>
            <a:spcBef>
              <a:spcPct val="0"/>
            </a:spcBef>
            <a:spcAft>
              <a:spcPct val="15000"/>
            </a:spcAft>
            <a:buChar char="••"/>
          </a:pPr>
          <a:r>
            <a:rPr lang="en-US" sz="1900" kern="1200" dirty="0" smtClean="0"/>
            <a:t>Workouts with no equipment </a:t>
          </a:r>
          <a:endParaRPr lang="en-US" sz="1900" kern="1200" dirty="0"/>
        </a:p>
        <a:p>
          <a:pPr marL="171450" lvl="1" indent="-171450" algn="l" defTabSz="844550">
            <a:lnSpc>
              <a:spcPct val="90000"/>
            </a:lnSpc>
            <a:spcBef>
              <a:spcPct val="0"/>
            </a:spcBef>
            <a:spcAft>
              <a:spcPct val="15000"/>
            </a:spcAft>
            <a:buChar char="••"/>
          </a:pPr>
          <a:r>
            <a:rPr lang="en-US" sz="1900" kern="1200" dirty="0" smtClean="0"/>
            <a:t>Strives on being the simplest way to work out</a:t>
          </a:r>
          <a:endParaRPr lang="en-US" sz="1900" kern="1200" dirty="0"/>
        </a:p>
      </dsp:txBody>
      <dsp:txXfrm>
        <a:off x="1599412" y="2664921"/>
        <a:ext cx="5791987" cy="1211327"/>
      </dsp:txXfrm>
    </dsp:sp>
    <dsp:sp modelId="{17284415-FB3A-4CD2-A974-FE803F2C2990}">
      <dsp:nvSpPr>
        <dsp:cNvPr id="0" name=""/>
        <dsp:cNvSpPr/>
      </dsp:nvSpPr>
      <dsp:spPr>
        <a:xfrm>
          <a:off x="121132" y="2786053"/>
          <a:ext cx="1478280" cy="9690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BF7DDD-528E-4958-A00B-402209044905}">
      <dsp:nvSpPr>
        <dsp:cNvPr id="0" name=""/>
        <dsp:cNvSpPr/>
      </dsp:nvSpPr>
      <dsp:spPr>
        <a:xfrm>
          <a:off x="0" y="3997381"/>
          <a:ext cx="7391400" cy="1211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Nike+	</a:t>
          </a:r>
        </a:p>
        <a:p>
          <a:pPr marL="171450" lvl="1" indent="-171450" algn="l" defTabSz="844550">
            <a:lnSpc>
              <a:spcPct val="90000"/>
            </a:lnSpc>
            <a:spcBef>
              <a:spcPct val="0"/>
            </a:spcBef>
            <a:spcAft>
              <a:spcPct val="15000"/>
            </a:spcAft>
            <a:buChar char="••"/>
          </a:pPr>
          <a:r>
            <a:rPr lang="en-US" sz="1900" kern="1200" dirty="0" smtClean="0"/>
            <a:t>Utilizes Nike wristband to track training activity</a:t>
          </a:r>
        </a:p>
        <a:p>
          <a:pPr marL="171450" lvl="1" indent="-171450" algn="l" defTabSz="844550">
            <a:lnSpc>
              <a:spcPct val="90000"/>
            </a:lnSpc>
            <a:spcBef>
              <a:spcPct val="0"/>
            </a:spcBef>
            <a:spcAft>
              <a:spcPct val="15000"/>
            </a:spcAft>
            <a:buChar char="••"/>
          </a:pPr>
          <a:r>
            <a:rPr lang="en-US" sz="1900" kern="1200" dirty="0" smtClean="0"/>
            <a:t>Equipment automatically inputs data</a:t>
          </a:r>
        </a:p>
      </dsp:txBody>
      <dsp:txXfrm>
        <a:off x="1599412" y="3997381"/>
        <a:ext cx="5791987" cy="1211327"/>
      </dsp:txXfrm>
    </dsp:sp>
    <dsp:sp modelId="{6A39B0A9-4BB5-4574-83E4-6B10AA2BE62D}">
      <dsp:nvSpPr>
        <dsp:cNvPr id="0" name=""/>
        <dsp:cNvSpPr/>
      </dsp:nvSpPr>
      <dsp:spPr>
        <a:xfrm>
          <a:off x="121132" y="4118514"/>
          <a:ext cx="1478280" cy="96906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6700A-DDC4-4242-9053-266427B82731}">
      <dsp:nvSpPr>
        <dsp:cNvPr id="0" name=""/>
        <dsp:cNvSpPr/>
      </dsp:nvSpPr>
      <dsp:spPr>
        <a:xfrm>
          <a:off x="0" y="317348"/>
          <a:ext cx="7772400" cy="215574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9698" numCol="1" spcCol="1270" anchor="ctr" anchorCtr="0">
          <a:noAutofit/>
        </a:bodyPr>
        <a:lstStyle/>
        <a:p>
          <a:pPr lvl="0" algn="l" defTabSz="933450">
            <a:lnSpc>
              <a:spcPct val="90000"/>
            </a:lnSpc>
            <a:spcBef>
              <a:spcPct val="0"/>
            </a:spcBef>
            <a:spcAft>
              <a:spcPct val="35000"/>
            </a:spcAft>
          </a:pPr>
          <a:r>
            <a:rPr lang="en-US" sz="2100" kern="1200" dirty="0" smtClean="0"/>
            <a:t>Design &amp; Preparation</a:t>
          </a:r>
          <a:endParaRPr lang="en-US" sz="2100" kern="1200" dirty="0"/>
        </a:p>
      </dsp:txBody>
      <dsp:txXfrm>
        <a:off x="0" y="856284"/>
        <a:ext cx="7233464" cy="1077873"/>
      </dsp:txXfrm>
    </dsp:sp>
    <dsp:sp modelId="{8D3B93FB-30AF-46C8-BF74-07BE1C2F9CD6}">
      <dsp:nvSpPr>
        <dsp:cNvPr id="0" name=""/>
        <dsp:cNvSpPr/>
      </dsp:nvSpPr>
      <dsp:spPr>
        <a:xfrm>
          <a:off x="0" y="1483662"/>
          <a:ext cx="2393899" cy="278807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1. Survey Gym </a:t>
          </a:r>
          <a:endParaRPr lang="en-US" sz="2100" kern="1200" dirty="0"/>
        </a:p>
        <a:p>
          <a:pPr lvl="0" algn="l" defTabSz="933450">
            <a:lnSpc>
              <a:spcPct val="90000"/>
            </a:lnSpc>
            <a:spcBef>
              <a:spcPct val="0"/>
            </a:spcBef>
            <a:spcAft>
              <a:spcPct val="35000"/>
            </a:spcAft>
          </a:pPr>
          <a:r>
            <a:rPr lang="en-US" sz="2100" kern="1200" dirty="0" smtClean="0"/>
            <a:t>2. Gym Blueprint</a:t>
          </a:r>
          <a:endParaRPr lang="en-US" sz="2100" kern="1200" dirty="0"/>
        </a:p>
        <a:p>
          <a:pPr lvl="0" algn="l" defTabSz="933450">
            <a:lnSpc>
              <a:spcPct val="90000"/>
            </a:lnSpc>
            <a:spcBef>
              <a:spcPct val="0"/>
            </a:spcBef>
            <a:spcAft>
              <a:spcPct val="35000"/>
            </a:spcAft>
          </a:pPr>
          <a:r>
            <a:rPr lang="en-US" sz="2100" kern="1200" dirty="0" smtClean="0"/>
            <a:t>3. Technical Specifications</a:t>
          </a:r>
        </a:p>
        <a:p>
          <a:pPr lvl="0" algn="l" defTabSz="933450">
            <a:lnSpc>
              <a:spcPct val="90000"/>
            </a:lnSpc>
            <a:spcBef>
              <a:spcPct val="0"/>
            </a:spcBef>
            <a:spcAft>
              <a:spcPct val="35000"/>
            </a:spcAft>
          </a:pPr>
          <a:endParaRPr lang="en-US" sz="2100" kern="1200" dirty="0" smtClean="0"/>
        </a:p>
        <a:p>
          <a:pPr lvl="0" algn="l" defTabSz="933450">
            <a:lnSpc>
              <a:spcPct val="90000"/>
            </a:lnSpc>
            <a:spcBef>
              <a:spcPct val="0"/>
            </a:spcBef>
            <a:spcAft>
              <a:spcPct val="35000"/>
            </a:spcAft>
          </a:pPr>
          <a:endParaRPr lang="en-US" sz="2100" kern="1200" dirty="0"/>
        </a:p>
      </dsp:txBody>
      <dsp:txXfrm>
        <a:off x="0" y="1483662"/>
        <a:ext cx="2393899" cy="2788073"/>
      </dsp:txXfrm>
    </dsp:sp>
    <dsp:sp modelId="{96210926-E83F-4E7C-A51A-825C12F2CC36}">
      <dsp:nvSpPr>
        <dsp:cNvPr id="0" name=""/>
        <dsp:cNvSpPr/>
      </dsp:nvSpPr>
      <dsp:spPr>
        <a:xfrm>
          <a:off x="2386261" y="1203675"/>
          <a:ext cx="5378500" cy="113195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9698" numCol="1" spcCol="1270" anchor="ctr" anchorCtr="0">
          <a:noAutofit/>
        </a:bodyPr>
        <a:lstStyle/>
        <a:p>
          <a:pPr lvl="0" algn="l" defTabSz="933450">
            <a:lnSpc>
              <a:spcPct val="90000"/>
            </a:lnSpc>
            <a:spcBef>
              <a:spcPct val="0"/>
            </a:spcBef>
            <a:spcAft>
              <a:spcPct val="35000"/>
            </a:spcAft>
          </a:pPr>
          <a:r>
            <a:rPr lang="en-US" sz="2100" kern="1200" dirty="0" smtClean="0"/>
            <a:t>Refinement &amp; Iteration</a:t>
          </a:r>
          <a:endParaRPr lang="en-US" sz="2100" kern="1200" dirty="0"/>
        </a:p>
      </dsp:txBody>
      <dsp:txXfrm>
        <a:off x="2386261" y="1486664"/>
        <a:ext cx="5095511" cy="565979"/>
      </dsp:txXfrm>
    </dsp:sp>
    <dsp:sp modelId="{D28711DB-1990-4933-9C8F-8EA74EFC7414}">
      <dsp:nvSpPr>
        <dsp:cNvPr id="0" name=""/>
        <dsp:cNvSpPr/>
      </dsp:nvSpPr>
      <dsp:spPr>
        <a:xfrm>
          <a:off x="2393899" y="1965583"/>
          <a:ext cx="2393899" cy="257886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1. App features &amp; Infrastructure</a:t>
          </a:r>
        </a:p>
        <a:p>
          <a:pPr lvl="0" algn="l" defTabSz="933450">
            <a:lnSpc>
              <a:spcPct val="90000"/>
            </a:lnSpc>
            <a:spcBef>
              <a:spcPct val="0"/>
            </a:spcBef>
            <a:spcAft>
              <a:spcPct val="35000"/>
            </a:spcAft>
          </a:pPr>
          <a:r>
            <a:rPr lang="en-US" sz="2100" kern="1200" dirty="0" smtClean="0"/>
            <a:t>2. Software Development</a:t>
          </a:r>
        </a:p>
        <a:p>
          <a:pPr lvl="0" algn="l" defTabSz="933450">
            <a:lnSpc>
              <a:spcPct val="90000"/>
            </a:lnSpc>
            <a:spcBef>
              <a:spcPct val="0"/>
            </a:spcBef>
            <a:spcAft>
              <a:spcPct val="35000"/>
            </a:spcAft>
          </a:pPr>
          <a:r>
            <a:rPr lang="en-US" sz="2100" kern="1200" dirty="0" smtClean="0"/>
            <a:t>3. Finalize Application </a:t>
          </a:r>
          <a:endParaRPr lang="en-US" sz="2100" kern="1200" dirty="0"/>
        </a:p>
      </dsp:txBody>
      <dsp:txXfrm>
        <a:off x="2393899" y="1965583"/>
        <a:ext cx="2393899" cy="2578869"/>
      </dsp:txXfrm>
    </dsp:sp>
    <dsp:sp modelId="{705103B4-ED63-4092-98D1-7712C3516552}">
      <dsp:nvSpPr>
        <dsp:cNvPr id="0" name=""/>
        <dsp:cNvSpPr/>
      </dsp:nvSpPr>
      <dsp:spPr>
        <a:xfrm>
          <a:off x="4787798" y="1669151"/>
          <a:ext cx="2984601" cy="113195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9698" numCol="1" spcCol="1270" anchor="ctr" anchorCtr="0">
          <a:noAutofit/>
        </a:bodyPr>
        <a:lstStyle/>
        <a:p>
          <a:pPr lvl="0" algn="l" defTabSz="933450">
            <a:lnSpc>
              <a:spcPct val="90000"/>
            </a:lnSpc>
            <a:spcBef>
              <a:spcPct val="0"/>
            </a:spcBef>
            <a:spcAft>
              <a:spcPct val="35000"/>
            </a:spcAft>
          </a:pPr>
          <a:r>
            <a:rPr lang="en-US" sz="2100" kern="1200" dirty="0" smtClean="0"/>
            <a:t>Test &amp; Deployment</a:t>
          </a:r>
          <a:endParaRPr lang="en-US" sz="2100" kern="1200" dirty="0"/>
        </a:p>
      </dsp:txBody>
      <dsp:txXfrm>
        <a:off x="4787798" y="1952140"/>
        <a:ext cx="2701612" cy="565979"/>
      </dsp:txXfrm>
    </dsp:sp>
    <dsp:sp modelId="{48FED467-56B8-468A-9BB6-EB8DB4D8B845}">
      <dsp:nvSpPr>
        <dsp:cNvPr id="0" name=""/>
        <dsp:cNvSpPr/>
      </dsp:nvSpPr>
      <dsp:spPr>
        <a:xfrm>
          <a:off x="4772525" y="2391852"/>
          <a:ext cx="2393899" cy="253792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1. Integration testing</a:t>
          </a:r>
          <a:endParaRPr lang="en-US" sz="2100" kern="1200" dirty="0"/>
        </a:p>
        <a:p>
          <a:pPr lvl="0" algn="l" defTabSz="933450">
            <a:lnSpc>
              <a:spcPct val="90000"/>
            </a:lnSpc>
            <a:spcBef>
              <a:spcPct val="0"/>
            </a:spcBef>
            <a:spcAft>
              <a:spcPct val="35000"/>
            </a:spcAft>
          </a:pPr>
          <a:r>
            <a:rPr lang="en-US" sz="2100" kern="1200" dirty="0" smtClean="0"/>
            <a:t>2. App Deployment</a:t>
          </a:r>
          <a:endParaRPr lang="en-US" sz="2100" kern="1200" dirty="0"/>
        </a:p>
        <a:p>
          <a:pPr lvl="0" algn="l" defTabSz="933450">
            <a:lnSpc>
              <a:spcPct val="90000"/>
            </a:lnSpc>
            <a:spcBef>
              <a:spcPct val="0"/>
            </a:spcBef>
            <a:spcAft>
              <a:spcPct val="35000"/>
            </a:spcAft>
          </a:pPr>
          <a:r>
            <a:rPr lang="en-US" sz="2100" kern="1200" dirty="0" smtClean="0"/>
            <a:t>3. Data Collection &amp; Analysis</a:t>
          </a:r>
          <a:endParaRPr lang="en-US" sz="2100" kern="1200" dirty="0"/>
        </a:p>
      </dsp:txBody>
      <dsp:txXfrm>
        <a:off x="4772525" y="2391852"/>
        <a:ext cx="2393899" cy="2537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6700A-DDC4-4242-9053-266427B82731}">
      <dsp:nvSpPr>
        <dsp:cNvPr id="0" name=""/>
        <dsp:cNvSpPr/>
      </dsp:nvSpPr>
      <dsp:spPr>
        <a:xfrm>
          <a:off x="0" y="297450"/>
          <a:ext cx="7772400" cy="215592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254000" bIns="179713" numCol="1" spcCol="1270" anchor="ctr" anchorCtr="0">
          <a:noAutofit/>
        </a:bodyPr>
        <a:lstStyle/>
        <a:p>
          <a:pPr lvl="0" algn="l" defTabSz="1644650">
            <a:lnSpc>
              <a:spcPct val="90000"/>
            </a:lnSpc>
            <a:spcBef>
              <a:spcPct val="0"/>
            </a:spcBef>
            <a:spcAft>
              <a:spcPct val="35000"/>
            </a:spcAft>
          </a:pPr>
          <a:r>
            <a:rPr lang="en-US" sz="3700" kern="1200" dirty="0" smtClean="0"/>
            <a:t>Phase 1 </a:t>
          </a:r>
          <a:endParaRPr lang="en-US" sz="3700" kern="1200" dirty="0"/>
        </a:p>
      </dsp:txBody>
      <dsp:txXfrm>
        <a:off x="0" y="836430"/>
        <a:ext cx="7233420" cy="1077960"/>
      </dsp:txXfrm>
    </dsp:sp>
    <dsp:sp modelId="{8D3B93FB-30AF-46C8-BF74-07BE1C2F9CD6}">
      <dsp:nvSpPr>
        <dsp:cNvPr id="0" name=""/>
        <dsp:cNvSpPr/>
      </dsp:nvSpPr>
      <dsp:spPr>
        <a:xfrm>
          <a:off x="0" y="1524004"/>
          <a:ext cx="3590848" cy="30196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1.  Focus on Gym users </a:t>
          </a:r>
          <a:endParaRPr lang="en-US" sz="2500" kern="1200" dirty="0"/>
        </a:p>
        <a:p>
          <a:pPr lvl="0" algn="l" defTabSz="1111250">
            <a:lnSpc>
              <a:spcPct val="90000"/>
            </a:lnSpc>
            <a:spcBef>
              <a:spcPct val="0"/>
            </a:spcBef>
            <a:spcAft>
              <a:spcPct val="35000"/>
            </a:spcAft>
          </a:pPr>
          <a:r>
            <a:rPr lang="en-US" sz="2500" kern="1200" dirty="0" smtClean="0"/>
            <a:t>2.  Capacity of overall gym and specific machines </a:t>
          </a:r>
        </a:p>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endParaRPr lang="en-US" sz="2500" kern="1200" dirty="0"/>
        </a:p>
      </dsp:txBody>
      <dsp:txXfrm>
        <a:off x="0" y="1524004"/>
        <a:ext cx="3590848" cy="3019672"/>
      </dsp:txXfrm>
    </dsp:sp>
    <dsp:sp modelId="{96210926-E83F-4E7C-A51A-825C12F2CC36}">
      <dsp:nvSpPr>
        <dsp:cNvPr id="0" name=""/>
        <dsp:cNvSpPr/>
      </dsp:nvSpPr>
      <dsp:spPr>
        <a:xfrm>
          <a:off x="3584910" y="908692"/>
          <a:ext cx="4181551" cy="168211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254000" bIns="179713" numCol="1" spcCol="1270" anchor="ctr" anchorCtr="0">
          <a:noAutofit/>
        </a:bodyPr>
        <a:lstStyle/>
        <a:p>
          <a:pPr lvl="0" algn="l" defTabSz="1644650">
            <a:lnSpc>
              <a:spcPct val="90000"/>
            </a:lnSpc>
            <a:spcBef>
              <a:spcPct val="0"/>
            </a:spcBef>
            <a:spcAft>
              <a:spcPct val="35000"/>
            </a:spcAft>
          </a:pPr>
          <a:r>
            <a:rPr lang="en-US" sz="3700" kern="1200" dirty="0" smtClean="0"/>
            <a:t>Phase 2 </a:t>
          </a:r>
          <a:endParaRPr lang="en-US" sz="3700" kern="1200" dirty="0"/>
        </a:p>
      </dsp:txBody>
      <dsp:txXfrm>
        <a:off x="3584910" y="1329220"/>
        <a:ext cx="3761023" cy="841056"/>
      </dsp:txXfrm>
    </dsp:sp>
    <dsp:sp modelId="{D28711DB-1990-4933-9C8F-8EA74EFC7414}">
      <dsp:nvSpPr>
        <dsp:cNvPr id="0" name=""/>
        <dsp:cNvSpPr/>
      </dsp:nvSpPr>
      <dsp:spPr>
        <a:xfrm>
          <a:off x="3581404" y="1981201"/>
          <a:ext cx="3590848" cy="298833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1.  Focus on Gym Management </a:t>
          </a:r>
        </a:p>
        <a:p>
          <a:pPr lvl="0" algn="l" defTabSz="1111250">
            <a:lnSpc>
              <a:spcPct val="90000"/>
            </a:lnSpc>
            <a:spcBef>
              <a:spcPct val="0"/>
            </a:spcBef>
            <a:spcAft>
              <a:spcPct val="35000"/>
            </a:spcAft>
          </a:pPr>
          <a:r>
            <a:rPr lang="en-US" sz="2500" kern="1200" dirty="0" smtClean="0"/>
            <a:t>2.  Provide data of usage frequency for equipment </a:t>
          </a:r>
        </a:p>
      </dsp:txBody>
      <dsp:txXfrm>
        <a:off x="3581404" y="1981201"/>
        <a:ext cx="3590848" cy="2988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ED49F-F1D5-4E41-8070-3E266724B0CA}">
      <dsp:nvSpPr>
        <dsp:cNvPr id="0" name=""/>
        <dsp:cNvSpPr/>
      </dsp:nvSpPr>
      <dsp:spPr>
        <a:xfrm>
          <a:off x="1007807" y="0"/>
          <a:ext cx="1958984" cy="956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Check capacity</a:t>
          </a:r>
          <a:endParaRPr lang="en-US" sz="2800" kern="1200" dirty="0"/>
        </a:p>
      </dsp:txBody>
      <dsp:txXfrm>
        <a:off x="1035818" y="28011"/>
        <a:ext cx="1902962" cy="900349"/>
      </dsp:txXfrm>
    </dsp:sp>
    <dsp:sp modelId="{F62F2CCD-F4B3-49DE-BBE9-977B5780D3C9}">
      <dsp:nvSpPr>
        <dsp:cNvPr id="0" name=""/>
        <dsp:cNvSpPr/>
      </dsp:nvSpPr>
      <dsp:spPr>
        <a:xfrm rot="452">
          <a:off x="3108925" y="280705"/>
          <a:ext cx="342412" cy="39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108925" y="359758"/>
        <a:ext cx="239688" cy="237180"/>
      </dsp:txXfrm>
    </dsp:sp>
    <dsp:sp modelId="{DB2A964D-CB26-4619-B23A-E949100DE135}">
      <dsp:nvSpPr>
        <dsp:cNvPr id="0" name=""/>
        <dsp:cNvSpPr/>
      </dsp:nvSpPr>
      <dsp:spPr>
        <a:xfrm>
          <a:off x="3612853" y="342"/>
          <a:ext cx="1958984" cy="956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Equipment usage</a:t>
          </a:r>
          <a:endParaRPr lang="en-US" sz="2400" kern="1200" dirty="0"/>
        </a:p>
      </dsp:txBody>
      <dsp:txXfrm>
        <a:off x="3640864" y="28353"/>
        <a:ext cx="1902962" cy="900349"/>
      </dsp:txXfrm>
    </dsp:sp>
    <dsp:sp modelId="{CF7E92D2-9686-4CD7-94BF-9BE62F5FEC8B}">
      <dsp:nvSpPr>
        <dsp:cNvPr id="0" name=""/>
        <dsp:cNvSpPr/>
      </dsp:nvSpPr>
      <dsp:spPr>
        <a:xfrm rot="5400000">
          <a:off x="4423386" y="1068291"/>
          <a:ext cx="337918" cy="39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4473756" y="1096982"/>
        <a:ext cx="237180" cy="236543"/>
      </dsp:txXfrm>
    </dsp:sp>
    <dsp:sp modelId="{269D3ABB-4256-4B1B-8BD3-7415115528E4}">
      <dsp:nvSpPr>
        <dsp:cNvPr id="0" name=""/>
        <dsp:cNvSpPr/>
      </dsp:nvSpPr>
      <dsp:spPr>
        <a:xfrm>
          <a:off x="3612853" y="1594295"/>
          <a:ext cx="1958984" cy="956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Scan into section</a:t>
          </a:r>
          <a:endParaRPr lang="en-US" sz="2400" kern="1200" dirty="0"/>
        </a:p>
      </dsp:txBody>
      <dsp:txXfrm>
        <a:off x="3640864" y="1622306"/>
        <a:ext cx="1902962" cy="900349"/>
      </dsp:txXfrm>
    </dsp:sp>
    <dsp:sp modelId="{AAB9C039-78F7-43B3-AEC3-047B94B0B933}">
      <dsp:nvSpPr>
        <dsp:cNvPr id="0" name=""/>
        <dsp:cNvSpPr/>
      </dsp:nvSpPr>
      <dsp:spPr>
        <a:xfrm rot="10800000">
          <a:off x="3134667" y="1874831"/>
          <a:ext cx="337918" cy="39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236042" y="1953891"/>
        <a:ext cx="236543" cy="237180"/>
      </dsp:txXfrm>
    </dsp:sp>
    <dsp:sp modelId="{792630AA-E1EB-41F9-B59D-C360AF48019E}">
      <dsp:nvSpPr>
        <dsp:cNvPr id="0" name=""/>
        <dsp:cNvSpPr/>
      </dsp:nvSpPr>
      <dsp:spPr>
        <a:xfrm>
          <a:off x="1016287" y="1594295"/>
          <a:ext cx="1958984" cy="956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Scan out of section</a:t>
          </a:r>
          <a:endParaRPr lang="en-US" sz="2400" kern="1200" dirty="0"/>
        </a:p>
      </dsp:txBody>
      <dsp:txXfrm>
        <a:off x="1044298" y="1622306"/>
        <a:ext cx="1902962" cy="900349"/>
      </dsp:txXfrm>
    </dsp:sp>
    <dsp:sp modelId="{4556695D-D94D-4FB7-94FA-9AA97A483E5D}">
      <dsp:nvSpPr>
        <dsp:cNvPr id="0" name=""/>
        <dsp:cNvSpPr/>
      </dsp:nvSpPr>
      <dsp:spPr>
        <a:xfrm rot="5455400">
          <a:off x="1814014" y="2662410"/>
          <a:ext cx="338143" cy="395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865313" y="2690995"/>
        <a:ext cx="237180" cy="236700"/>
      </dsp:txXfrm>
    </dsp:sp>
    <dsp:sp modelId="{3159B39D-3622-43B6-9595-C1EBF08CC0AA}">
      <dsp:nvSpPr>
        <dsp:cNvPr id="0" name=""/>
        <dsp:cNvSpPr/>
      </dsp:nvSpPr>
      <dsp:spPr>
        <a:xfrm>
          <a:off x="990593" y="3188591"/>
          <a:ext cx="1958984" cy="956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Check personal activity/stats</a:t>
          </a:r>
          <a:endParaRPr lang="en-US" sz="1800" kern="1200" dirty="0"/>
        </a:p>
      </dsp:txBody>
      <dsp:txXfrm>
        <a:off x="1018604" y="3216602"/>
        <a:ext cx="1902962" cy="90034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12808-0000-9E45-816B-FC33DE3D4197}" type="datetimeFigureOut">
              <a:rPr lang="en-US" smtClean="0"/>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48A43-EE3C-124D-B4B5-40A3A829B396}" type="slidenum">
              <a:rPr lang="en-US" smtClean="0"/>
              <a:t>‹#›</a:t>
            </a:fld>
            <a:endParaRPr lang="en-US"/>
          </a:p>
        </p:txBody>
      </p:sp>
    </p:spTree>
    <p:extLst>
      <p:ext uri="{BB962C8B-B14F-4D97-AF65-F5344CB8AC3E}">
        <p14:creationId xmlns:p14="http://schemas.microsoft.com/office/powerpoint/2010/main" val="232799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problem that we’re addressing is the wait time at gyms especially during peak times where they become overcrowded.  From our own experiences we know how frustrating this can be, especially when you plan your workouts out in advance, even down to which machines you’re going to use.  And overall this problem can affect customer retention rates if members become frustrated too often and decide to take their membership elsewhere. </a:t>
            </a:r>
          </a:p>
          <a:p>
            <a:endParaRPr lang="en-US" baseline="0" dirty="0" smtClean="0"/>
          </a:p>
          <a:p>
            <a:r>
              <a:rPr lang="en-US" baseline="0" dirty="0" smtClean="0"/>
              <a:t>What we’re proposing is not only going to benefit gym members but also the management teams at gyms, and through research we’ve found that the opportunity does exist to enter the market.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F48A43-EE3C-124D-B4B5-40A3A829B396}" type="slidenum">
              <a:rPr lang="en-US" smtClean="0"/>
              <a:t>3</a:t>
            </a:fld>
            <a:endParaRPr lang="en-US"/>
          </a:p>
        </p:txBody>
      </p:sp>
    </p:spTree>
    <p:extLst>
      <p:ext uri="{BB962C8B-B14F-4D97-AF65-F5344CB8AC3E}">
        <p14:creationId xmlns:p14="http://schemas.microsoft.com/office/powerpoint/2010/main" val="270279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our solution is GymTyme which is a mobile app that tracks gym activity in real-time.  And it accomplishes this through the use of thermal cameras and RFID bracelets and readers that are located in each area of the gym.  </a:t>
            </a:r>
          </a:p>
          <a:p>
            <a:endParaRPr lang="en-US" baseline="0" dirty="0" smtClean="0"/>
          </a:p>
          <a:p>
            <a:r>
              <a:rPr lang="en-US" baseline="0" dirty="0" smtClean="0"/>
              <a:t>We’ll be targeting new gyms so the RFID bracelet will essentially be their membership card and just like a normal card they</a:t>
            </a:r>
            <a:r>
              <a:rPr lang="fr-FR" baseline="0" dirty="0" smtClean="0"/>
              <a:t>’</a:t>
            </a:r>
            <a:r>
              <a:rPr lang="en-US" baseline="0" dirty="0" err="1" smtClean="0"/>
              <a:t>ll</a:t>
            </a:r>
            <a:r>
              <a:rPr lang="en-US" baseline="0" dirty="0" smtClean="0"/>
              <a:t> be designed in such a way that you can hook them onto your key chain so you don’t lose them.  They also only cost about $.20 to make when you buy them in bulk so the gym isn’t going to take a major hit if some of their members lose the bracelet.  </a:t>
            </a:r>
          </a:p>
          <a:p>
            <a:endParaRPr lang="en-US" baseline="0" dirty="0" smtClean="0"/>
          </a:p>
          <a:p>
            <a:r>
              <a:rPr lang="en-US" baseline="0" dirty="0" smtClean="0"/>
              <a:t>So basically members will swipe in at different areas and they information will be sent to the app so other people can see the capacity of certain areas throughout the gym.  And for the actual gym this benefits them by showing them peak times for certain machines and which machines they need more of or can get rid of.  </a:t>
            </a:r>
          </a:p>
          <a:p>
            <a:endParaRPr lang="en-US" dirty="0"/>
          </a:p>
        </p:txBody>
      </p:sp>
      <p:sp>
        <p:nvSpPr>
          <p:cNvPr id="4" name="Slide Number Placeholder 3"/>
          <p:cNvSpPr>
            <a:spLocks noGrp="1"/>
          </p:cNvSpPr>
          <p:nvPr>
            <p:ph type="sldNum" sz="quarter" idx="10"/>
          </p:nvPr>
        </p:nvSpPr>
        <p:spPr/>
        <p:txBody>
          <a:bodyPr/>
          <a:lstStyle/>
          <a:p>
            <a:fld id="{CDF48A43-EE3C-124D-B4B5-40A3A829B396}" type="slidenum">
              <a:rPr lang="en-US" smtClean="0"/>
              <a:t>4</a:t>
            </a:fld>
            <a:endParaRPr lang="en-US"/>
          </a:p>
        </p:txBody>
      </p:sp>
    </p:spTree>
    <p:extLst>
      <p:ext uri="{BB962C8B-B14F-4D97-AF65-F5344CB8AC3E}">
        <p14:creationId xmlns:p14="http://schemas.microsoft.com/office/powerpoint/2010/main" val="91219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a:t>
            </a:r>
            <a:r>
              <a:rPr lang="en-US" baseline="0" dirty="0" smtClean="0"/>
              <a:t> there are 4 different markets in the fitness industry that we can potentially target.  You have the serious weight lifters who frequent gyms like </a:t>
            </a:r>
            <a:r>
              <a:rPr lang="en-US" baseline="0" dirty="0" err="1" smtClean="0"/>
              <a:t>Golds</a:t>
            </a:r>
            <a:r>
              <a:rPr lang="en-US" baseline="0" dirty="0" smtClean="0"/>
              <a:t> Gym which is more of a high end gym they have a bunch of locations and it’s $30 a month. </a:t>
            </a:r>
          </a:p>
          <a:p>
            <a:endParaRPr lang="en-US" baseline="0" dirty="0" smtClean="0"/>
          </a:p>
          <a:p>
            <a:r>
              <a:rPr lang="en-US" baseline="0" dirty="0" smtClean="0"/>
              <a:t>Then you have gyms like Planet Fitness who monthly membership fee is a third of </a:t>
            </a:r>
            <a:r>
              <a:rPr lang="en-US" baseline="0" dirty="0" err="1" smtClean="0"/>
              <a:t>Golds</a:t>
            </a:r>
            <a:r>
              <a:rPr lang="en-US" baseline="0" dirty="0" smtClean="0"/>
              <a:t>.  And they really focus on the judgment free zone and that anyone can come to their gym.  From people who haven’t worked out a day in their life to people who work out twice per day.  </a:t>
            </a:r>
          </a:p>
          <a:p>
            <a:endParaRPr lang="en-US" baseline="0" dirty="0" smtClean="0"/>
          </a:p>
          <a:p>
            <a:r>
              <a:rPr lang="en-US" dirty="0" smtClean="0"/>
              <a:t>LA is</a:t>
            </a:r>
            <a:r>
              <a:rPr lang="en-US" baseline="0" dirty="0" smtClean="0"/>
              <a:t> closely related to </a:t>
            </a:r>
            <a:r>
              <a:rPr lang="en-US" baseline="0" dirty="0" err="1" smtClean="0"/>
              <a:t>Golds</a:t>
            </a:r>
            <a:r>
              <a:rPr lang="en-US" baseline="0" dirty="0" smtClean="0"/>
              <a:t> in that they target more weight lifters and people who are serious about working out.  But they offer more exclusive services like saunas, a bunch of different fitness classes, basketball courts, and even a pool.  Again it’s about $30 per month but they also charge a $99 </a:t>
            </a:r>
            <a:r>
              <a:rPr lang="en-US" baseline="0" dirty="0" err="1" smtClean="0"/>
              <a:t>inititation</a:t>
            </a:r>
            <a:r>
              <a:rPr lang="en-US" baseline="0" dirty="0" smtClean="0"/>
              <a:t> fee. </a:t>
            </a:r>
          </a:p>
          <a:p>
            <a:endParaRPr lang="en-US" baseline="0" dirty="0" smtClean="0"/>
          </a:p>
          <a:p>
            <a:r>
              <a:rPr lang="en-US" baseline="0" dirty="0" smtClean="0"/>
              <a:t>And then finally you have more family friendly fitness centers like the Newtown Athletic Club.  It costs $60 per month and that’s because they have a bunch of different services.  Not only can you workout but they have different food services, a small water park outside and they even have a spa and salon.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F48A43-EE3C-124D-B4B5-40A3A829B396}" type="slidenum">
              <a:rPr lang="en-US" smtClean="0"/>
              <a:t>5</a:t>
            </a:fld>
            <a:endParaRPr lang="en-US"/>
          </a:p>
        </p:txBody>
      </p:sp>
    </p:spTree>
    <p:extLst>
      <p:ext uri="{BB962C8B-B14F-4D97-AF65-F5344CB8AC3E}">
        <p14:creationId xmlns:p14="http://schemas.microsoft.com/office/powerpoint/2010/main" val="69789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Workout Trainer:</a:t>
            </a:r>
          </a:p>
          <a:p>
            <a:r>
              <a:rPr lang="en-US" baseline="0" dirty="0" smtClean="0"/>
              <a:t> - designed to stay fit with simple workouts </a:t>
            </a:r>
          </a:p>
          <a:p>
            <a:r>
              <a:rPr lang="en-US" baseline="0" dirty="0" smtClean="0"/>
              <a:t>JEFIT: </a:t>
            </a:r>
          </a:p>
          <a:p>
            <a:r>
              <a:rPr lang="en-US" baseline="0" dirty="0" smtClean="0"/>
              <a:t> - Focused on hard core lifters </a:t>
            </a:r>
          </a:p>
          <a:p>
            <a:r>
              <a:rPr lang="en-US" baseline="0" dirty="0" err="1" smtClean="0"/>
              <a:t>Skorkit</a:t>
            </a:r>
            <a:r>
              <a:rPr lang="en-US" baseline="0" dirty="0" smtClean="0"/>
              <a:t>: </a:t>
            </a:r>
          </a:p>
          <a:p>
            <a:r>
              <a:rPr lang="en-US" baseline="0" dirty="0" smtClean="0"/>
              <a:t>-Easy fast and simple workouts</a:t>
            </a:r>
          </a:p>
          <a:p>
            <a:r>
              <a:rPr lang="en-US" baseline="0" dirty="0" smtClean="0"/>
              <a:t>Nike+:</a:t>
            </a:r>
          </a:p>
          <a:p>
            <a:r>
              <a:rPr lang="en-US" baseline="0" dirty="0" smtClean="0"/>
              <a:t>-High tech product uses </a:t>
            </a:r>
            <a:r>
              <a:rPr lang="en-US" baseline="0" dirty="0" err="1" smtClean="0"/>
              <a:t>nike</a:t>
            </a:r>
            <a:r>
              <a:rPr lang="en-US" baseline="0" dirty="0" smtClean="0"/>
              <a:t> wristband to automatically input data</a:t>
            </a:r>
            <a:endParaRPr lang="en-US" dirty="0"/>
          </a:p>
        </p:txBody>
      </p:sp>
      <p:sp>
        <p:nvSpPr>
          <p:cNvPr id="4" name="Slide Number Placeholder 3"/>
          <p:cNvSpPr>
            <a:spLocks noGrp="1"/>
          </p:cNvSpPr>
          <p:nvPr>
            <p:ph type="sldNum" sz="quarter" idx="10"/>
          </p:nvPr>
        </p:nvSpPr>
        <p:spPr/>
        <p:txBody>
          <a:bodyPr/>
          <a:lstStyle/>
          <a:p>
            <a:fld id="{CDF48A43-EE3C-124D-B4B5-40A3A829B396}" type="slidenum">
              <a:rPr lang="en-US" smtClean="0"/>
              <a:t>6</a:t>
            </a:fld>
            <a:endParaRPr lang="en-US"/>
          </a:p>
        </p:txBody>
      </p:sp>
    </p:spTree>
    <p:extLst>
      <p:ext uri="{BB962C8B-B14F-4D97-AF65-F5344CB8AC3E}">
        <p14:creationId xmlns:p14="http://schemas.microsoft.com/office/powerpoint/2010/main" val="168982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DF48A43-EE3C-124D-B4B5-40A3A829B396}" type="slidenum">
              <a:rPr lang="en-US" smtClean="0"/>
              <a:t>9</a:t>
            </a:fld>
            <a:endParaRPr lang="en-US"/>
          </a:p>
        </p:txBody>
      </p:sp>
    </p:spTree>
    <p:extLst>
      <p:ext uri="{BB962C8B-B14F-4D97-AF65-F5344CB8AC3E}">
        <p14:creationId xmlns:p14="http://schemas.microsoft.com/office/powerpoint/2010/main" val="181433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AA90078-027D-4997-B7FC-A234E06010DF}" type="datetimeFigureOut">
              <a:rPr lang="en-US" smtClean="0"/>
              <a:t>5/4/2016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AA90078-027D-4997-B7FC-A234E06010DF}"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46833-4D54-4294-A4C9-B6CF4D8BE4EF}" type="slidenum">
              <a:rPr lang="en-US" smtClean="0"/>
              <a:t>‹#›</a:t>
            </a:fld>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AA90078-027D-4997-B7FC-A234E06010DF}"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46833-4D54-4294-A4C9-B6CF4D8BE4EF}" type="slidenum">
              <a:rPr lang="en-US" smtClean="0"/>
              <a:t>‹#›</a:t>
            </a:fld>
            <a:endParaRPr 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A90078-027D-4997-B7FC-A234E06010DF}"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46833-4D54-4294-A4C9-B6CF4D8BE4EF}" type="slidenum">
              <a:rPr lang="en-US" smtClean="0"/>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A90078-027D-4997-B7FC-A234E06010DF}"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46833-4D54-4294-A4C9-B6CF4D8BE4EF}"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A90078-027D-4997-B7FC-A234E06010DF}"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46833-4D54-4294-A4C9-B6CF4D8BE4EF}"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A90078-027D-4997-B7FC-A234E06010DF}"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46833-4D54-4294-A4C9-B6CF4D8BE4EF}"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AA90078-027D-4997-B7FC-A234E06010DF}" type="datetimeFigureOut">
              <a:rPr lang="en-US" smtClean="0"/>
              <a:t>5/4/2016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AA90078-027D-4997-B7FC-A234E06010DF}" type="datetimeFigureOut">
              <a:rPr lang="en-US" smtClean="0"/>
              <a:t>5/4/2016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7346833-4D54-4294-A4C9-B6CF4D8BE4EF}"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AA90078-027D-4997-B7FC-A234E06010DF}"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46833-4D54-4294-A4C9-B6CF4D8BE4EF}"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7346833-4D54-4294-A4C9-B6CF4D8BE4EF}" type="slidenum">
              <a:rPr lang="en-US" smtClean="0"/>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A90078-027D-4997-B7FC-A234E06010DF}"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46833-4D54-4294-A4C9-B6CF4D8BE4EF}"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AA90078-027D-4997-B7FC-A234E06010DF}" type="datetimeFigureOut">
              <a:rPr lang="en-US" smtClean="0"/>
              <a:t>5/4/2016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7346833-4D54-4294-A4C9-B6CF4D8BE4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ransition>
    <p:wipe/>
  </p:transition>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838200"/>
            <a:ext cx="3048000" cy="3048000"/>
          </a:xfrm>
          <a:prstGeom prst="rect">
            <a:avLst/>
          </a:prstGeom>
        </p:spPr>
      </p:pic>
      <p:sp>
        <p:nvSpPr>
          <p:cNvPr id="2" name="Title 1"/>
          <p:cNvSpPr>
            <a:spLocks noGrp="1"/>
          </p:cNvSpPr>
          <p:nvPr>
            <p:ph type="ctrTitle"/>
          </p:nvPr>
        </p:nvSpPr>
        <p:spPr>
          <a:xfrm>
            <a:off x="304800" y="4857750"/>
            <a:ext cx="8534400" cy="933450"/>
          </a:xfrm>
        </p:spPr>
        <p:txBody>
          <a:bodyPr>
            <a:normAutofit fontScale="90000"/>
          </a:bodyPr>
          <a:lstStyle/>
          <a:p>
            <a:r>
              <a:rPr lang="en-US" dirty="0" smtClean="0"/>
              <a:t>Kyle Fogarty, Rachel Jarlsberg, Julie Bin, Andrew Melville</a:t>
            </a:r>
            <a:endParaRPr lang="en-US" dirty="0"/>
          </a:p>
        </p:txBody>
      </p:sp>
    </p:spTree>
    <p:extLst>
      <p:ext uri="{BB962C8B-B14F-4D97-AF65-F5344CB8AC3E}">
        <p14:creationId xmlns:p14="http://schemas.microsoft.com/office/powerpoint/2010/main" val="2802161175"/>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5"/>
          <p:cNvGraphicFramePr>
            <a:graphicFrameLocks/>
          </p:cNvGraphicFramePr>
          <p:nvPr>
            <p:extLst>
              <p:ext uri="{D42A27DB-BD31-4B8C-83A1-F6EECF244321}">
                <p14:modId xmlns:p14="http://schemas.microsoft.com/office/powerpoint/2010/main" val="3570608284"/>
              </p:ext>
            </p:extLst>
          </p:nvPr>
        </p:nvGraphicFramePr>
        <p:xfrm>
          <a:off x="381000" y="1295400"/>
          <a:ext cx="77724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08753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85800" y="2743200"/>
            <a:ext cx="7556313" cy="1116106"/>
          </a:xfrm>
        </p:spPr>
        <p:txBody>
          <a:bodyPr/>
          <a:lstStyle/>
          <a:p>
            <a:pPr algn="ctr"/>
            <a:r>
              <a:rPr lang="en-US" sz="7200" dirty="0" smtClean="0"/>
              <a:t>Thank You</a:t>
            </a:r>
            <a:endParaRPr lang="en-US" sz="7200" dirty="0"/>
          </a:p>
        </p:txBody>
      </p:sp>
    </p:spTree>
    <p:extLst>
      <p:ext uri="{BB962C8B-B14F-4D97-AF65-F5344CB8AC3E}">
        <p14:creationId xmlns:p14="http://schemas.microsoft.com/office/powerpoint/2010/main" val="1829546830"/>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t>
            </a:r>
            <a:endParaRPr lang="en-US" dirty="0"/>
          </a:p>
        </p:txBody>
      </p:sp>
    </p:spTree>
    <p:extLst>
      <p:ext uri="{BB962C8B-B14F-4D97-AF65-F5344CB8AC3E}">
        <p14:creationId xmlns:p14="http://schemas.microsoft.com/office/powerpoint/2010/main" val="4117503007"/>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 </a:t>
            </a:r>
            <a:endParaRPr lang="en-US" dirty="0"/>
          </a:p>
        </p:txBody>
      </p:sp>
      <p:pic>
        <p:nvPicPr>
          <p:cNvPr id="3" name="Content Placeholder 3"/>
          <p:cNvPicPr>
            <a:picLocks noChangeAspect="1"/>
          </p:cNvPicPr>
          <p:nvPr/>
        </p:nvPicPr>
        <p:blipFill>
          <a:blip r:embed="rId2"/>
          <a:stretch>
            <a:fillRect/>
          </a:stretch>
        </p:blipFill>
        <p:spPr>
          <a:xfrm>
            <a:off x="0" y="1019735"/>
            <a:ext cx="7826187" cy="5867886"/>
          </a:xfrm>
          <a:prstGeom prst="rect">
            <a:avLst/>
          </a:prstGeom>
        </p:spPr>
      </p:pic>
    </p:spTree>
    <p:extLst>
      <p:ext uri="{BB962C8B-B14F-4D97-AF65-F5344CB8AC3E}">
        <p14:creationId xmlns:p14="http://schemas.microsoft.com/office/powerpoint/2010/main" val="99123362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 </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1228808379"/>
              </p:ext>
            </p:extLst>
          </p:nvPr>
        </p:nvGraphicFramePr>
        <p:xfrm>
          <a:off x="1219200" y="2438400"/>
          <a:ext cx="6588125"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027362" y="1447800"/>
            <a:ext cx="2971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Gym User</a:t>
            </a:r>
            <a:endParaRPr lang="en-US" sz="3600" dirty="0"/>
          </a:p>
        </p:txBody>
      </p:sp>
    </p:spTree>
    <p:extLst>
      <p:ext uri="{BB962C8B-B14F-4D97-AF65-F5344CB8AC3E}">
        <p14:creationId xmlns:p14="http://schemas.microsoft.com/office/powerpoint/2010/main" val="117534551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Architecture</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371599"/>
            <a:ext cx="7978587" cy="5277099"/>
          </a:xfrm>
          <a:prstGeom prst="rect">
            <a:avLst/>
          </a:prstGeom>
        </p:spPr>
      </p:pic>
    </p:spTree>
    <p:extLst>
      <p:ext uri="{BB962C8B-B14F-4D97-AF65-F5344CB8AC3E}">
        <p14:creationId xmlns:p14="http://schemas.microsoft.com/office/powerpoint/2010/main" val="1813881117"/>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3" name="Content Placeholder 2"/>
          <p:cNvSpPr>
            <a:spLocks noGrp="1"/>
          </p:cNvSpPr>
          <p:nvPr>
            <p:ph idx="1"/>
          </p:nvPr>
        </p:nvSpPr>
        <p:spPr/>
        <p:txBody>
          <a:bodyPr/>
          <a:lstStyle/>
          <a:p>
            <a:r>
              <a:rPr lang="en-US" dirty="0"/>
              <a:t>Crowded gym frustration forums often complain about crowded gyms and suggest remedies, yet gyms do not address problem at hand</a:t>
            </a:r>
          </a:p>
          <a:p>
            <a:r>
              <a:rPr lang="en-US" dirty="0"/>
              <a:t>Gym membership owner visits gym on average: 2 times / week</a:t>
            </a:r>
          </a:p>
          <a:p>
            <a:r>
              <a:rPr lang="en-US" dirty="0"/>
              <a:t>Average monthly cost of gym membership: $58</a:t>
            </a:r>
          </a:p>
          <a:p>
            <a:r>
              <a:rPr lang="en-US" dirty="0"/>
              <a:t>Amount of gym membership money that goes to waste from under utilization: $39</a:t>
            </a:r>
          </a:p>
          <a:p>
            <a:r>
              <a:rPr lang="en-US" dirty="0"/>
              <a:t>67% of people with gym memberships never use them</a:t>
            </a:r>
          </a:p>
          <a:p>
            <a:endParaRPr lang="en-US" dirty="0"/>
          </a:p>
        </p:txBody>
      </p:sp>
    </p:spTree>
    <p:extLst>
      <p:ext uri="{BB962C8B-B14F-4D97-AF65-F5344CB8AC3E}">
        <p14:creationId xmlns:p14="http://schemas.microsoft.com/office/powerpoint/2010/main" val="28331351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6975065"/>
              </p:ext>
            </p:extLst>
          </p:nvPr>
        </p:nvGraphicFramePr>
        <p:xfrm>
          <a:off x="76200" y="6858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een Shot 2016-05-02 at 12.28.1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3828" y="152400"/>
            <a:ext cx="4217695" cy="3352801"/>
          </a:xfrm>
          <a:prstGeom prst="rect">
            <a:avLst/>
          </a:prstGeom>
        </p:spPr>
      </p:pic>
    </p:spTree>
    <p:extLst>
      <p:ext uri="{BB962C8B-B14F-4D97-AF65-F5344CB8AC3E}">
        <p14:creationId xmlns:p14="http://schemas.microsoft.com/office/powerpoint/2010/main" val="321557491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668727"/>
              </p:ext>
            </p:extLst>
          </p:nvPr>
        </p:nvGraphicFramePr>
        <p:xfrm>
          <a:off x="228600" y="533400"/>
          <a:ext cx="8077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9074556"/>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33400"/>
            <a:ext cx="3581400" cy="1143000"/>
          </a:xfrm>
        </p:spPr>
        <p:txBody>
          <a:bodyPr/>
          <a:lstStyle/>
          <a:p>
            <a:r>
              <a:rPr lang="en-US" dirty="0" smtClean="0"/>
              <a:t>Target Markets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35750889"/>
              </p:ext>
            </p:extLst>
          </p:nvPr>
        </p:nvGraphicFramePr>
        <p:xfrm>
          <a:off x="304800" y="1371600"/>
          <a:ext cx="7620000" cy="5160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465178"/>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81000"/>
            <a:ext cx="2971800" cy="1116106"/>
          </a:xfrm>
        </p:spPr>
        <p:txBody>
          <a:bodyPr/>
          <a:lstStyle/>
          <a:p>
            <a:r>
              <a:rPr lang="en-US" dirty="0" smtClean="0"/>
              <a:t>Competitors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1715127"/>
              </p:ext>
            </p:extLst>
          </p:nvPr>
        </p:nvGraphicFramePr>
        <p:xfrm>
          <a:off x="410167" y="1320162"/>
          <a:ext cx="73914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22215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 the Scenes </a:t>
            </a:r>
            <a:endParaRPr lang="en-US" dirty="0"/>
          </a:p>
        </p:txBody>
      </p:sp>
      <p:pic>
        <p:nvPicPr>
          <p:cNvPr id="4" name="Picture 4" descr="http://crossfit-wod.com/wp-content/uploads/2014/12/workout-machines-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019" y="2146318"/>
            <a:ext cx="1132027" cy="1313256"/>
          </a:xfrm>
          <a:prstGeom prst="rect">
            <a:avLst/>
          </a:prstGeom>
          <a:noFill/>
          <a:extLst>
            <a:ext uri="{909E8E84-426E-40DD-AFC4-6F175D3DCCD1}">
              <a14:hiddenFill xmlns:a14="http://schemas.microsoft.com/office/drawing/2010/main">
                <a:solidFill>
                  <a:srgbClr val="FFFFFF"/>
                </a:solidFill>
              </a14:hiddenFill>
            </a:ext>
          </a:extLst>
        </p:spPr>
      </p:pic>
      <p:sp>
        <p:nvSpPr>
          <p:cNvPr id="5" name="Plus 4"/>
          <p:cNvSpPr/>
          <p:nvPr/>
        </p:nvSpPr>
        <p:spPr>
          <a:xfrm>
            <a:off x="1409700" y="2547135"/>
            <a:ext cx="457200" cy="3810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RFID RFID/NFC S50 Card Reader - PS/2 Inte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365" y="2265469"/>
            <a:ext cx="1258244" cy="944332"/>
          </a:xfrm>
          <a:prstGeom prst="rect">
            <a:avLst/>
          </a:prstGeom>
          <a:noFill/>
          <a:extLst>
            <a:ext uri="{909E8E84-426E-40DD-AFC4-6F175D3DCCD1}">
              <a14:hiddenFill xmlns:a14="http://schemas.microsoft.com/office/drawing/2010/main">
                <a:solidFill>
                  <a:srgbClr val="FFFFFF"/>
                </a:solidFill>
              </a14:hiddenFill>
            </a:ext>
          </a:extLst>
        </p:spPr>
      </p:pic>
      <p:sp>
        <p:nvSpPr>
          <p:cNvPr id="7" name="Plus 6"/>
          <p:cNvSpPr/>
          <p:nvPr/>
        </p:nvSpPr>
        <p:spPr>
          <a:xfrm>
            <a:off x="3007165" y="2546719"/>
            <a:ext cx="457200" cy="3810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8" descr="http://www.janicaelectronics.co.in/images/rfidrea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689555"/>
            <a:ext cx="1416908" cy="168729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Elbow Connector 8"/>
          <p:cNvCxnSpPr/>
          <p:nvPr/>
        </p:nvCxnSpPr>
        <p:spPr>
          <a:xfrm rot="5400000">
            <a:off x="1082384" y="3445953"/>
            <a:ext cx="1415266" cy="1294033"/>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057400" y="5701910"/>
            <a:ext cx="945646" cy="13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Picture 10" descr="https://d185ox70mr1pkc.cloudfront.net/post_image_teaser/amazon_web_servic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102131"/>
            <a:ext cx="205740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Elbow Connector 11"/>
          <p:cNvCxnSpPr>
            <a:endCxn id="13" idx="2"/>
          </p:cNvCxnSpPr>
          <p:nvPr/>
        </p:nvCxnSpPr>
        <p:spPr>
          <a:xfrm flipV="1">
            <a:off x="5410200" y="4043882"/>
            <a:ext cx="1752808" cy="167111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6"/>
          <a:stretch>
            <a:fillRect/>
          </a:stretch>
        </p:blipFill>
        <p:spPr>
          <a:xfrm>
            <a:off x="6172200" y="2062266"/>
            <a:ext cx="1981616" cy="1981616"/>
          </a:xfrm>
          <a:prstGeom prst="rect">
            <a:avLst/>
          </a:prstGeom>
        </p:spPr>
      </p:pic>
      <p:pic>
        <p:nvPicPr>
          <p:cNvPr id="14" name="Picture 2" descr="http://g02.a.alicdn.com/kf/HTB1Upr2HVXXXXa8XFXXq6xXFXXXo/Silicone-RFID-Bracelet-RFID-Wristband-For-Access-Control-with-EM4200-Chip-Free-Shipping.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114300" y="2089935"/>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206896"/>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457200"/>
            <a:ext cx="5867400" cy="838200"/>
          </a:xfrm>
        </p:spPr>
        <p:txBody>
          <a:bodyPr/>
          <a:lstStyle/>
          <a:p>
            <a:r>
              <a:rPr lang="en-US" dirty="0" smtClean="0"/>
              <a:t>3 Year Financial Plan</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563148798"/>
              </p:ext>
            </p:extLst>
          </p:nvPr>
        </p:nvGraphicFramePr>
        <p:xfrm>
          <a:off x="381000" y="1219200"/>
          <a:ext cx="7391399" cy="5414187"/>
        </p:xfrm>
        <a:graphic>
          <a:graphicData uri="http://schemas.openxmlformats.org/drawingml/2006/table">
            <a:tbl>
              <a:tblPr/>
              <a:tblGrid>
                <a:gridCol w="3757180"/>
                <a:gridCol w="1270610"/>
                <a:gridCol w="1202298"/>
                <a:gridCol w="1161311"/>
              </a:tblGrid>
              <a:tr h="189589">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r>
                        <a:rPr lang="en-US" sz="1300" b="1" i="0" u="none" strike="noStrike">
                          <a:effectLst/>
                          <a:latin typeface="Verdana"/>
                        </a:rPr>
                        <a:t>Year 1</a:t>
                      </a:r>
                    </a:p>
                  </a:txBody>
                  <a:tcPr marL="9916" marR="9916" marT="9916" marB="0" anchor="b">
                    <a:lnL w="3175" cap="flat" cmpd="sng" algn="ctr">
                      <a:solidFill>
                        <a:srgbClr val="7F7F7F"/>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r>
                        <a:rPr lang="en-US" sz="1300" b="1" i="0" u="none" strike="noStrike" dirty="0">
                          <a:effectLst/>
                          <a:latin typeface="Verdana"/>
                        </a:rPr>
                        <a:t>Year 2</a:t>
                      </a:r>
                    </a:p>
                  </a:txBody>
                  <a:tcPr marL="9916" marR="9916" marT="9916"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pPr algn="l" fontAlgn="b"/>
                      <a:r>
                        <a:rPr lang="en-US" sz="1300" b="1" i="0" u="none" strike="noStrike" dirty="0">
                          <a:effectLst/>
                          <a:latin typeface="Verdana"/>
                        </a:rPr>
                        <a:t>Year 3</a:t>
                      </a:r>
                    </a:p>
                  </a:txBody>
                  <a:tcPr marL="9916" marR="9916" marT="9916" marB="0" anchor="b">
                    <a:lnL w="3175" cap="flat" cmpd="sng" algn="ctr">
                      <a:solidFill>
                        <a:prstClr val="white">
                          <a:lumMod val="50000"/>
                        </a:prstClr>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1" i="0" u="none" strike="noStrike" dirty="0">
                          <a:effectLst/>
                          <a:latin typeface="Verdana"/>
                        </a:rPr>
                        <a:t>Gross Income</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Gym Monthly Fee $500/month  [10 gyms]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$60,000.00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$120,000.00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$180,000.00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r" fontAlgn="b"/>
                      <a:r>
                        <a:rPr lang="en-US" sz="1300" b="0" i="0" u="none" strike="noStrike">
                          <a:effectLst/>
                          <a:latin typeface="Verdana"/>
                        </a:rPr>
                        <a:t>Total Income</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$60,000.00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$180,000.00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$360,000.00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1" i="0" u="none" strike="noStrike">
                          <a:effectLst/>
                          <a:latin typeface="Verdana"/>
                        </a:rPr>
                        <a:t>Expenses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General Developer [150 hours]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$6,000.00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Mobile Application Developer [150 hours]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$5,700.00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Marketing/Advertising </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$5,000.00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$5,000.00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$5,000.00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Sales Rep [200 hours/year]</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$4,200.00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$2,100.00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$2,100.00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Amazon Web Services [hosting]</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$30.00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$30.00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$30.00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1" i="0" u="none" strike="noStrike">
                          <a:effectLst/>
                          <a:latin typeface="Verdana"/>
                        </a:rPr>
                        <a:t>Other expenses: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Installment of RFID [$1000 per gym]</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$10,000.00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$10,000.00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$10,000.00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RFID Bracelets [$250 per 1000]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$2,500.00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$2,500.00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$2,500.00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RFID Card Reader [$36/each; 80/gym]</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$28,800.00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$28,800.00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$28,800.00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Maintenance/Repair </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$1,000.00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$1,500.00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$2,000.00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213287">
                <a:tc>
                  <a:txBody>
                    <a:bodyPr/>
                    <a:lstStyle/>
                    <a:p>
                      <a:pPr algn="r" fontAlgn="b"/>
                      <a:r>
                        <a:rPr lang="en-US" sz="1300" b="0" i="0" u="none" strike="noStrike" dirty="0">
                          <a:effectLst/>
                          <a:latin typeface="Verdana"/>
                        </a:rPr>
                        <a:t>Total Expenses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$63,230.00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effectLst/>
                          <a:latin typeface="Verdana"/>
                        </a:rPr>
                        <a:t>$49,930.00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dirty="0">
                          <a:effectLst/>
                          <a:latin typeface="Verdana"/>
                        </a:rPr>
                        <a:t>$50,430.00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r" fontAlgn="b"/>
                      <a:r>
                        <a:rPr lang="en-US" sz="1300" b="1" i="0" u="none" strike="noStrike">
                          <a:effectLst/>
                          <a:latin typeface="Verdana"/>
                        </a:rPr>
                        <a:t>Net Income</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0" i="0" u="none" strike="noStrike">
                          <a:solidFill>
                            <a:srgbClr val="9C0006"/>
                          </a:solidFill>
                          <a:effectLst/>
                          <a:latin typeface="Verdana"/>
                        </a:rPr>
                        <a:t>-$3,230.00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solidFill>
                      <a:srgbClr val="FFC7CE"/>
                    </a:solidFill>
                  </a:tcPr>
                </a:tc>
                <a:tc>
                  <a:txBody>
                    <a:bodyPr/>
                    <a:lstStyle/>
                    <a:p>
                      <a:pPr algn="r" fontAlgn="b"/>
                      <a:r>
                        <a:rPr lang="en-US" sz="1300" b="0" i="0" u="none" strike="noStrike">
                          <a:solidFill>
                            <a:srgbClr val="9C6500"/>
                          </a:solidFill>
                          <a:effectLst/>
                          <a:latin typeface="Verdana"/>
                        </a:rPr>
                        <a:t>$130,070.00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solidFill>
                      <a:srgbClr val="FFEB9C"/>
                    </a:solidFill>
                  </a:tcPr>
                </a:tc>
                <a:tc>
                  <a:txBody>
                    <a:bodyPr/>
                    <a:lstStyle/>
                    <a:p>
                      <a:pPr algn="r" fontAlgn="b"/>
                      <a:r>
                        <a:rPr lang="en-US" sz="1300" b="0" i="0" u="none" strike="noStrike">
                          <a:solidFill>
                            <a:srgbClr val="006100"/>
                          </a:solidFill>
                          <a:effectLst/>
                          <a:latin typeface="Verdana"/>
                        </a:rPr>
                        <a:t>$309,570.00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solidFill>
                      <a:srgbClr val="C6EFCE"/>
                    </a:solidFill>
                  </a:tcPr>
                </a:tc>
              </a:tr>
              <a:tr h="189589">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r" fontAlgn="b"/>
                      <a:r>
                        <a:rPr lang="en-US" sz="1300" b="1" i="0" u="none" strike="noStrike">
                          <a:effectLst/>
                          <a:latin typeface="Verdana"/>
                        </a:rPr>
                        <a:t>Accumulated Net Income </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r" fontAlgn="b"/>
                      <a:r>
                        <a:rPr lang="en-US" sz="1300" b="1" i="0" u="none" strike="noStrike">
                          <a:solidFill>
                            <a:srgbClr val="006100"/>
                          </a:solidFill>
                          <a:effectLst/>
                          <a:latin typeface="Verdana"/>
                        </a:rPr>
                        <a:t>$436,410.00</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1" i="0" u="none" strike="noStrike">
                          <a:effectLst/>
                          <a:latin typeface="Verdana"/>
                        </a:rPr>
                        <a:t>Amazon Web Services Costs: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$30 for first terabyte</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$29.50 for next 49 terabytes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r h="189589">
                <a:tc>
                  <a:txBody>
                    <a:bodyPr/>
                    <a:lstStyle/>
                    <a:p>
                      <a:pPr algn="l" fontAlgn="b"/>
                      <a:r>
                        <a:rPr lang="en-US" sz="1300" b="0" i="0" u="none" strike="noStrike">
                          <a:effectLst/>
                          <a:latin typeface="Verdana"/>
                        </a:rPr>
                        <a:t>$29 for next 450 terabytes</a:t>
                      </a: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fontAlgn="b"/>
                      <a:endParaRPr lang="en-US" sz="1300" b="0" i="0" u="none" strike="noStrike" dirty="0">
                        <a:effectLst/>
                        <a:latin typeface="Verdana"/>
                      </a:endParaRPr>
                    </a:p>
                  </a:txBody>
                  <a:tcPr marL="9916" marR="9916" marT="9916" marB="0" anchor="b">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7717065"/>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0700999"/>
              </p:ext>
            </p:extLst>
          </p:nvPr>
        </p:nvGraphicFramePr>
        <p:xfrm>
          <a:off x="381000" y="1295400"/>
          <a:ext cx="7772400" cy="528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849735"/>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9403</TotalTime>
  <Words>1099</Words>
  <Application>Microsoft Office PowerPoint</Application>
  <PresentationFormat>On-screen Show (4:3)</PresentationFormat>
  <Paragraphs>169</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Rockwell</vt:lpstr>
      <vt:lpstr>Verdana</vt:lpstr>
      <vt:lpstr>Wingdings</vt:lpstr>
      <vt:lpstr>Advantage</vt:lpstr>
      <vt:lpstr>Kyle Fogarty, Rachel Jarlsberg, Julie Bin, Andrew Melville</vt:lpstr>
      <vt:lpstr>Current Situation</vt:lpstr>
      <vt:lpstr>PowerPoint Presentation</vt:lpstr>
      <vt:lpstr>PowerPoint Presentation</vt:lpstr>
      <vt:lpstr>Target Markets</vt:lpstr>
      <vt:lpstr>Competitors</vt:lpstr>
      <vt:lpstr>Behind the Scenes </vt:lpstr>
      <vt:lpstr>3 Year Financial Plan</vt:lpstr>
      <vt:lpstr>Implementation Plan</vt:lpstr>
      <vt:lpstr>Moving Forward</vt:lpstr>
      <vt:lpstr>Thank You</vt:lpstr>
      <vt:lpstr>Appendix </vt:lpstr>
      <vt:lpstr>Data Model </vt:lpstr>
      <vt:lpstr>Process Model </vt:lpstr>
      <vt:lpstr>Systems Architecture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GymTyme</dc:title>
  <dc:creator>Kyle</dc:creator>
  <cp:lastModifiedBy>Kyle Fogarty</cp:lastModifiedBy>
  <cp:revision>84</cp:revision>
  <dcterms:created xsi:type="dcterms:W3CDTF">2016-04-18T19:10:57Z</dcterms:created>
  <dcterms:modified xsi:type="dcterms:W3CDTF">2016-05-04T18:59:35Z</dcterms:modified>
</cp:coreProperties>
</file>