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94574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FC12-888A-BD47-8136-4FE8B8C1E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A2B98-7CAD-2D46-BCEB-3D3BF8668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CF74-8AED-6B44-90E6-A375E328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BED4-5690-214F-BCAD-874D0EE9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F2FC5-B98C-2144-BAF7-1F4EB2C6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0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3125-C57F-054C-883B-C497A595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633C2-8AA8-E947-A533-1FFBA1383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94456-15D8-A748-B516-674AB5D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43D8C-9C87-3546-8688-22338DD6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BD36C-7D7D-BB4D-A4FD-3757F69F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72F9E8-5118-5F47-80BC-DC6F6DA79C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2837B-13A1-AF48-AA42-414FC4566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90EC1-9CE1-ED4F-B070-15463E78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2351-5D46-D640-8E55-6F81DA81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8BBE-5EE5-D743-A7A4-9B98412C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5A30-34A3-0547-A0F4-6C7B3CEF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CB4C-C28A-6946-AF34-00691852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5A379-ECC1-F645-BE70-616FADF5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6EC5-B5C6-B54B-BFF2-1C2C562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73A6-919A-124E-8302-0087AB9B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27A7-3525-2F40-AB8E-49290CF9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54B68-E207-FC4C-B639-C65B969E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EE4F-F615-F048-91DB-61CBA629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CB537-ACA4-1342-9A04-C967E604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3C822-F881-BF40-A1A0-4D89634F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3F63C-E782-8044-99D8-5FE39413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72A5-ADAE-F347-A201-356DCD2D7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C291D-81CF-8540-87A7-EF3B66A9D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ED71B-A892-D14D-B271-973A32C1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1BD51-1C1D-8242-934A-F43F06B4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5CC60-D6B2-CF4F-90F1-0F59BB59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1CA53-E85F-6D4D-88B7-9D3469D3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ECB74-AD4C-F747-86A3-F5603AAC8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75870-C4C1-A640-9C59-31A5265D1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89B93-CEA9-EA4E-AC8B-F9696CECF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9FA9A-CDB3-B346-9779-C519F0B63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28F143-64D9-AC46-9C1A-F883FF0F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96350-E396-FA48-9F54-9FD5F8195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384AA-271E-004E-AED7-FC63A6BA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BAF94-8BD0-7D4D-95C1-56D87257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78B53-71A0-5B47-9E51-9E04F2E3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4E803-3CC9-1C44-BB7A-A4FF6B881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EA510-A25A-414B-89DC-E03495B2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BA520-1225-7748-BF02-F48AC436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5F5C9-B960-1541-AA22-75A244CD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6052B-6D87-5347-8288-6BB43209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1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F065-C2C5-7344-9BAF-DC15DEA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DB6B1-62AF-1648-B197-E416D3B5D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EF8F3-CEA2-B64B-ACFA-07D13C27C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C1D55-4FE6-3A42-AA36-69BFF56A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2005C-90AA-2C41-9E03-0C3F1CBA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29A93-F276-FA43-A182-7A2C9E70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A507-8C7D-E647-8F90-92B58124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FE536-98BB-9041-8301-DB2113324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9E97B-3A45-E643-81A6-89AE57A52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572A0-BCAC-4347-9D07-543D9034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ED4A2-8B4F-9445-A2BC-0A9BF47A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0000F-920D-6040-BC9C-C6936742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FC716-218D-4149-8BAA-A92775C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57BF0-4428-4347-97E9-17C79AA9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17901-56AB-254B-9A70-1A9A1E4FA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47364-3DE9-0A47-8960-C4BB19E35A7D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A20F7-C1BF-AC4E-8710-AD953EDAB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D290-3582-B644-97DE-6CE365093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51A8-93BC-3D41-A542-26BEA5507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mmunity.mis.temple.edu/hungdau/seo-internship-spring-201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8364-075C-4144-9D92-7CAC1A8A7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609" y="1122363"/>
            <a:ext cx="11717079" cy="2387600"/>
          </a:xfrm>
        </p:spPr>
        <p:txBody>
          <a:bodyPr/>
          <a:lstStyle/>
          <a:p>
            <a:r>
              <a:rPr lang="en-US" dirty="0"/>
              <a:t>Search Engine Optimization Internship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FCFC3-FF16-ED45-92DD-B4DCD37E25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Hung Dau</a:t>
            </a:r>
          </a:p>
          <a:p>
            <a:r>
              <a:rPr lang="en-US" i="1" dirty="0"/>
              <a:t>Spring 2018</a:t>
            </a:r>
          </a:p>
        </p:txBody>
      </p:sp>
    </p:spTree>
    <p:extLst>
      <p:ext uri="{BB962C8B-B14F-4D97-AF65-F5344CB8AC3E}">
        <p14:creationId xmlns:p14="http://schemas.microsoft.com/office/powerpoint/2010/main" val="350829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AAC6-9012-7B4C-8AFF-A38EAD60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Fox Run Brands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49F42C7-0CCA-1C41-9169-CEF765F28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8" y="1825625"/>
            <a:ext cx="7102549" cy="4351338"/>
          </a:xfrm>
        </p:spPr>
        <p:txBody>
          <a:bodyPr/>
          <a:lstStyle/>
          <a:p>
            <a:r>
              <a:rPr lang="en-US" dirty="0"/>
              <a:t>Founded in 1962 by a British entrepreneur</a:t>
            </a:r>
          </a:p>
          <a:p>
            <a:r>
              <a:rPr lang="en-US" dirty="0"/>
              <a:t>A leading supplier in the consumer goods industry. </a:t>
            </a:r>
          </a:p>
          <a:p>
            <a:r>
              <a:rPr lang="en-US" dirty="0"/>
              <a:t>Supplying many kitchen products to thousands of retailers in the US.</a:t>
            </a:r>
          </a:p>
          <a:p>
            <a:r>
              <a:rPr lang="en-US" dirty="0"/>
              <a:t>Headquarter in </a:t>
            </a:r>
            <a:r>
              <a:rPr lang="en-US" dirty="0" err="1"/>
              <a:t>Ivyland</a:t>
            </a:r>
            <a:r>
              <a:rPr lang="en-US" dirty="0"/>
              <a:t>, PA and has other locations in Philadelphia, Canada, and China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341A26-874C-4241-9A61-13D3E38F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826" y="1531088"/>
            <a:ext cx="3868479" cy="38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9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3BCE-503A-6F41-9830-439FBB419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Model of The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C527-8C8F-CB49-82E4-2358DE00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4"/>
            <a:ext cx="6386513" cy="4418013"/>
          </a:xfrm>
        </p:spPr>
        <p:txBody>
          <a:bodyPr/>
          <a:lstStyle/>
          <a:p>
            <a:r>
              <a:rPr lang="en-US" dirty="0"/>
              <a:t>Create the main revenue from supplying products to retailers. </a:t>
            </a:r>
          </a:p>
          <a:p>
            <a:r>
              <a:rPr lang="en-US" dirty="0"/>
              <a:t>Also sell thousand of products on different e-commerce websites including Amazon, Walmart, etc. </a:t>
            </a:r>
          </a:p>
          <a:p>
            <a:r>
              <a:rPr lang="en-US" dirty="0"/>
              <a:t>The most significant assets of the firm are people, factories, and products.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FD1F8-9B05-D14F-A922-31E9AB98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530" y="2190491"/>
            <a:ext cx="4941008" cy="30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D453-4E63-7042-8A6C-3AF8BF9C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team within the 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B61FF-14C6-8D41-9328-D704548D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72" y="1814991"/>
            <a:ext cx="6613451" cy="4351338"/>
          </a:xfrm>
        </p:spPr>
        <p:txBody>
          <a:bodyPr/>
          <a:lstStyle/>
          <a:p>
            <a:r>
              <a:rPr lang="en-US" dirty="0"/>
              <a:t>E-commerce department </a:t>
            </a:r>
          </a:p>
          <a:p>
            <a:r>
              <a:rPr lang="en-US" dirty="0"/>
              <a:t>Developing and managing selling products on E-commerce sites, Amazon, Walmart, etc. </a:t>
            </a:r>
          </a:p>
          <a:p>
            <a:r>
              <a:rPr lang="en-US" dirty="0"/>
              <a:t>Launching different marketing strategy to help promoting the firm’s brand and products.</a:t>
            </a:r>
          </a:p>
          <a:p>
            <a:r>
              <a:rPr lang="en-US" dirty="0"/>
              <a:t>Researching on different market that the firm can invest 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94B18-B043-F04A-B47B-DA14A082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23" y="1814991"/>
            <a:ext cx="4689742" cy="30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3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4E96-E652-CA4A-9B65-29E69565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roles as an SEO intern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79CE-B51B-ED4A-88EA-B987029AC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6" y="1825625"/>
            <a:ext cx="706001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Working to increase the ranking of company’s products on Amazon’s SERP.</a:t>
            </a:r>
          </a:p>
          <a:p>
            <a:r>
              <a:rPr lang="en-US" dirty="0"/>
              <a:t>Identifying and implementing effective SEO strategies on Amazon. </a:t>
            </a:r>
          </a:p>
          <a:p>
            <a:r>
              <a:rPr lang="en-US" dirty="0"/>
              <a:t>Creating and managing Amazon PPC ads.</a:t>
            </a:r>
          </a:p>
          <a:p>
            <a:r>
              <a:rPr lang="en-US" dirty="0"/>
              <a:t>Researching on keywords to maximize the products’ potentiality.</a:t>
            </a:r>
          </a:p>
          <a:p>
            <a:r>
              <a:rPr lang="en-US" dirty="0"/>
              <a:t>Extracting and analyzing data of products on Amazon.</a:t>
            </a:r>
          </a:p>
          <a:p>
            <a:r>
              <a:rPr lang="en-US" dirty="0"/>
              <a:t>Reporting the data weekly to the manager.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F2821-9810-EA4E-A364-4C108AE72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683" y="1573730"/>
            <a:ext cx="3688907" cy="368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6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8A179-A9FA-2345-A234-B9D53EEA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experience relate to my coursework?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0E6E-B179-E045-81E5-BF340200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1825625"/>
            <a:ext cx="650712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MKTG 3508 – Digital Marketing</a:t>
            </a:r>
          </a:p>
          <a:p>
            <a:r>
              <a:rPr lang="en-US" dirty="0"/>
              <a:t>Experiencing real-life perspective about Search Engine Optimization. </a:t>
            </a:r>
          </a:p>
          <a:p>
            <a:r>
              <a:rPr lang="en-US" dirty="0"/>
              <a:t>Applying knowledge of digital marketing and Search Engine Marketing. </a:t>
            </a:r>
          </a:p>
          <a:p>
            <a:r>
              <a:rPr lang="en-US" dirty="0"/>
              <a:t>Researching and collecting effective  keywords.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557B2-7323-4846-905C-A038BDAF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58" y="1825625"/>
            <a:ext cx="4687931" cy="33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5195-67CE-BA4D-AC2A-86F21A8A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my experience relate to my coursework?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5746-DEC1-9A47-B474-53F7C66E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21" y="1868155"/>
            <a:ext cx="680660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MIS2101 – Data Analytics</a:t>
            </a:r>
          </a:p>
          <a:p>
            <a:r>
              <a:rPr lang="en-US" dirty="0"/>
              <a:t>Extracting and analyzing data. </a:t>
            </a:r>
          </a:p>
          <a:p>
            <a:r>
              <a:rPr lang="en-US" dirty="0"/>
              <a:t>Reporting. </a:t>
            </a:r>
          </a:p>
          <a:p>
            <a:r>
              <a:rPr lang="en-US" dirty="0"/>
              <a:t>Creating charts for better analysis. </a:t>
            </a:r>
          </a:p>
          <a:p>
            <a:r>
              <a:rPr lang="en-US" dirty="0"/>
              <a:t>Utilizing Excel and Tableau skills.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73A12-7B64-3044-865F-6FCA92F5D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30" y="2211867"/>
            <a:ext cx="4263064" cy="284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7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AFF3-9231-6A47-B724-1B1C3F58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E-Portfolio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EDA9-154A-944B-AC8D-EB18792A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191" y="1825625"/>
            <a:ext cx="9643729" cy="5348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http://community.mis.temple.edu/hungdau/seo-internship-spring-2018/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3F4152-5F67-3B4D-A1C5-CA88DF015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123" y="2349124"/>
            <a:ext cx="6899754" cy="43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295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Search Engine Optimization Internship </vt:lpstr>
      <vt:lpstr>Fox Run Brands</vt:lpstr>
      <vt:lpstr>The Basic Model of The Company</vt:lpstr>
      <vt:lpstr>My team within the firm</vt:lpstr>
      <vt:lpstr>My roles as an SEO intern</vt:lpstr>
      <vt:lpstr>How does my experience relate to my coursework?</vt:lpstr>
      <vt:lpstr>How does my experience relate to my coursework?</vt:lpstr>
      <vt:lpstr>My E-Portfolio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 Optimization Internship</dc:title>
  <dc:creator>Hung Quang Dau</dc:creator>
  <cp:lastModifiedBy>Hung Quang Dau</cp:lastModifiedBy>
  <cp:revision>5</cp:revision>
  <dcterms:created xsi:type="dcterms:W3CDTF">2018-03-31T19:50:21Z</dcterms:created>
  <dcterms:modified xsi:type="dcterms:W3CDTF">2018-03-31T20:47:37Z</dcterms:modified>
</cp:coreProperties>
</file>