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DCC3-91F7-B841-96B0-D6998B63E7C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4B33-8D8E-D840-A6F1-7D55252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1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9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7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Siling Z</dc:creator>
  <cp:lastModifiedBy>Siling Z</cp:lastModifiedBy>
  <cp:revision>1</cp:revision>
  <dcterms:created xsi:type="dcterms:W3CDTF">2017-12-12T04:02:20Z</dcterms:created>
  <dcterms:modified xsi:type="dcterms:W3CDTF">2017-12-12T04:04:14Z</dcterms:modified>
</cp:coreProperties>
</file>