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4" r:id="rId2"/>
    <p:sldId id="39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DAD"/>
    <a:srgbClr val="60A2F5"/>
    <a:srgbClr val="4CD410"/>
    <a:srgbClr val="FF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2" autoAdjust="0"/>
    <p:restoredTop sz="91423" autoAdjust="0"/>
  </p:normalViewPr>
  <p:slideViewPr>
    <p:cSldViewPr snapToGrid="0" snapToObjects="1">
      <p:cViewPr varScale="1">
        <p:scale>
          <a:sx n="63" d="100"/>
          <a:sy n="63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326B3-E039-4645-A366-DD6DDC0B1C97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8CC3-B811-CF42-9F91-B40E63B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mis.temple.edu/mis5121beaver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23" y="3457600"/>
            <a:ext cx="8231777" cy="2590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MIS 5121</a:t>
            </a:r>
            <a:r>
              <a:rPr lang="en-US" sz="3600" dirty="0" smtClean="0"/>
              <a:t>: </a:t>
            </a:r>
            <a:r>
              <a:rPr lang="en-US" sz="2800" dirty="0" smtClean="0"/>
              <a:t>Business Process, ERP Systems &amp; Controls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Real World Control Failures: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By: ____________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Control </a:t>
            </a:r>
            <a:r>
              <a:rPr lang="en-US" sz="3600" dirty="0"/>
              <a:t>Failure: </a:t>
            </a:r>
            <a:r>
              <a:rPr lang="en-US" sz="3200" dirty="0" smtClean="0"/>
              <a:t>Skimming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0026"/>
            <a:ext cx="8305800" cy="5333999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Background</a:t>
            </a:r>
            <a:r>
              <a:rPr lang="en-US" sz="1800" dirty="0" smtClean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 smtClean="0">
                <a:ea typeface="新細明體" charset="-120"/>
              </a:rPr>
              <a:t>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  <a:endParaRPr lang="en-US" altLang="zh-TW" sz="800" dirty="0" smtClean="0">
              <a:ea typeface="新細明體" charset="-120"/>
            </a:endParaRPr>
          </a:p>
          <a:p>
            <a:r>
              <a:rPr lang="en-US" sz="1800" u="sng" dirty="0"/>
              <a:t>Control </a:t>
            </a:r>
            <a:r>
              <a:rPr lang="en-US" sz="1800" u="sng" dirty="0" smtClean="0"/>
              <a:t>Failures: </a:t>
            </a:r>
            <a:endParaRPr lang="en-US" sz="1800" u="sng" dirty="0"/>
          </a:p>
          <a:p>
            <a:pPr lvl="1">
              <a:buFont typeface="Wingdings" charset="2"/>
              <a:buChar char="v"/>
            </a:pPr>
            <a:r>
              <a:rPr lang="en-US" sz="1400" dirty="0" smtClean="0">
                <a:ea typeface="新細明體" charset="-120"/>
              </a:rPr>
              <a:t>  </a:t>
            </a: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 </a:t>
            </a:r>
            <a:endParaRPr lang="en-US" sz="1400" dirty="0" smtClean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 </a:t>
            </a:r>
            <a:endParaRPr lang="en-US" sz="800" dirty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sz="800" dirty="0">
              <a:ea typeface="新細明體" charset="-120"/>
            </a:endParaRPr>
          </a:p>
          <a:p>
            <a:r>
              <a:rPr lang="en-US" sz="1800" u="sng" dirty="0"/>
              <a:t>Results: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 smtClean="0">
                <a:ea typeface="新細明體" charset="-120"/>
              </a:rPr>
              <a:t>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  <a:endParaRPr lang="en-US" altLang="zh-TW" sz="1400" dirty="0" smtClean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  <a:endParaRPr lang="en-US" altLang="zh-TW" sz="1400" dirty="0" smtClean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altLang="zh-TW" sz="800" dirty="0">
              <a:ea typeface="新細明體" charset="-120"/>
            </a:endParaRPr>
          </a:p>
          <a:p>
            <a:r>
              <a:rPr lang="en-US" sz="1800" u="sng" dirty="0" smtClean="0"/>
              <a:t>What Could / Should those in Authority Have Done Different?: </a:t>
            </a:r>
            <a:endParaRPr lang="en-US" sz="1800" u="sng" dirty="0"/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  <a:endParaRPr lang="en-US" sz="1800" u="sng" dirty="0" smtClean="0"/>
          </a:p>
          <a:p>
            <a:r>
              <a:rPr lang="en-US" sz="1800" u="sng" dirty="0" smtClean="0"/>
              <a:t>Reference</a:t>
            </a:r>
            <a:r>
              <a:rPr lang="en-US" sz="1800" u="sng" dirty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altLang="zh-TW" sz="1200" dirty="0" smtClean="0">
                <a:ea typeface="新細明體" charset="-120"/>
              </a:rPr>
              <a:t>_____ Fraud:  </a:t>
            </a:r>
            <a:r>
              <a:rPr lang="en-US" altLang="zh-TW" sz="1200" dirty="0" smtClean="0">
                <a:ea typeface="新細明體" charset="-120"/>
                <a:hlinkClick r:id="rId3"/>
              </a:rPr>
              <a:t>Link</a:t>
            </a:r>
            <a:endParaRPr lang="en-US" altLang="zh-TW" sz="1200" dirty="0">
              <a:ea typeface="新細明體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67" r="11275" b="24875"/>
          <a:stretch/>
        </p:blipFill>
        <p:spPr>
          <a:xfrm>
            <a:off x="7071312" y="1"/>
            <a:ext cx="2087629" cy="13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8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50797</TotalTime>
  <Words>54</Words>
  <Application>Microsoft Macintosh PowerPoint</Application>
  <PresentationFormat>On-screen Show (4:3)</PresentationFormat>
  <Paragraphs>24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MIS 5121: Business Process, ERP Systems &amp; Controls Real World Control Failures:  By: ____________</vt:lpstr>
      <vt:lpstr>Control Failure: Skimming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Edward Beaver</cp:lastModifiedBy>
  <cp:revision>605</cp:revision>
  <dcterms:created xsi:type="dcterms:W3CDTF">2011-09-06T14:24:06Z</dcterms:created>
  <dcterms:modified xsi:type="dcterms:W3CDTF">2016-02-20T22:25:27Z</dcterms:modified>
</cp:coreProperties>
</file>