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5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0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8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46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57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9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9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87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11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8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9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5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4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2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3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7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8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C55133-836F-499A-9549-F76D2741102C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79751-C6D0-47A8-B045-F2AE49BB8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35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vestopedia.com/articles/investing/081315/toshibas-accounting-scandal-how-it-happened.asp" TargetMode="External"/><Relationship Id="rId3" Type="http://schemas.openxmlformats.org/officeDocument/2006/relationships/slideLayout" Target="../slideLayouts/slideLayout6.xml"/><Relationship Id="rId7" Type="http://schemas.openxmlformats.org/officeDocument/2006/relationships/hyperlink" Target="http://www.wsj.com/articles/toshiba-ceo-felled-by-accounting-scandal-1437468537" TargetMode="External"/><Relationship Id="rId12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://fortune.com/2015/07/21/toshiba-just-lost-its-ceo-to-a-huge-accounting-scandal/" TargetMode="External"/><Relationship Id="rId11" Type="http://schemas.openxmlformats.org/officeDocument/2006/relationships/hyperlink" Target="https://www.bloomberg.com/news/articles/2015-12-07/toshiba-said-to-face-biggest-fine-by-japan-s-financial-regulator" TargetMode="External"/><Relationship Id="rId5" Type="http://schemas.openxmlformats.org/officeDocument/2006/relationships/hyperlink" Target="http://www.business-standard.com/article/opinion/toshiba-a-case-of-internal-audit-failure-115080900760_1.html" TargetMode="External"/><Relationship Id="rId10" Type="http://schemas.openxmlformats.org/officeDocument/2006/relationships/hyperlink" Target="http://www.toshiba.co.jp/about/ir/en/news/20150725_1.pdf" TargetMode="External"/><Relationship Id="rId4" Type="http://schemas.openxmlformats.org/officeDocument/2006/relationships/hyperlink" Target="http://www.wsj.com/articles/toshiba-accounting-scandal-draws-record-fine-from-regulators-1449472485" TargetMode="External"/><Relationship Id="rId9" Type="http://schemas.openxmlformats.org/officeDocument/2006/relationships/hyperlink" Target="http://www.ethicsboard.org/system/files/meetings/files/Agenda_Item_F-2_-_Toshiba_Accounting_Scandal_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 5121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Process, ERP Systems and Controls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27191"/>
          </a:xfrm>
        </p:spPr>
        <p:txBody>
          <a:bodyPr>
            <a:normAutofit fontScale="77500" lnSpcReduction="20000"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World Control Failures: Toshiba Corporation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 </a:t>
            </a:r>
            <a:r>
              <a:rPr lang="en-US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Sean Walsh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6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5"/>
    </mc:Choice>
    <mc:Fallback>
      <p:transition spd="slow" advTm="7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of Toshiba Corporation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8034" y="1690687"/>
            <a:ext cx="50793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Founded in Japan in 1938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Became a major manufacturer of heavy electrical equipment post WWII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into a conglomerate over the later half of the 20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29" y="1334167"/>
            <a:ext cx="5048250" cy="1840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471" y="3621047"/>
            <a:ext cx="4908166" cy="3030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22" y="4445867"/>
            <a:ext cx="2746507" cy="1230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4" y="4162970"/>
            <a:ext cx="3364880" cy="1946345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9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10"/>
    </mc:Choice>
    <mc:Fallback>
      <p:transition spd="slow" advTm="24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899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Failures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2008 - 2014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443" y="1225689"/>
            <a:ext cx="50886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Intense Sales Targets handed down from management to Visual Products business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Products overstated profits instituting a “carryover” in accounting.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 department failed to provide checks-and-balances to business 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Audit acted as a consultation service to business lines instead of an auditing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 committee was not independent or knowledgeable in finance and accounting.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83" y="1366024"/>
            <a:ext cx="5268951" cy="506753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706"/>
    </mc:Choice>
    <mc:Fallback>
      <p:transition spd="slow" advTm="156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Toshiba’s Accounting Fraud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7854" y="1600200"/>
            <a:ext cx="53971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Earnings overstated by at least $1.9B over period in question.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Tanaka stepped 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Fined $60M by Japanese Government.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E&amp;Y’s Japanese Auditing firm under investigation for its complicity.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lawsuits have been filed from foreign investors.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74" y="1493393"/>
            <a:ext cx="4542263" cy="1561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76" y="2940902"/>
            <a:ext cx="3046258" cy="3788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39" y="4647188"/>
            <a:ext cx="3437005" cy="194836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210"/>
    </mc:Choice>
    <mc:Fallback>
      <p:transition spd="slow" advTm="70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7987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could have been done differently?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438507"/>
            <a:ext cx="40293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a corporate culture of integrity over loyalty.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Enforced policy for audit department to act as an audit 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Appointed knowledgeable personnel to Audit Committee.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Enforced Audit Committee independence.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whistleblower policy awareness and function.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69" y="1454801"/>
            <a:ext cx="3319346" cy="1635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404" y="1438507"/>
            <a:ext cx="2543407" cy="2543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69" y="3981914"/>
            <a:ext cx="5172927" cy="263819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3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302"/>
    </mc:Choice>
    <mc:Fallback>
      <p:transition spd="slow" advTm="123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0606"/>
          </a:xfrm>
        </p:spPr>
        <p:txBody>
          <a:bodyPr>
            <a:normAutofit fontScale="90000"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5552" y="1225689"/>
            <a:ext cx="99245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http://www.wsj.com/articles/toshiba-accounting-scandal-draws-record-fine-from-regulators-1449472485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http://www.business-standard.com/article/opinion/toshiba-a-case-of-internal-audit-failure-115080900760_1.html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http://fortune.com/2015/07/21/toshiba-just-lost-its-ceo-to-a-huge-accounting-scandal/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http://www.wsj.com/articles/toshiba-ceo-felled-by-accounting-scandal-1437468537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http://www.investopedia.com/articles/investing/081315/toshibas-accounting-scandal-how-it-happened.asp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http://www.ethicsboard.org/system/files/meetings/files/Agenda_Item_F-2_-_Toshiba_Accounting_Scandal_0.pdf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http://www.toshiba.co.jp/about/ir/en/news/20150725_1.pdf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https://www.bloomberg.com/news/articles/2015-12-07/toshiba-said-to-face-biggest-fine-by-japan-s-financial-regulator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768138" y="6434138"/>
            <a:ext cx="271462" cy="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9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92"/>
    </mc:Choice>
    <mc:Fallback>
      <p:transition spd="slow" advTm="6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</TotalTime>
  <Words>238</Words>
  <Application>Microsoft Office PowerPoint</Application>
  <PresentationFormat>Widescreen</PresentationFormat>
  <Paragraphs>42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Ion</vt:lpstr>
      <vt:lpstr>MIS 5121 Business Process, ERP Systems and Controls</vt:lpstr>
      <vt:lpstr>Background of Toshiba Corporation</vt:lpstr>
      <vt:lpstr>Control Failures: 2008 - 2014</vt:lpstr>
      <vt:lpstr>Results from Toshiba’s Accounting Fraud</vt:lpstr>
      <vt:lpstr>What could have been done differently?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5121 Business Process, ERP Systems and Controls</dc:title>
  <dc:creator>Bob Bob</dc:creator>
  <cp:lastModifiedBy>Bob Bob</cp:lastModifiedBy>
  <cp:revision>16</cp:revision>
  <dcterms:created xsi:type="dcterms:W3CDTF">2016-10-15T13:52:19Z</dcterms:created>
  <dcterms:modified xsi:type="dcterms:W3CDTF">2016-10-18T17:46:43Z</dcterms:modified>
</cp:coreProperties>
</file>