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60" d="100"/>
          <a:sy n="60" d="100"/>
        </p:scale>
        <p:origin x="-2238" y="-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E3717-9785-463C-9BA1-E48B20A60300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2C17D-54B1-4ABC-B048-69FBC2ADA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23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2C17D-54B1-4ABC-B048-69FBC2ADAB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57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81FFC7D-4547-4E2F-96F2-FCBD68DD5FFF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484D70-B351-4CE3-8FC2-6AD19F055C0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C7D-4547-4E2F-96F2-FCBD68DD5FFF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4D70-B351-4CE3-8FC2-6AD19F055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C7D-4547-4E2F-96F2-FCBD68DD5FFF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9484D70-B351-4CE3-8FC2-6AD19F055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C7D-4547-4E2F-96F2-FCBD68DD5FFF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4D70-B351-4CE3-8FC2-6AD19F055C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1FFC7D-4547-4E2F-96F2-FCBD68DD5FFF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9484D70-B351-4CE3-8FC2-6AD19F055C0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C7D-4547-4E2F-96F2-FCBD68DD5FFF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4D70-B351-4CE3-8FC2-6AD19F055C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C7D-4547-4E2F-96F2-FCBD68DD5FFF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4D70-B351-4CE3-8FC2-6AD19F055C0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C7D-4547-4E2F-96F2-FCBD68DD5FFF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4D70-B351-4CE3-8FC2-6AD19F055C0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C7D-4547-4E2F-96F2-FCBD68DD5FFF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4D70-B351-4CE3-8FC2-6AD19F055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C7D-4547-4E2F-96F2-FCBD68DD5FFF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484D70-B351-4CE3-8FC2-6AD19F055C0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C7D-4547-4E2F-96F2-FCBD68DD5FFF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4D70-B351-4CE3-8FC2-6AD19F055C0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81FFC7D-4547-4E2F-96F2-FCBD68DD5FFF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9484D70-B351-4CE3-8FC2-6AD19F055C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times.com/business/la-fi-volkswagen-settlement-20161001-snap-story.html" TargetMode="External"/><Relationship Id="rId2" Type="http://schemas.openxmlformats.org/officeDocument/2006/relationships/hyperlink" Target="http://www.bbc.com/news/business-3432477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nn.com/videos/cnnmoney/2016/06/28/cnnmoney-volkswagen-emissions-scandal-timeline.cnn" TargetMode="External"/><Relationship Id="rId4" Type="http://schemas.openxmlformats.org/officeDocument/2006/relationships/hyperlink" Target="https://www.theguardian.com/business/2015/dec/10/volkswagen-emissions-scandal-systematic-failures-hans-dieter-potsc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MIS 5121:</a:t>
            </a:r>
          </a:p>
          <a:p>
            <a:r>
              <a:rPr lang="en-US" sz="1600" dirty="0" smtClean="0"/>
              <a:t>Real World Control Failures</a:t>
            </a:r>
          </a:p>
          <a:p>
            <a:r>
              <a:rPr lang="en-US" sz="1600" dirty="0" smtClean="0"/>
              <a:t>Tiesha Christian</a:t>
            </a:r>
            <a:endParaRPr lang="en-US" sz="16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Volkswagen emissions scandal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175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3508248"/>
          </a:xfrm>
        </p:spPr>
        <p:txBody>
          <a:bodyPr>
            <a:normAutofit/>
          </a:bodyPr>
          <a:lstStyle/>
          <a:p>
            <a:r>
              <a:rPr lang="en-US" dirty="0"/>
              <a:t>Volkswagen is a German automaker founded on January 4</a:t>
            </a:r>
            <a:r>
              <a:rPr lang="en-US" baseline="30000" dirty="0"/>
              <a:t>th</a:t>
            </a:r>
            <a:r>
              <a:rPr lang="en-US" dirty="0"/>
              <a:t> 1937</a:t>
            </a:r>
          </a:p>
          <a:p>
            <a:r>
              <a:rPr lang="en-US" dirty="0"/>
              <a:t>Volkswagen is known as the people's car </a:t>
            </a:r>
          </a:p>
          <a:p>
            <a:r>
              <a:rPr lang="en-US" dirty="0"/>
              <a:t>Volkswagen has factories in many parts of the world. Such as Mexico, USA, Slovakia.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smtClean="0"/>
              <a:t>Volkswagen</a:t>
            </a:r>
            <a:endParaRPr lang="en-US" sz="1600" dirty="0"/>
          </a:p>
        </p:txBody>
      </p:sp>
      <p:pic>
        <p:nvPicPr>
          <p:cNvPr id="1026" name="Picture 2" descr="https://upload.wikimedia.org/wikipedia/commons/thumb/c/cd/VW_Typ_83_vr.jpg/220px-VW_Typ_83_v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125" y="1295400"/>
            <a:ext cx="4713875" cy="3878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179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The Environmental Protection Agency (EPA) found that many VW cars being sold in America has a "defeat" device or software. </a:t>
            </a:r>
          </a:p>
          <a:p>
            <a:r>
              <a:rPr lang="en-US" sz="1800" dirty="0" smtClean="0"/>
              <a:t>In diesel engines that could detect when they were being tested, changing the performance accordingly to enhance results. </a:t>
            </a:r>
          </a:p>
          <a:p>
            <a:r>
              <a:rPr lang="en-US" sz="1800" dirty="0" smtClean="0"/>
              <a:t>VW has admitted to  cheating emissions test in the US</a:t>
            </a:r>
          </a:p>
          <a:p>
            <a:endParaRPr lang="en-US" sz="1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86000"/>
            <a:ext cx="4343400" cy="2981819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Volkswagen Scandal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167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Volkswagen reached a $1.2b settlement with the US dealers over the emissions scandal</a:t>
            </a:r>
          </a:p>
          <a:p>
            <a:r>
              <a:rPr lang="en-US" sz="2000" dirty="0" smtClean="0"/>
              <a:t>James Robert Liang, 62 pleaded guilty in federal court in Detroit to a single charge of trying to defraud the United States and violate the Clean Air Act</a:t>
            </a:r>
          </a:p>
          <a:p>
            <a:r>
              <a:rPr lang="en-US" sz="2000" dirty="0" smtClean="0"/>
              <a:t>It was shared with the public that Top Level Executives were not involved physically. However, misconduct was tolerated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Control Failure: Lack of Governance over production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Volkswagen Scandal	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999" y="2895600"/>
            <a:ext cx="360817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713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After compromising 11 million vehicles in worldwide</a:t>
            </a:r>
          </a:p>
          <a:p>
            <a:r>
              <a:rPr lang="en-US" sz="2000" dirty="0" smtClean="0"/>
              <a:t>VW has decided to pay for their wrong doing</a:t>
            </a:r>
          </a:p>
          <a:p>
            <a:r>
              <a:rPr lang="en-US" sz="2000" dirty="0" smtClean="0"/>
              <a:t>Several lawsuits</a:t>
            </a:r>
          </a:p>
          <a:p>
            <a:r>
              <a:rPr lang="en-US" sz="2000" dirty="0" smtClean="0"/>
              <a:t>VW headquarter offices are raided by authorities</a:t>
            </a:r>
          </a:p>
          <a:p>
            <a:r>
              <a:rPr lang="en-US" sz="2000" dirty="0" smtClean="0"/>
              <a:t>VW offers each affected customer $500 which cost the company a total of $250m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Volkswagen will pay $10 Billion to any customer affected owner</a:t>
            </a:r>
          </a:p>
          <a:p>
            <a:r>
              <a:rPr lang="en-US" sz="2000" dirty="0" smtClean="0"/>
              <a:t>$2.7 Billion for environmental cleanup</a:t>
            </a:r>
          </a:p>
          <a:p>
            <a:r>
              <a:rPr lang="en-US" sz="2000" dirty="0" smtClean="0"/>
              <a:t>$2 Billion to promote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469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Segregation of duties to avoid the risk of fraud and vulnerabilities. </a:t>
            </a:r>
          </a:p>
          <a:p>
            <a:r>
              <a:rPr lang="en-US" dirty="0">
                <a:latin typeface="Calibri" panose="020F0502020204030204" pitchFamily="34" charset="0"/>
              </a:rPr>
              <a:t>Stronger </a:t>
            </a:r>
            <a:r>
              <a:rPr lang="en-US" dirty="0" smtClean="0">
                <a:latin typeface="Calibri" panose="020F0502020204030204" pitchFamily="34" charset="0"/>
              </a:rPr>
              <a:t>internal </a:t>
            </a:r>
            <a:r>
              <a:rPr lang="en-US" dirty="0">
                <a:latin typeface="Calibri" panose="020F0502020204030204" pitchFamily="34" charset="0"/>
              </a:rPr>
              <a:t>controls to help mitigate </a:t>
            </a:r>
            <a:r>
              <a:rPr lang="en-US" dirty="0" smtClean="0">
                <a:latin typeface="Calibri" panose="020F0502020204030204" pitchFamily="34" charset="0"/>
              </a:rPr>
              <a:t>fraud.</a:t>
            </a:r>
            <a:endParaRPr lang="en-US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could/should leadership done differently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0"/>
            <a:ext cx="4419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2588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http://www.bbc.com/news/business-34324772</a:t>
            </a:r>
          </a:p>
          <a:p>
            <a:r>
              <a:rPr lang="en-US" u="sng" dirty="0">
                <a:hlinkClick r:id="rId3"/>
              </a:rPr>
              <a:t>http://</a:t>
            </a:r>
            <a:r>
              <a:rPr lang="en-US" u="sng" dirty="0" smtClean="0">
                <a:hlinkClick r:id="rId3"/>
              </a:rPr>
              <a:t>www.latimes.com/business/la-fi-volkswagen-settlement-20161001-snap-story.html</a:t>
            </a:r>
            <a:endParaRPr lang="en-US" dirty="0"/>
          </a:p>
          <a:p>
            <a:r>
              <a:rPr lang="en-US" u="sng" dirty="0" smtClean="0"/>
              <a:t>Wikipedia</a:t>
            </a:r>
          </a:p>
          <a:p>
            <a:r>
              <a:rPr lang="en-US" u="sng" dirty="0">
                <a:hlinkClick r:id="rId4"/>
              </a:rPr>
              <a:t>https://www.theguardian.com/business/2015/dec/10/volkswagen-emissions-scandal-systematic-failures-hans-dieter-potsch</a:t>
            </a:r>
          </a:p>
          <a:p>
            <a:r>
              <a:rPr lang="en-US" u="sng" dirty="0">
                <a:hlinkClick r:id="rId5"/>
              </a:rPr>
              <a:t>http://www.cnn.com/videos/cnnmoney/2016/06/28/cnnmoney-volkswagen-emissions-scandal-timeline.cnn</a:t>
            </a:r>
            <a:endParaRPr lang="en-US" u="sng" dirty="0" smtClean="0"/>
          </a:p>
          <a:p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401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530</TotalTime>
  <Words>285</Words>
  <Application>Microsoft Office PowerPoint</Application>
  <PresentationFormat>On-screen Show (4:3)</PresentationFormat>
  <Paragraphs>36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Grid</vt:lpstr>
      <vt:lpstr>The Volkswagen emissions scandal</vt:lpstr>
      <vt:lpstr>Volkswagen</vt:lpstr>
      <vt:lpstr>The Volkswagen Scandal</vt:lpstr>
      <vt:lpstr>The Volkswagen Scandal </vt:lpstr>
      <vt:lpstr>Results</vt:lpstr>
      <vt:lpstr>What could/should leadership done differently</vt:lpstr>
      <vt:lpstr>Resources</vt:lpstr>
    </vt:vector>
  </TitlesOfParts>
  <Company>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Christian, Tiesha</dc:creator>
  <cp:keywords>Public</cp:keywords>
  <cp:lastModifiedBy>Christian, Tiesha</cp:lastModifiedBy>
  <cp:revision>10</cp:revision>
  <dcterms:created xsi:type="dcterms:W3CDTF">2016-11-14T19:11:40Z</dcterms:created>
  <dcterms:modified xsi:type="dcterms:W3CDTF">2016-11-15T04:02:10Z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5592f94a-e7c4-442c-ad86-14faee904ca0</vt:lpwstr>
  </property>
  <property fmtid="{D5CDD505-2E9C-101B-9397-08002B2CF9AE}" pid="3" name="TDDCSClassification">
    <vt:lpwstr>Public</vt:lpwstr>
  </property>
  <property fmtid="{D5CDD505-2E9C-101B-9397-08002B2CF9AE}" pid="4" name="kjhasxiQ">
    <vt:lpwstr>Public</vt:lpwstr>
  </property>
</Properties>
</file>