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8"/>
  </p:notesMasterIdLst>
  <p:handoutMasterIdLst>
    <p:handoutMasterId r:id="rId9"/>
  </p:handoutMasterIdLst>
  <p:sldIdLst>
    <p:sldId id="257" r:id="rId3"/>
    <p:sldId id="258" r:id="rId4"/>
    <p:sldId id="270" r:id="rId5"/>
    <p:sldId id="272" r:id="rId6"/>
    <p:sldId id="27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984" autoAdjust="0"/>
    <p:restoredTop sz="94660"/>
  </p:normalViewPr>
  <p:slideViewPr>
    <p:cSldViewPr snapToGrid="0">
      <p:cViewPr varScale="1">
        <p:scale>
          <a:sx n="45" d="100"/>
          <a:sy n="45" d="100"/>
        </p:scale>
        <p:origin x="24" y="82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5" d="100"/>
          <a:sy n="95" d="100"/>
        </p:scale>
        <p:origin x="272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CN" sz="1200"/>
            </a:lvl1pPr>
          </a:lstStyle>
          <a:p>
            <a:endParaRPr lang="zh-CN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CN" sz="1200"/>
            </a:lvl1pPr>
          </a:lstStyle>
          <a:p>
            <a:fld id="{D63D5444-F62C-42C3-A75A-D9DBA807730F}" type="datetimeFigureOut">
              <a:rPr lang="en-US" altLang="zh-CN" smtClean="0"/>
              <a:t>12/11/2016</a:t>
            </a:fld>
            <a:endParaRPr 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CN" sz="1200"/>
            </a:lvl1pPr>
          </a:lstStyle>
          <a:p>
            <a:endParaRPr lang="zh-CN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CN" sz="1200"/>
            </a:lvl1pPr>
          </a:lstStyle>
          <a:p>
            <a:fld id="{84A4F617-7A30-41D4-AB86-5D833C98E18B}" type="slidenum">
              <a:rPr lang="zh-CN" smtClean="0"/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9946248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CN" sz="1200"/>
            </a:lvl1pPr>
          </a:lstStyle>
          <a:p>
            <a:endParaRPr lang="zh-CN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CN" sz="1200"/>
            </a:lvl1pPr>
          </a:lstStyle>
          <a:p>
            <a:fld id="{12CAA1FA-7B6A-47D2-8D61-F225D71B51FF}" type="datetimeFigureOut">
              <a:t>2016/12/11</a:t>
            </a:fld>
            <a:endParaRPr lang="zh-CN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CN" sz="1200"/>
            </a:lvl1pPr>
          </a:lstStyle>
          <a:p>
            <a:endParaRPr lang="zh-CN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CN" sz="1200"/>
            </a:lvl1pPr>
          </a:lstStyle>
          <a:p>
            <a:fld id="{1B9A179D-2D27-49E2-B022-8EDDA2EFE682}" type="slidenum"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1174603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任意多边形 11"/>
          <p:cNvSpPr>
            <a:spLocks noChangeArrowheads="1"/>
          </p:cNvSpPr>
          <p:nvPr/>
        </p:nvSpPr>
        <p:spPr bwMode="white">
          <a:xfrm>
            <a:off x="8429022" y="0"/>
            <a:ext cx="3762978" cy="6858000"/>
          </a:xfrm>
          <a:custGeom>
            <a:avLst/>
            <a:gdLst>
              <a:gd name="connsiteX0" fmla="*/ 0 w 3762978"/>
              <a:gd name="connsiteY0" fmla="*/ 0 h 6858000"/>
              <a:gd name="connsiteX1" fmla="*/ 3762978 w 3762978"/>
              <a:gd name="connsiteY1" fmla="*/ 0 h 6858000"/>
              <a:gd name="connsiteX2" fmla="*/ 3762978 w 3762978"/>
              <a:gd name="connsiteY2" fmla="*/ 6858000 h 6858000"/>
              <a:gd name="connsiteX3" fmla="*/ 338667 w 3762978"/>
              <a:gd name="connsiteY3" fmla="*/ 6858000 h 6858000"/>
              <a:gd name="connsiteX4" fmla="*/ 1189567 w 3762978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62978" h="6858000">
                <a:moveTo>
                  <a:pt x="0" y="0"/>
                </a:moveTo>
                <a:lnTo>
                  <a:pt x="3762978" y="0"/>
                </a:lnTo>
                <a:lnTo>
                  <a:pt x="3762978" y="6858000"/>
                </a:lnTo>
                <a:lnTo>
                  <a:pt x="338667" y="6858000"/>
                </a:lnTo>
                <a:lnTo>
                  <a:pt x="1189567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sz="1800"/>
          </a:p>
        </p:txBody>
      </p:sp>
      <p:sp>
        <p:nvSpPr>
          <p:cNvPr id="7" name="任意多边形 6"/>
          <p:cNvSpPr>
            <a:spLocks/>
          </p:cNvSpPr>
          <p:nvPr/>
        </p:nvSpPr>
        <p:spPr bwMode="auto">
          <a:xfrm>
            <a:off x="8145385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CN" sz="1800"/>
          </a:p>
        </p:txBody>
      </p:sp>
      <p:sp>
        <p:nvSpPr>
          <p:cNvPr id="8" name="任意多边形 7"/>
          <p:cNvSpPr>
            <a:spLocks/>
          </p:cNvSpPr>
          <p:nvPr/>
        </p:nvSpPr>
        <p:spPr bwMode="auto">
          <a:xfrm>
            <a:off x="7950653" y="0"/>
            <a:ext cx="1528232" cy="6858000"/>
          </a:xfrm>
          <a:custGeom>
            <a:avLst/>
            <a:gdLst/>
            <a:ahLst/>
            <a:cxnLst/>
            <a:rect l="l" t="t" r="r" b="b"/>
            <a:pathLst>
              <a:path w="1146174" h="6858000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778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CN" sz="1800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95400" y="1873584"/>
            <a:ext cx="6400800" cy="2560320"/>
          </a:xfrm>
        </p:spPr>
        <p:txBody>
          <a:bodyPr anchor="b">
            <a:normAutofit/>
          </a:bodyPr>
          <a:lstStyle>
            <a:lvl1pPr algn="l" latinLnBrk="0">
              <a:defRPr lang="zh-CN" sz="400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95400" y="4572000"/>
            <a:ext cx="6400800" cy="1600200"/>
          </a:xfrm>
        </p:spPr>
        <p:txBody>
          <a:bodyPr/>
          <a:lstStyle>
            <a:lvl1pPr marL="0" indent="0" algn="l" latinLnBrk="0">
              <a:spcBef>
                <a:spcPts val="1200"/>
              </a:spcBef>
              <a:buNone/>
              <a:defRPr lang="zh-CN" sz="2400"/>
            </a:lvl1pPr>
            <a:lvl2pPr marL="457200" indent="0" algn="ctr" latinLnBrk="0">
              <a:buNone/>
              <a:defRPr lang="zh-CN" sz="2000"/>
            </a:lvl2pPr>
            <a:lvl3pPr marL="914400" indent="0" algn="ctr" latinLnBrk="0">
              <a:buNone/>
              <a:defRPr lang="zh-CN" sz="1800"/>
            </a:lvl3pPr>
            <a:lvl4pPr marL="1371600" indent="0" algn="ctr" latinLnBrk="0">
              <a:buNone/>
              <a:defRPr lang="zh-CN" sz="1600"/>
            </a:lvl4pPr>
            <a:lvl5pPr marL="1828800" indent="0" algn="ctr" latinLnBrk="0">
              <a:buNone/>
              <a:defRPr lang="zh-CN" sz="1600"/>
            </a:lvl5pPr>
            <a:lvl6pPr marL="2286000" indent="0" algn="ctr" latinLnBrk="0">
              <a:buNone/>
              <a:defRPr lang="zh-CN" sz="1600"/>
            </a:lvl6pPr>
            <a:lvl7pPr marL="2743200" indent="0" algn="ctr" latinLnBrk="0">
              <a:buNone/>
              <a:defRPr lang="zh-CN" sz="1600"/>
            </a:lvl7pPr>
            <a:lvl8pPr marL="3200400" indent="0" algn="ctr" latinLnBrk="0">
              <a:buNone/>
              <a:defRPr lang="zh-CN" sz="1600"/>
            </a:lvl8pPr>
            <a:lvl9pPr marL="3657600" indent="0" algn="ctr" latinLnBrk="0">
              <a:buNone/>
              <a:defRPr lang="zh-CN" sz="1600"/>
            </a:lvl9pPr>
          </a:lstStyle>
          <a:p>
            <a:r>
              <a:rPr lang="zh-CN" altLang="en-US"/>
              <a:t>单击以编辑母版副标题样式</a:t>
            </a:r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51258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题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 anchor="b"/>
          <a:lstStyle>
            <a:lvl1pPr latinLnBrk="0">
              <a:defRPr lang="zh-CN" sz="3200"/>
            </a:lvl1pPr>
          </a:lstStyle>
          <a:p>
            <a:r>
              <a:rPr lang="zh-CN" altLang="en-US"/>
              <a:t>单击此处编辑母版标题样式</a:t>
            </a:r>
            <a:endParaRPr lang="zh-CN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724400" y="1828801"/>
            <a:ext cx="6172200" cy="4343400"/>
          </a:xfrm>
        </p:spPr>
        <p:txBody>
          <a:bodyPr tIns="274320">
            <a:normAutofit/>
          </a:bodyPr>
          <a:lstStyle>
            <a:lvl1pPr marL="0" indent="0" algn="ctr" latinLnBrk="0">
              <a:buNone/>
              <a:defRPr lang="zh-CN" sz="2400"/>
            </a:lvl1pPr>
            <a:lvl2pPr marL="457200" indent="0" latinLnBrk="0">
              <a:buNone/>
              <a:defRPr lang="zh-CN" sz="2800"/>
            </a:lvl2pPr>
            <a:lvl3pPr marL="914400" indent="0" latinLnBrk="0">
              <a:buNone/>
              <a:defRPr lang="zh-CN" sz="2400"/>
            </a:lvl3pPr>
            <a:lvl4pPr marL="1371600" indent="0" latinLnBrk="0">
              <a:buNone/>
              <a:defRPr lang="zh-CN" sz="2000"/>
            </a:lvl4pPr>
            <a:lvl5pPr marL="1828800" indent="0" latinLnBrk="0">
              <a:buNone/>
              <a:defRPr lang="zh-CN" sz="2000"/>
            </a:lvl5pPr>
            <a:lvl6pPr marL="2286000" indent="0" latinLnBrk="0">
              <a:buNone/>
              <a:defRPr lang="zh-CN" sz="2000"/>
            </a:lvl6pPr>
            <a:lvl7pPr marL="2743200" indent="0" latinLnBrk="0">
              <a:buNone/>
              <a:defRPr lang="zh-CN" sz="2000"/>
            </a:lvl7pPr>
            <a:lvl8pPr marL="3200400" indent="0" latinLnBrk="0">
              <a:buNone/>
              <a:defRPr lang="zh-CN" sz="2000"/>
            </a:lvl8pPr>
            <a:lvl9pPr marL="3657600" indent="0" latinLnBrk="0">
              <a:buNone/>
              <a:defRPr lang="zh-CN" sz="2000"/>
            </a:lvl9pPr>
          </a:lstStyle>
          <a:p>
            <a:r>
              <a:rPr lang="zh-CN" altLang="en-US"/>
              <a:t>单击图标添加图片</a:t>
            </a:r>
            <a:endParaRPr lang="zh-CN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295400" y="1828800"/>
            <a:ext cx="3017520" cy="4343400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zh-CN" sz="1800"/>
            </a:lvl1pPr>
            <a:lvl2pPr marL="457200" indent="0" latinLnBrk="0">
              <a:buNone/>
              <a:defRPr lang="zh-CN" sz="1400"/>
            </a:lvl2pPr>
            <a:lvl3pPr marL="914400" indent="0" latinLnBrk="0">
              <a:buNone/>
              <a:defRPr lang="zh-CN" sz="1200"/>
            </a:lvl3pPr>
            <a:lvl4pPr marL="1371600" indent="0" latinLnBrk="0">
              <a:buNone/>
              <a:defRPr lang="zh-CN" sz="1000"/>
            </a:lvl4pPr>
            <a:lvl5pPr marL="1828800" indent="0" latinLnBrk="0">
              <a:buNone/>
              <a:defRPr lang="zh-CN" sz="1000"/>
            </a:lvl5pPr>
            <a:lvl6pPr marL="2286000" indent="0" latinLnBrk="0">
              <a:buNone/>
              <a:defRPr lang="zh-CN" sz="1000"/>
            </a:lvl6pPr>
            <a:lvl7pPr marL="2743200" indent="0" latinLnBrk="0">
              <a:buNone/>
              <a:defRPr lang="zh-CN" sz="1000"/>
            </a:lvl7pPr>
            <a:lvl8pPr marL="3200400" indent="0" latinLnBrk="0">
              <a:buNone/>
              <a:defRPr lang="zh-CN" sz="1000"/>
            </a:lvl8pPr>
            <a:lvl9pPr marL="3657600" indent="0" latinLnBrk="0">
              <a:buNone/>
              <a:defRPr lang="zh-CN"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t>2016/12/11</a:t>
            </a:fld>
            <a:endParaRPr 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10675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张图片（带题注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1295400" y="5257800"/>
            <a:ext cx="457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 anchor="b"/>
          <a:lstStyle>
            <a:lvl1pPr latinLnBrk="0">
              <a:defRPr lang="zh-CN" sz="3200"/>
            </a:lvl1pPr>
          </a:lstStyle>
          <a:p>
            <a:r>
              <a:rPr lang="zh-CN" altLang="en-US"/>
              <a:t>单击此处编辑母版标题样式</a:t>
            </a:r>
            <a:endParaRPr lang="zh-CN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371273" y="5333098"/>
            <a:ext cx="4420252" cy="839102"/>
          </a:xfrm>
        </p:spPr>
        <p:txBody>
          <a:bodyPr anchor="t">
            <a:normAutofit/>
          </a:bodyPr>
          <a:lstStyle>
            <a:lvl1pPr marL="0" indent="0" latinLnBrk="0">
              <a:spcBef>
                <a:spcPts val="0"/>
              </a:spcBef>
              <a:buNone/>
              <a:defRPr lang="zh-CN" sz="1800">
                <a:solidFill>
                  <a:schemeClr val="bg1"/>
                </a:solidFill>
              </a:defRPr>
            </a:lvl1pPr>
            <a:lvl2pPr marL="457200" indent="0" latinLnBrk="0">
              <a:buNone/>
              <a:defRPr lang="zh-CN" sz="1400"/>
            </a:lvl2pPr>
            <a:lvl3pPr marL="914400" indent="0" latinLnBrk="0">
              <a:buNone/>
              <a:defRPr lang="zh-CN" sz="1200"/>
            </a:lvl3pPr>
            <a:lvl4pPr marL="1371600" indent="0" latinLnBrk="0">
              <a:buNone/>
              <a:defRPr lang="zh-CN" sz="1000"/>
            </a:lvl4pPr>
            <a:lvl5pPr marL="1828800" indent="0" latinLnBrk="0">
              <a:buNone/>
              <a:defRPr lang="zh-CN" sz="1000"/>
            </a:lvl5pPr>
            <a:lvl6pPr marL="2286000" indent="0" latinLnBrk="0">
              <a:buNone/>
              <a:defRPr lang="zh-CN" sz="1000"/>
            </a:lvl6pPr>
            <a:lvl7pPr marL="2743200" indent="0" latinLnBrk="0">
              <a:buNone/>
              <a:defRPr lang="zh-CN" sz="1000"/>
            </a:lvl7pPr>
            <a:lvl8pPr marL="3200400" indent="0" latinLnBrk="0">
              <a:buNone/>
              <a:defRPr lang="zh-CN" sz="1000"/>
            </a:lvl8pPr>
            <a:lvl9pPr marL="3657600" indent="0" latinLnBrk="0">
              <a:buNone/>
              <a:defRPr lang="zh-CN"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t>2016/12/11</a:t>
            </a:fld>
            <a:endParaRPr 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t>‹#›</a:t>
            </a:fld>
            <a:endParaRPr lang="zh-CN"/>
          </a:p>
        </p:txBody>
      </p:sp>
      <p:sp>
        <p:nvSpPr>
          <p:cNvPr id="10" name="矩形 9"/>
          <p:cNvSpPr/>
          <p:nvPr/>
        </p:nvSpPr>
        <p:spPr>
          <a:xfrm>
            <a:off x="6324599" y="5257800"/>
            <a:ext cx="457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/>
          </a:p>
        </p:txBody>
      </p:sp>
      <p:sp>
        <p:nvSpPr>
          <p:cNvPr id="11" name="矩形 10"/>
          <p:cNvSpPr/>
          <p:nvPr/>
        </p:nvSpPr>
        <p:spPr>
          <a:xfrm>
            <a:off x="1295400" y="5257800"/>
            <a:ext cx="4572000" cy="548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sz="1800"/>
          </a:p>
        </p:txBody>
      </p:sp>
      <p:sp>
        <p:nvSpPr>
          <p:cNvPr id="12" name="矩形 11"/>
          <p:cNvSpPr/>
          <p:nvPr/>
        </p:nvSpPr>
        <p:spPr>
          <a:xfrm>
            <a:off x="6324599" y="5257800"/>
            <a:ext cx="4572000" cy="548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sz="1800"/>
          </a:p>
        </p:txBody>
      </p:sp>
      <p:sp>
        <p:nvSpPr>
          <p:cNvPr id="13" name="文本占位符 3"/>
          <p:cNvSpPr>
            <a:spLocks noGrp="1"/>
          </p:cNvSpPr>
          <p:nvPr>
            <p:ph type="body" sz="half" idx="14"/>
          </p:nvPr>
        </p:nvSpPr>
        <p:spPr>
          <a:xfrm>
            <a:off x="6412954" y="5333098"/>
            <a:ext cx="4420252" cy="839102"/>
          </a:xfrm>
        </p:spPr>
        <p:txBody>
          <a:bodyPr anchor="t">
            <a:normAutofit/>
          </a:bodyPr>
          <a:lstStyle>
            <a:lvl1pPr marL="0" indent="0" latinLnBrk="0">
              <a:spcBef>
                <a:spcPts val="0"/>
              </a:spcBef>
              <a:buNone/>
              <a:defRPr lang="zh-CN" sz="1800">
                <a:solidFill>
                  <a:schemeClr val="bg1"/>
                </a:solidFill>
              </a:defRPr>
            </a:lvl1pPr>
            <a:lvl2pPr marL="457200" indent="0" latinLnBrk="0">
              <a:buNone/>
              <a:defRPr lang="zh-CN" sz="1400"/>
            </a:lvl2pPr>
            <a:lvl3pPr marL="914400" indent="0" latinLnBrk="0">
              <a:buNone/>
              <a:defRPr lang="zh-CN" sz="1200"/>
            </a:lvl3pPr>
            <a:lvl4pPr marL="1371600" indent="0" latinLnBrk="0">
              <a:buNone/>
              <a:defRPr lang="zh-CN" sz="1000"/>
            </a:lvl4pPr>
            <a:lvl5pPr marL="1828800" indent="0" latinLnBrk="0">
              <a:buNone/>
              <a:defRPr lang="zh-CN" sz="1000"/>
            </a:lvl5pPr>
            <a:lvl6pPr marL="2286000" indent="0" latinLnBrk="0">
              <a:buNone/>
              <a:defRPr lang="zh-CN" sz="1000"/>
            </a:lvl6pPr>
            <a:lvl7pPr marL="2743200" indent="0" latinLnBrk="0">
              <a:buNone/>
              <a:defRPr lang="zh-CN" sz="1000"/>
            </a:lvl7pPr>
            <a:lvl8pPr marL="3200400" indent="0" latinLnBrk="0">
              <a:buNone/>
              <a:defRPr lang="zh-CN" sz="1000"/>
            </a:lvl8pPr>
            <a:lvl9pPr marL="3657600" indent="0" latinLnBrk="0">
              <a:buNone/>
              <a:defRPr lang="zh-CN"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295400" y="1828801"/>
            <a:ext cx="4572000" cy="3428999"/>
          </a:xfrm>
        </p:spPr>
        <p:txBody>
          <a:bodyPr tIns="274320">
            <a:normAutofit/>
          </a:bodyPr>
          <a:lstStyle>
            <a:lvl1pPr marL="0" indent="0" algn="ctr" latinLnBrk="0">
              <a:buNone/>
              <a:defRPr lang="zh-CN" sz="2400"/>
            </a:lvl1pPr>
            <a:lvl2pPr marL="457200" indent="0" latinLnBrk="0">
              <a:buNone/>
              <a:defRPr lang="zh-CN" sz="2800"/>
            </a:lvl2pPr>
            <a:lvl3pPr marL="914400" indent="0" latinLnBrk="0">
              <a:buNone/>
              <a:defRPr lang="zh-CN" sz="2400"/>
            </a:lvl3pPr>
            <a:lvl4pPr marL="1371600" indent="0" latinLnBrk="0">
              <a:buNone/>
              <a:defRPr lang="zh-CN" sz="2000"/>
            </a:lvl4pPr>
            <a:lvl5pPr marL="1828800" indent="0" latinLnBrk="0">
              <a:buNone/>
              <a:defRPr lang="zh-CN" sz="2000"/>
            </a:lvl5pPr>
            <a:lvl6pPr marL="2286000" indent="0" latinLnBrk="0">
              <a:buNone/>
              <a:defRPr lang="zh-CN" sz="2000"/>
            </a:lvl6pPr>
            <a:lvl7pPr marL="2743200" indent="0" latinLnBrk="0">
              <a:buNone/>
              <a:defRPr lang="zh-CN" sz="2000"/>
            </a:lvl7pPr>
            <a:lvl8pPr marL="3200400" indent="0" latinLnBrk="0">
              <a:buNone/>
              <a:defRPr lang="zh-CN" sz="2000"/>
            </a:lvl8pPr>
            <a:lvl9pPr marL="3657600" indent="0" latinLnBrk="0">
              <a:buNone/>
              <a:defRPr lang="zh-CN" sz="2000"/>
            </a:lvl9pPr>
          </a:lstStyle>
          <a:p>
            <a:r>
              <a:rPr lang="zh-CN" altLang="en-US"/>
              <a:t>单击图标添加图片</a:t>
            </a:r>
            <a:endParaRPr lang="zh-CN"/>
          </a:p>
        </p:txBody>
      </p:sp>
      <p:sp>
        <p:nvSpPr>
          <p:cNvPr id="8" name="图片占位符 2"/>
          <p:cNvSpPr>
            <a:spLocks noGrp="1"/>
          </p:cNvSpPr>
          <p:nvPr>
            <p:ph type="pic" idx="13"/>
          </p:nvPr>
        </p:nvSpPr>
        <p:spPr>
          <a:xfrm>
            <a:off x="6324600" y="1828801"/>
            <a:ext cx="4572000" cy="3428999"/>
          </a:xfrm>
        </p:spPr>
        <p:txBody>
          <a:bodyPr tIns="274320">
            <a:normAutofit/>
          </a:bodyPr>
          <a:lstStyle>
            <a:lvl1pPr marL="0" indent="0" algn="ctr" latinLnBrk="0">
              <a:buNone/>
              <a:defRPr lang="zh-CN" sz="2400"/>
            </a:lvl1pPr>
            <a:lvl2pPr marL="457200" indent="0" latinLnBrk="0">
              <a:buNone/>
              <a:defRPr lang="zh-CN" sz="2800"/>
            </a:lvl2pPr>
            <a:lvl3pPr marL="914400" indent="0" latinLnBrk="0">
              <a:buNone/>
              <a:defRPr lang="zh-CN" sz="2400"/>
            </a:lvl3pPr>
            <a:lvl4pPr marL="1371600" indent="0" latinLnBrk="0">
              <a:buNone/>
              <a:defRPr lang="zh-CN" sz="2000"/>
            </a:lvl4pPr>
            <a:lvl5pPr marL="1828800" indent="0" latinLnBrk="0">
              <a:buNone/>
              <a:defRPr lang="zh-CN" sz="2000"/>
            </a:lvl5pPr>
            <a:lvl6pPr marL="2286000" indent="0" latinLnBrk="0">
              <a:buNone/>
              <a:defRPr lang="zh-CN" sz="2000"/>
            </a:lvl6pPr>
            <a:lvl7pPr marL="2743200" indent="0" latinLnBrk="0">
              <a:buNone/>
              <a:defRPr lang="zh-CN" sz="2000"/>
            </a:lvl7pPr>
            <a:lvl8pPr marL="3200400" indent="0" latinLnBrk="0">
              <a:buNone/>
              <a:defRPr lang="zh-CN" sz="2000"/>
            </a:lvl8pPr>
            <a:lvl9pPr marL="3657600" indent="0" latinLnBrk="0">
              <a:buNone/>
              <a:defRPr lang="zh-CN" sz="2000"/>
            </a:lvl9pPr>
          </a:lstStyle>
          <a:p>
            <a:r>
              <a:rPr lang="zh-CN" altLang="en-US"/>
              <a:t>单击图标添加图片</a:t>
            </a:r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3944010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t>2016/12/11</a:t>
            </a:fld>
            <a:endParaRPr 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109294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 bwMode="white">
          <a:xfrm rot="5400000">
            <a:off x="7562850" y="2228850"/>
            <a:ext cx="6858000" cy="24003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/>
          </a:p>
        </p:txBody>
      </p:sp>
      <p:sp>
        <p:nvSpPr>
          <p:cNvPr id="8" name="矩形 7"/>
          <p:cNvSpPr/>
          <p:nvPr/>
        </p:nvSpPr>
        <p:spPr>
          <a:xfrm rot="5400000">
            <a:off x="6331230" y="3387909"/>
            <a:ext cx="6858000" cy="8218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/>
          </a:p>
        </p:txBody>
      </p:sp>
      <p:sp>
        <p:nvSpPr>
          <p:cNvPr id="9" name="矩形 8"/>
          <p:cNvSpPr/>
          <p:nvPr/>
        </p:nvSpPr>
        <p:spPr>
          <a:xfrm rot="5400000">
            <a:off x="6251613" y="3387909"/>
            <a:ext cx="6858000" cy="821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/>
          </a:p>
        </p:txBody>
      </p: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71318" y="685800"/>
            <a:ext cx="1033272" cy="54864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295400" y="685800"/>
            <a:ext cx="7976754" cy="5486400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t>2016/12/11</a:t>
            </a:fld>
            <a:endParaRPr 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180411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t>2016/12/11</a:t>
            </a:fld>
            <a:endParaRPr 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2596182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标题幻灯片（带图片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5"/>
          <p:cNvSpPr>
            <a:spLocks noChangeArrowheads="1"/>
          </p:cNvSpPr>
          <p:nvPr/>
        </p:nvSpPr>
        <p:spPr bwMode="white">
          <a:xfrm>
            <a:off x="6540503" y="0"/>
            <a:ext cx="5651496" cy="6858000"/>
          </a:xfrm>
          <a:custGeom>
            <a:avLst/>
            <a:gdLst/>
            <a:ahLst/>
            <a:cxnLst/>
            <a:rect l="l" t="t" r="r" b="b"/>
            <a:pathLst>
              <a:path w="4238622" h="6858000">
                <a:moveTo>
                  <a:pt x="0" y="0"/>
                </a:moveTo>
                <a:lnTo>
                  <a:pt x="4086222" y="0"/>
                </a:lnTo>
                <a:lnTo>
                  <a:pt x="4237035" y="0"/>
                </a:lnTo>
                <a:lnTo>
                  <a:pt x="4238622" y="0"/>
                </a:lnTo>
                <a:lnTo>
                  <a:pt x="4238622" y="6858000"/>
                </a:lnTo>
                <a:lnTo>
                  <a:pt x="4237035" y="6858000"/>
                </a:lnTo>
                <a:lnTo>
                  <a:pt x="4086222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sz="1800"/>
          </a:p>
        </p:txBody>
      </p:sp>
      <p:sp>
        <p:nvSpPr>
          <p:cNvPr id="11" name="任意多边形 6"/>
          <p:cNvSpPr>
            <a:spLocks/>
          </p:cNvSpPr>
          <p:nvPr/>
        </p:nvSpPr>
        <p:spPr bwMode="auto">
          <a:xfrm>
            <a:off x="6256868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CN" sz="1800"/>
          </a:p>
        </p:txBody>
      </p:sp>
      <p:sp>
        <p:nvSpPr>
          <p:cNvPr id="12" name="任意多边形 7"/>
          <p:cNvSpPr>
            <a:spLocks/>
          </p:cNvSpPr>
          <p:nvPr/>
        </p:nvSpPr>
        <p:spPr bwMode="auto">
          <a:xfrm>
            <a:off x="6062136" y="0"/>
            <a:ext cx="1528232" cy="6858000"/>
          </a:xfrm>
          <a:custGeom>
            <a:avLst/>
            <a:gdLst/>
            <a:ahLst/>
            <a:cxnLst/>
            <a:rect l="l" t="t" r="r" b="b"/>
            <a:pathLst>
              <a:path w="1146174" h="6858000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778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CN" sz="1800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95401" y="1873584"/>
            <a:ext cx="5120640" cy="2560320"/>
          </a:xfrm>
        </p:spPr>
        <p:txBody>
          <a:bodyPr anchor="b">
            <a:normAutofit/>
          </a:bodyPr>
          <a:lstStyle>
            <a:lvl1pPr algn="l" latinLnBrk="0">
              <a:defRPr lang="zh-CN" sz="400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95401" y="4572000"/>
            <a:ext cx="5120640" cy="1600200"/>
          </a:xfrm>
        </p:spPr>
        <p:txBody>
          <a:bodyPr/>
          <a:lstStyle>
            <a:lvl1pPr marL="0" indent="0" algn="l" latinLnBrk="0">
              <a:buNone/>
              <a:defRPr lang="zh-CN" sz="2400"/>
            </a:lvl1pPr>
            <a:lvl2pPr marL="457200" indent="0" algn="ctr" latinLnBrk="0">
              <a:buNone/>
              <a:defRPr lang="zh-CN" sz="2000"/>
            </a:lvl2pPr>
            <a:lvl3pPr marL="914400" indent="0" algn="ctr" latinLnBrk="0">
              <a:buNone/>
              <a:defRPr lang="zh-CN" sz="1800"/>
            </a:lvl3pPr>
            <a:lvl4pPr marL="1371600" indent="0" algn="ctr" latinLnBrk="0">
              <a:buNone/>
              <a:defRPr lang="zh-CN" sz="1600"/>
            </a:lvl4pPr>
            <a:lvl5pPr marL="1828800" indent="0" algn="ctr" latinLnBrk="0">
              <a:buNone/>
              <a:defRPr lang="zh-CN" sz="1600"/>
            </a:lvl5pPr>
            <a:lvl6pPr marL="2286000" indent="0" algn="ctr" latinLnBrk="0">
              <a:buNone/>
              <a:defRPr lang="zh-CN" sz="1600"/>
            </a:lvl6pPr>
            <a:lvl7pPr marL="2743200" indent="0" algn="ctr" latinLnBrk="0">
              <a:buNone/>
              <a:defRPr lang="zh-CN" sz="1600"/>
            </a:lvl7pPr>
            <a:lvl8pPr marL="3200400" indent="0" algn="ctr" latinLnBrk="0">
              <a:buNone/>
              <a:defRPr lang="zh-CN" sz="1600"/>
            </a:lvl8pPr>
            <a:lvl9pPr marL="3657600" indent="0" algn="ctr" latinLnBrk="0">
              <a:buNone/>
              <a:defRPr lang="zh-CN" sz="1600"/>
            </a:lvl9pPr>
          </a:lstStyle>
          <a:p>
            <a:r>
              <a:rPr lang="zh-CN" altLang="en-US"/>
              <a:t>单击以编辑母版副标题样式</a:t>
            </a:r>
            <a:endParaRPr lang="zh-CN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0"/>
          </p:nvPr>
        </p:nvSpPr>
        <p:spPr>
          <a:xfrm>
            <a:off x="6743703" y="0"/>
            <a:ext cx="5448297" cy="6858000"/>
          </a:xfrm>
          <a:custGeom>
            <a:avLst/>
            <a:gdLst>
              <a:gd name="connsiteX0" fmla="*/ 0 w 5448297"/>
              <a:gd name="connsiteY0" fmla="*/ 0 h 6858000"/>
              <a:gd name="connsiteX1" fmla="*/ 5448297 w 5448297"/>
              <a:gd name="connsiteY1" fmla="*/ 0 h 6858000"/>
              <a:gd name="connsiteX2" fmla="*/ 5448297 w 5448297"/>
              <a:gd name="connsiteY2" fmla="*/ 6858000 h 6858000"/>
              <a:gd name="connsiteX3" fmla="*/ 338667 w 5448297"/>
              <a:gd name="connsiteY3" fmla="*/ 6858000 h 6858000"/>
              <a:gd name="connsiteX4" fmla="*/ 1185333 w 5448297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8297" h="6858000">
                <a:moveTo>
                  <a:pt x="0" y="0"/>
                </a:moveTo>
                <a:lnTo>
                  <a:pt x="5448297" y="0"/>
                </a:lnTo>
                <a:lnTo>
                  <a:pt x="5448297" y="6858000"/>
                </a:lnTo>
                <a:lnTo>
                  <a:pt x="338667" y="6858000"/>
                </a:lnTo>
                <a:lnTo>
                  <a:pt x="1185333" y="4337050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zh-CN" sz="2800"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单击图标添加图片</a:t>
            </a:r>
            <a:endParaRPr lang="zh-CN"/>
          </a:p>
        </p:txBody>
      </p:sp>
      <p:sp>
        <p:nvSpPr>
          <p:cNvPr id="16" name="说明文字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zh-CN" sz="1200" b="1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" pitchFamily="34" charset="0"/>
              </a:rPr>
              <a:t>注意：</a:t>
            </a:r>
          </a:p>
          <a:p>
            <a:r>
              <a:rPr lang="zh-CN" sz="12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" pitchFamily="34" charset="0"/>
              </a:rPr>
              <a:t>要更改此幻灯片上的图片，请选择图片并将其删除。然后在占位符中单击图片图标以便插入自己的图片。</a:t>
            </a:r>
          </a:p>
        </p:txBody>
      </p:sp>
    </p:spTree>
    <p:extLst>
      <p:ext uri="{BB962C8B-B14F-4D97-AF65-F5344CB8AC3E}">
        <p14:creationId xmlns:p14="http://schemas.microsoft.com/office/powerpoint/2010/main" val="240281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5"/>
          <p:cNvSpPr>
            <a:spLocks noChangeArrowheads="1"/>
          </p:cNvSpPr>
          <p:nvPr/>
        </p:nvSpPr>
        <p:spPr bwMode="white">
          <a:xfrm>
            <a:off x="9622368" y="0"/>
            <a:ext cx="2569632" cy="6858000"/>
          </a:xfrm>
          <a:custGeom>
            <a:avLst/>
            <a:gdLst/>
            <a:ahLst/>
            <a:cxnLst/>
            <a:rect l="l" t="t" r="r" b="b"/>
            <a:pathLst>
              <a:path w="1927224" h="6858000">
                <a:moveTo>
                  <a:pt x="0" y="0"/>
                </a:moveTo>
                <a:lnTo>
                  <a:pt x="1927224" y="0"/>
                </a:lnTo>
                <a:lnTo>
                  <a:pt x="192722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sz="1800"/>
          </a:p>
        </p:txBody>
      </p:sp>
      <p:sp>
        <p:nvSpPr>
          <p:cNvPr id="8" name="任意多边形 6"/>
          <p:cNvSpPr>
            <a:spLocks/>
          </p:cNvSpPr>
          <p:nvPr/>
        </p:nvSpPr>
        <p:spPr bwMode="auto">
          <a:xfrm>
            <a:off x="9237132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01600" dist="50800" algn="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CN" sz="1800"/>
          </a:p>
        </p:txBody>
      </p:sp>
      <p:sp>
        <p:nvSpPr>
          <p:cNvPr id="9" name="任意多边形 7"/>
          <p:cNvSpPr>
            <a:spLocks/>
          </p:cNvSpPr>
          <p:nvPr/>
        </p:nvSpPr>
        <p:spPr bwMode="auto">
          <a:xfrm>
            <a:off x="9173633" y="0"/>
            <a:ext cx="1460499" cy="6858000"/>
          </a:xfrm>
          <a:custGeom>
            <a:avLst/>
            <a:gdLst/>
            <a:ahLst/>
            <a:cxnLst/>
            <a:rect l="l" t="t" r="r" b="b"/>
            <a:pathLst>
              <a:path w="1095374" h="6858000">
                <a:moveTo>
                  <a:pt x="0" y="0"/>
                </a:moveTo>
                <a:lnTo>
                  <a:pt x="203199" y="0"/>
                </a:lnTo>
                <a:lnTo>
                  <a:pt x="1095374" y="4337050"/>
                </a:lnTo>
                <a:lnTo>
                  <a:pt x="460374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01600" dist="50800" algn="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CN" sz="1800"/>
          </a:p>
        </p:txBody>
      </p:sp>
      <p:sp>
        <p:nvSpPr>
          <p:cNvPr id="10" name="任意多边形 7"/>
          <p:cNvSpPr>
            <a:spLocks/>
          </p:cNvSpPr>
          <p:nvPr/>
        </p:nvSpPr>
        <p:spPr bwMode="auto">
          <a:xfrm>
            <a:off x="9173633" y="0"/>
            <a:ext cx="1460499" cy="6858000"/>
          </a:xfrm>
          <a:custGeom>
            <a:avLst/>
            <a:gdLst/>
            <a:ahLst/>
            <a:cxnLst/>
            <a:rect l="l" t="t" r="r" b="b"/>
            <a:pathLst>
              <a:path w="1095374" h="6858000">
                <a:moveTo>
                  <a:pt x="0" y="0"/>
                </a:moveTo>
                <a:lnTo>
                  <a:pt x="203199" y="0"/>
                </a:lnTo>
                <a:lnTo>
                  <a:pt x="1095374" y="4337050"/>
                </a:lnTo>
                <a:lnTo>
                  <a:pt x="460374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CN" sz="180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95398" y="2914650"/>
            <a:ext cx="8046720" cy="1557338"/>
          </a:xfrm>
        </p:spPr>
        <p:txBody>
          <a:bodyPr anchor="b">
            <a:normAutofit/>
          </a:bodyPr>
          <a:lstStyle>
            <a:lvl1pPr latinLnBrk="0">
              <a:defRPr lang="zh-CN" sz="320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295398" y="4589463"/>
            <a:ext cx="8046718" cy="1011237"/>
          </a:xfrm>
        </p:spPr>
        <p:txBody>
          <a:bodyPr/>
          <a:lstStyle>
            <a:lvl1pPr marL="0" indent="0" latinLnBrk="0">
              <a:spcBef>
                <a:spcPts val="1200"/>
              </a:spcBef>
              <a:buNone/>
              <a:defRPr lang="zh-CN" sz="2400">
                <a:solidFill>
                  <a:schemeClr val="tx1"/>
                </a:solidFill>
              </a:defRPr>
            </a:lvl1pPr>
            <a:lvl2pPr marL="457200" indent="0" latinLnBrk="0">
              <a:buNone/>
              <a:defRPr lang="zh-CN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zh-CN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zh-CN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zh-CN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zh-CN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zh-CN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zh-CN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zh-CN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519642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24600" y="1828799"/>
            <a:ext cx="4572000" cy="434340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t>2016/12/11</a:t>
            </a:fld>
            <a:endParaRPr 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244820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295400" y="2705416"/>
            <a:ext cx="4572000" cy="346710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324600" y="1828800"/>
            <a:ext cx="4572000" cy="847725"/>
          </a:xfrm>
        </p:spPr>
        <p:txBody>
          <a:bodyPr anchor="ctr">
            <a:normAutofit/>
          </a:bodyPr>
          <a:lstStyle>
            <a:lvl1pPr marL="0" indent="0" latinLnBrk="0">
              <a:buNone/>
              <a:defRPr lang="zh-CN" sz="2600" b="0"/>
            </a:lvl1pPr>
            <a:lvl2pPr marL="457200" indent="0" latinLnBrk="0">
              <a:buNone/>
              <a:defRPr lang="zh-CN" sz="2000" b="1"/>
            </a:lvl2pPr>
            <a:lvl3pPr marL="914400" indent="0" latinLnBrk="0">
              <a:buNone/>
              <a:defRPr lang="zh-CN" sz="1800" b="1"/>
            </a:lvl3pPr>
            <a:lvl4pPr marL="1371600" indent="0" latinLnBrk="0">
              <a:buNone/>
              <a:defRPr lang="zh-CN" sz="1600" b="1"/>
            </a:lvl4pPr>
            <a:lvl5pPr marL="1828800" indent="0" latinLnBrk="0">
              <a:buNone/>
              <a:defRPr lang="zh-CN" sz="1600" b="1"/>
            </a:lvl5pPr>
            <a:lvl6pPr marL="2286000" indent="0" latinLnBrk="0">
              <a:buNone/>
              <a:defRPr lang="zh-CN" sz="1600" b="1"/>
            </a:lvl6pPr>
            <a:lvl7pPr marL="2743200" indent="0" latinLnBrk="0">
              <a:buNone/>
              <a:defRPr lang="zh-CN" sz="1600" b="1"/>
            </a:lvl7pPr>
            <a:lvl8pPr marL="3200400" indent="0" latinLnBrk="0">
              <a:buNone/>
              <a:defRPr lang="zh-CN" sz="1600" b="1"/>
            </a:lvl8pPr>
            <a:lvl9pPr marL="3657600" indent="0" latinLnBrk="0">
              <a:buNone/>
              <a:defRPr lang="zh-CN"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316459" y="2705100"/>
            <a:ext cx="4572000" cy="346710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t>2016/12/11</a:t>
            </a:fld>
            <a:endParaRPr 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t>‹#›</a:t>
            </a:fld>
            <a:endParaRPr lang="zh-CN"/>
          </a:p>
        </p:txBody>
      </p:sp>
      <p:sp>
        <p:nvSpPr>
          <p:cNvPr id="10" name="文本占位符 4"/>
          <p:cNvSpPr>
            <a:spLocks noGrp="1"/>
          </p:cNvSpPr>
          <p:nvPr>
            <p:ph type="body" sz="quarter" idx="13"/>
          </p:nvPr>
        </p:nvSpPr>
        <p:spPr>
          <a:xfrm>
            <a:off x="1295400" y="1828799"/>
            <a:ext cx="4572000" cy="847725"/>
          </a:xfrm>
        </p:spPr>
        <p:txBody>
          <a:bodyPr anchor="ctr">
            <a:normAutofit/>
          </a:bodyPr>
          <a:lstStyle>
            <a:lvl1pPr marL="0" indent="0" latinLnBrk="0">
              <a:buNone/>
              <a:defRPr lang="zh-CN" sz="2600" b="0"/>
            </a:lvl1pPr>
            <a:lvl2pPr marL="457200" indent="0" latinLnBrk="0">
              <a:buNone/>
              <a:defRPr lang="zh-CN" sz="2000" b="1"/>
            </a:lvl2pPr>
            <a:lvl3pPr marL="914400" indent="0" latinLnBrk="0">
              <a:buNone/>
              <a:defRPr lang="zh-CN" sz="1800" b="1"/>
            </a:lvl3pPr>
            <a:lvl4pPr marL="1371600" indent="0" latinLnBrk="0">
              <a:buNone/>
              <a:defRPr lang="zh-CN" sz="1600" b="1"/>
            </a:lvl4pPr>
            <a:lvl5pPr marL="1828800" indent="0" latinLnBrk="0">
              <a:buNone/>
              <a:defRPr lang="zh-CN" sz="1600" b="1"/>
            </a:lvl5pPr>
            <a:lvl6pPr marL="2286000" indent="0" latinLnBrk="0">
              <a:buNone/>
              <a:defRPr lang="zh-CN" sz="1600" b="1"/>
            </a:lvl6pPr>
            <a:lvl7pPr marL="2743200" indent="0" latinLnBrk="0">
              <a:buNone/>
              <a:defRPr lang="zh-CN" sz="1600" b="1"/>
            </a:lvl7pPr>
            <a:lvl8pPr marL="3200400" indent="0" latinLnBrk="0">
              <a:buNone/>
              <a:defRPr lang="zh-CN" sz="1600" b="1"/>
            </a:lvl8pPr>
            <a:lvl9pPr marL="3657600" indent="0" latinLnBrk="0">
              <a:buNone/>
              <a:defRPr lang="zh-CN"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602360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t>2016/12/11</a:t>
            </a:fld>
            <a:endParaRPr 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339733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t>2016/12/11</a:t>
            </a:fld>
            <a:endParaRPr 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298363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题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latinLnBrk="0">
              <a:defRPr lang="zh-CN" sz="3200"/>
            </a:lvl1pPr>
          </a:lstStyle>
          <a:p>
            <a:r>
              <a:rPr lang="zh-CN" altLang="en-US"/>
              <a:t>单击此处编辑母版标题样式</a:t>
            </a:r>
            <a:endParaRPr 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28209" y="1828800"/>
            <a:ext cx="6126480" cy="4343400"/>
          </a:xfrm>
        </p:spPr>
        <p:txBody>
          <a:bodyPr>
            <a:normAutofit/>
          </a:bodyPr>
          <a:lstStyle>
            <a:lvl1pPr latinLnBrk="0">
              <a:defRPr lang="zh-CN" sz="2400"/>
            </a:lvl1pPr>
            <a:lvl2pPr latinLnBrk="0">
              <a:defRPr lang="zh-CN" sz="2000"/>
            </a:lvl2pPr>
            <a:lvl3pPr latinLnBrk="0">
              <a:defRPr lang="zh-CN" sz="1800"/>
            </a:lvl3pPr>
            <a:lvl4pPr latinLnBrk="0">
              <a:defRPr lang="zh-CN" sz="1600"/>
            </a:lvl4pPr>
            <a:lvl5pPr latinLnBrk="0">
              <a:defRPr lang="zh-CN" sz="1600"/>
            </a:lvl5pPr>
            <a:lvl6pPr latinLnBrk="0">
              <a:defRPr lang="zh-CN" sz="2000"/>
            </a:lvl6pPr>
            <a:lvl7pPr latinLnBrk="0">
              <a:defRPr lang="zh-CN" sz="2000"/>
            </a:lvl7pPr>
            <a:lvl8pPr latinLnBrk="0">
              <a:defRPr lang="zh-CN" sz="2000"/>
            </a:lvl8pPr>
            <a:lvl9pPr latinLnBrk="0">
              <a:defRPr lang="zh-CN"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295400" y="1828800"/>
            <a:ext cx="3017520" cy="4343400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zh-CN" sz="1800"/>
            </a:lvl1pPr>
            <a:lvl2pPr marL="457200" indent="0" latinLnBrk="0">
              <a:buNone/>
              <a:defRPr lang="zh-CN" sz="1400"/>
            </a:lvl2pPr>
            <a:lvl3pPr marL="914400" indent="0" latinLnBrk="0">
              <a:buNone/>
              <a:defRPr lang="zh-CN" sz="1200"/>
            </a:lvl3pPr>
            <a:lvl4pPr marL="1371600" indent="0" latinLnBrk="0">
              <a:buNone/>
              <a:defRPr lang="zh-CN" sz="1000"/>
            </a:lvl4pPr>
            <a:lvl5pPr marL="1828800" indent="0" latinLnBrk="0">
              <a:buNone/>
              <a:defRPr lang="zh-CN" sz="1000"/>
            </a:lvl5pPr>
            <a:lvl6pPr marL="2286000" indent="0" latinLnBrk="0">
              <a:buNone/>
              <a:defRPr lang="zh-CN" sz="1000"/>
            </a:lvl6pPr>
            <a:lvl7pPr marL="2743200" indent="0" latinLnBrk="0">
              <a:buNone/>
              <a:defRPr lang="zh-CN" sz="1000"/>
            </a:lvl7pPr>
            <a:lvl8pPr marL="3200400" indent="0" latinLnBrk="0">
              <a:buNone/>
              <a:defRPr lang="zh-CN" sz="1000"/>
            </a:lvl8pPr>
            <a:lvl9pPr marL="3657600" indent="0" latinLnBrk="0">
              <a:buNone/>
              <a:defRPr lang="zh-CN"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t>2016/12/11</a:t>
            </a:fld>
            <a:endParaRPr 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254763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 bwMode="white">
          <a:xfrm>
            <a:off x="0" y="0"/>
            <a:ext cx="12192000" cy="137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0" y="1371600"/>
            <a:ext cx="12192000" cy="8218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0" y="1443006"/>
            <a:ext cx="12192000" cy="821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96012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791449" y="6374999"/>
            <a:ext cx="148070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zh-CN" sz="10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A79A3335-6331-4872-A8B7-ECD55539F4D0}" type="datetimeFigureOut">
              <a:rPr lang="en-US" altLang="zh-CN" smtClean="0"/>
              <a:pPr/>
              <a:t>12/11/2016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1295399" y="6374999"/>
            <a:ext cx="624320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zh-CN" sz="10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525000" y="6374999"/>
            <a:ext cx="1371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zh-CN" sz="10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A7F8E3F6-DE14-48B2-B2BC-6FABA9630FB8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9473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61" r:id="rId11"/>
    <p:sldLayoutId id="2147483658" r:id="rId12"/>
    <p:sldLayoutId id="2147483659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zh-CN" sz="3200" kern="1200">
          <a:solidFill>
            <a:schemeClr val="bg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lang="zh-CN" sz="24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zh-CN" sz="20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lang="zh-CN" sz="18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lang="zh-CN" sz="16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lang="zh-CN" sz="16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5pPr>
      <a:lvl6pPr marL="15544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lang="zh-CN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lang="zh-CN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lang="zh-CN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lang="zh-CN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7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rbes.com/sites/davelewis/2015/05/31/heartland-payment-systems-suffers-data-breach/#5110424f2985" TargetMode="External"/><Relationship Id="rId2" Type="http://schemas.openxmlformats.org/officeDocument/2006/relationships/hyperlink" Target="https://en.wikipedia.org/wiki/Heartland_Payment_Systems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soonline.com/article/2123972/compliance/pci-shrugged--debunking-criticisms-of-pci-dss.html" TargetMode="External"/><Relationship Id="rId4" Type="http://schemas.openxmlformats.org/officeDocument/2006/relationships/hyperlink" Target="http://www.csoonline.com/article/2124260/privacy/heartland-ceo-on-data-breach--qsas-let-us-down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74468" y="1332046"/>
            <a:ext cx="8336871" cy="2560320"/>
          </a:xfrm>
        </p:spPr>
        <p:txBody>
          <a:bodyPr/>
          <a:lstStyle/>
          <a:p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MIS 5121 </a:t>
            </a:r>
            <a:b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b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US" altLang="zh-CN" dirty="0"/>
              <a:t>Real World Control Failure</a:t>
            </a:r>
            <a:endParaRPr lang="zh-CN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74467" y="3994951"/>
            <a:ext cx="6097757" cy="1600200"/>
          </a:xfrm>
        </p:spPr>
        <p:txBody>
          <a:bodyPr>
            <a:normAutofit fontScale="92500"/>
          </a:bodyPr>
          <a:lstStyle/>
          <a:p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Heartland Payment Systems Data Breach</a:t>
            </a:r>
          </a:p>
          <a:p>
            <a:endParaRPr lang="en-US" altLang="zh-CN" dirty="0"/>
          </a:p>
          <a:p>
            <a:r>
              <a:rPr lang="en-US" altLang="zh-CN" sz="18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By: Fangzhou Hou</a:t>
            </a:r>
            <a:endParaRPr lang="zh-CN" sz="18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5" name="图片占位符 4" descr="动态模糊效果的城市街道" title="示例图片"/>
          <p:cNvPicPr>
            <a:picLocks noGrp="1" noChangeAspect="1"/>
          </p:cNvPicPr>
          <p:nvPr>
            <p:ph type="pic" sz="quarter" idx="10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529" y="231908"/>
            <a:ext cx="5063025" cy="1475421"/>
          </a:xfrm>
          <a:prstGeom prst="rect">
            <a:avLst/>
          </a:prstGeom>
        </p:spPr>
      </p:pic>
      <p:pic>
        <p:nvPicPr>
          <p:cNvPr id="4" name="Page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31529" y="599545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595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3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125" y="255134"/>
            <a:ext cx="9601200" cy="1036850"/>
          </a:xfrm>
        </p:spPr>
        <p:txBody>
          <a:bodyPr/>
          <a:lstStyle/>
          <a:p>
            <a:r>
              <a:rPr lang="en-US" altLang="zh-CN" dirty="0"/>
              <a:t>Background Information</a:t>
            </a:r>
            <a:endParaRPr lang="zh-CN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2437" y="1935955"/>
            <a:ext cx="11363326" cy="4343400"/>
          </a:xfrm>
        </p:spPr>
        <p:txBody>
          <a:bodyPr/>
          <a:lstStyle/>
          <a:p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Founded by Robert O. </a:t>
            </a:r>
            <a:r>
              <a:rPr lang="en-US" altLang="zh-CN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Carr</a:t>
            </a: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in 1997</a:t>
            </a:r>
            <a:endParaRPr lang="zh-CN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en-US" altLang="zh-CN" dirty="0"/>
              <a:t>P</a:t>
            </a: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rovides payment processing for </a:t>
            </a:r>
          </a:p>
          <a:p>
            <a:pPr marL="0" indent="0">
              <a:buNone/>
            </a:pPr>
            <a:r>
              <a:rPr lang="en-US" altLang="zh-CN" dirty="0"/>
              <a:t>    </a:t>
            </a: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more than 275,000 business in the U.S. </a:t>
            </a:r>
            <a:endParaRPr lang="zh-CN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11 million transactions a day</a:t>
            </a:r>
          </a:p>
          <a:p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$80 billion in transactions a year</a:t>
            </a:r>
          </a:p>
          <a:p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January 20, 2009 Heartland announced</a:t>
            </a:r>
          </a:p>
          <a:p>
            <a:pPr marL="0" indent="0">
              <a:buNone/>
            </a:pPr>
            <a:r>
              <a:rPr lang="en-US" altLang="zh-CN" dirty="0"/>
              <a:t>  </a:t>
            </a: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the security breach occurred</a:t>
            </a:r>
          </a:p>
          <a:p>
            <a:endParaRPr lang="zh-CN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1326" y="1935955"/>
            <a:ext cx="5167312" cy="4129087"/>
          </a:xfrm>
          <a:prstGeom prst="rect">
            <a:avLst/>
          </a:prstGeom>
        </p:spPr>
      </p:pic>
      <p:pic>
        <p:nvPicPr>
          <p:cNvPr id="4" name="Page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2437" y="603567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87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31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9563" y="169409"/>
            <a:ext cx="9601200" cy="1036850"/>
          </a:xfrm>
        </p:spPr>
        <p:txBody>
          <a:bodyPr/>
          <a:lstStyle/>
          <a:p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Control Failure </a:t>
            </a:r>
            <a:endParaRPr lang="zh-CN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09563" y="1828800"/>
            <a:ext cx="6737623" cy="4343400"/>
          </a:xfrm>
        </p:spPr>
        <p:txBody>
          <a:bodyPr>
            <a:normAutofit/>
          </a:bodyPr>
          <a:lstStyle/>
          <a:p>
            <a:r>
              <a:rPr lang="en-US" altLang="zh-CN" dirty="0"/>
              <a:t>Administrators did not notice the attacks on the first place</a:t>
            </a:r>
          </a:p>
          <a:p>
            <a:r>
              <a:rPr lang="en-US" altLang="zh-CN" dirty="0"/>
              <a:t>Lack of monitoring controls</a:t>
            </a:r>
            <a:endParaRPr lang="en-US" altLang="zh-CN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Unauthorized user accessed in the system and stole data</a:t>
            </a:r>
          </a:p>
          <a:p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Data stolen included digital information</a:t>
            </a:r>
          </a:p>
          <a:p>
            <a:pPr marL="0" indent="0">
              <a:buNone/>
            </a:pPr>
            <a:r>
              <a:rPr lang="en-US" altLang="zh-CN" dirty="0"/>
              <a:t>  </a:t>
            </a: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of customers’ credit and debit cards</a:t>
            </a:r>
          </a:p>
          <a:p>
            <a:r>
              <a:rPr lang="en-US" altLang="zh-CN" dirty="0"/>
              <a:t>PCI compliance auditors failed the company</a:t>
            </a:r>
            <a:endParaRPr lang="zh-CN" altLang="zh-CN" dirty="0"/>
          </a:p>
          <a:p>
            <a:endParaRPr lang="zh-CN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7186" y="2072770"/>
            <a:ext cx="4698124" cy="3855459"/>
          </a:xfrm>
          <a:prstGeom prst="rect">
            <a:avLst/>
          </a:prstGeom>
        </p:spPr>
      </p:pic>
      <p:pic>
        <p:nvPicPr>
          <p:cNvPr id="5" name="Page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09563" y="61722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847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32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1000" y="221268"/>
            <a:ext cx="9601200" cy="1036850"/>
          </a:xfrm>
        </p:spPr>
        <p:txBody>
          <a:bodyPr/>
          <a:lstStyle/>
          <a:p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Result</a:t>
            </a:r>
            <a:endParaRPr lang="zh-CN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1000" y="1811866"/>
            <a:ext cx="9601200" cy="5046134"/>
          </a:xfrm>
        </p:spPr>
        <p:txBody>
          <a:bodyPr/>
          <a:lstStyle/>
          <a:p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Customers:</a:t>
            </a:r>
          </a:p>
          <a:p>
            <a:pPr marL="0" indent="0">
              <a:buNone/>
            </a:pPr>
            <a:r>
              <a:rPr lang="en-US" altLang="zh-CN" dirty="0"/>
              <a:t>      </a:t>
            </a:r>
            <a:r>
              <a:rPr lang="en-US" altLang="zh-CN" dirty="0">
                <a:sym typeface="Wingdings" panose="05000000000000000000" pitchFamily="2" charset="2"/>
              </a:rPr>
              <a:t> 100 million credit and debit cards </a:t>
            </a:r>
          </a:p>
          <a:p>
            <a:pPr marL="0" indent="0">
              <a:buNone/>
            </a:pPr>
            <a:r>
              <a:rPr lang="en-US" altLang="zh-CN" dirty="0">
                <a:sym typeface="Wingdings" panose="05000000000000000000" pitchFamily="2" charset="2"/>
              </a:rPr>
              <a:t>       650 financial services companies</a:t>
            </a:r>
            <a:endParaRPr lang="zh-CN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Company:</a:t>
            </a:r>
          </a:p>
          <a:p>
            <a:pPr marL="0" indent="0">
              <a:buNone/>
            </a:pPr>
            <a:r>
              <a:rPr lang="en-US" altLang="zh-CN" dirty="0"/>
              <a:t>      </a:t>
            </a:r>
            <a:r>
              <a:rPr lang="en-US" altLang="zh-CN" dirty="0">
                <a:sym typeface="Wingdings" panose="05000000000000000000" pitchFamily="2" charset="2"/>
              </a:rPr>
              <a:t> Reputation damaged</a:t>
            </a:r>
          </a:p>
          <a:p>
            <a:pPr marL="0" indent="0">
              <a:buNone/>
            </a:pP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  <a:sym typeface="Wingdings" panose="05000000000000000000" pitchFamily="2" charset="2"/>
              </a:rPr>
              <a:t>       $140 million in fines and penalties</a:t>
            </a:r>
          </a:p>
          <a:p>
            <a:r>
              <a:rPr lang="en-US" altLang="zh-CN" dirty="0">
                <a:sym typeface="Wingdings" panose="05000000000000000000" pitchFamily="2" charset="2"/>
              </a:rPr>
              <a:t>Attacker: </a:t>
            </a:r>
          </a:p>
          <a:p>
            <a:pPr marL="0" indent="0">
              <a:buNone/>
            </a:pPr>
            <a:r>
              <a:rPr lang="en-US" altLang="zh-CN" dirty="0">
                <a:sym typeface="Wingdings" panose="05000000000000000000" pitchFamily="2" charset="2"/>
              </a:rPr>
              <a:t>       Albert Gonzales was arrested and in jail for 20 years</a:t>
            </a:r>
          </a:p>
          <a:p>
            <a:pPr marL="0" indent="0">
              <a:buNone/>
            </a:pPr>
            <a:endParaRPr lang="zh-CN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0416" y="2015067"/>
            <a:ext cx="5186795" cy="3454400"/>
          </a:xfrm>
          <a:prstGeom prst="rect">
            <a:avLst/>
          </a:prstGeom>
        </p:spPr>
      </p:pic>
      <p:pic>
        <p:nvPicPr>
          <p:cNvPr id="5" name="Page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81000" y="6232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691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97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125" y="255134"/>
            <a:ext cx="9601200" cy="1036850"/>
          </a:xfrm>
        </p:spPr>
        <p:txBody>
          <a:bodyPr/>
          <a:lstStyle/>
          <a:p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References</a:t>
            </a:r>
            <a:endParaRPr lang="zh-CN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38125" y="1757363"/>
            <a:ext cx="9601200" cy="4343400"/>
          </a:xfrm>
        </p:spPr>
        <p:txBody>
          <a:bodyPr/>
          <a:lstStyle/>
          <a:p>
            <a:r>
              <a:rPr lang="en-US" altLang="zh-CN" dirty="0">
                <a:hlinkClick r:id="rId2"/>
              </a:rPr>
              <a:t>https://en.wikipedia.org/wiki/Heartland_Payment_Systems</a:t>
            </a:r>
            <a:endParaRPr lang="en-US" altLang="zh-CN" dirty="0"/>
          </a:p>
          <a:p>
            <a:r>
              <a:rPr lang="en-US" altLang="zh-CN" dirty="0">
                <a:hlinkClick r:id="rId3"/>
              </a:rPr>
              <a:t>http://www.forbes.com/sites/davelewis/2015/05/31/heartland-payment-systems-suffers-data-breach/#5110424f2985</a:t>
            </a:r>
            <a:endParaRPr lang="en-US" altLang="zh-CN" dirty="0"/>
          </a:p>
          <a:p>
            <a:r>
              <a:rPr lang="en-US" altLang="zh-CN" dirty="0">
                <a:hlinkClick r:id="rId4"/>
              </a:rPr>
              <a:t>http://www.csoonline.com/article/2124260/privacy/heartland-ceo-on-data-breach--qsas-let-us-down.html</a:t>
            </a:r>
            <a:endParaRPr lang="en-US" altLang="zh-CN" dirty="0"/>
          </a:p>
          <a:p>
            <a:r>
              <a:rPr lang="en-US" altLang="zh-CN" dirty="0">
                <a:hlinkClick r:id="rId5"/>
              </a:rPr>
              <a:t>http://www.csoonline.com/article/2123972/compliance/pci-shrugged--debunking-criticisms-of-pci-dss.html</a:t>
            </a:r>
            <a:endParaRPr lang="en-US" altLang="zh-CN" dirty="0"/>
          </a:p>
          <a:p>
            <a:endParaRPr lang="zh-CN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09180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ales Direction 16X9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0D23229-ACB3-4158-AD37-197CF918333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企业方向演示文稿（宽屏）</Template>
  <TotalTime>0</TotalTime>
  <Words>165</Words>
  <Application>Microsoft Office PowerPoint</Application>
  <PresentationFormat>宽屏</PresentationFormat>
  <Paragraphs>33</Paragraphs>
  <Slides>5</Slides>
  <Notes>0</Notes>
  <HiddenSlides>0</HiddenSlides>
  <MMClips>4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0" baseType="lpstr">
      <vt:lpstr>Microsoft YaHei UI</vt:lpstr>
      <vt:lpstr>Arial</vt:lpstr>
      <vt:lpstr>Book Antiqua</vt:lpstr>
      <vt:lpstr>Wingdings</vt:lpstr>
      <vt:lpstr>Sales Direction 16X9</vt:lpstr>
      <vt:lpstr>MIS 5121   Real World Control Failure</vt:lpstr>
      <vt:lpstr>Background Information</vt:lpstr>
      <vt:lpstr>Control Failure </vt:lpstr>
      <vt:lpstr>Result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2016-12-10T23:40:04Z</dcterms:created>
  <dcterms:modified xsi:type="dcterms:W3CDTF">2016-12-11T20:45:45Z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TC034313749991</vt:lpwstr>
  </property>
</Properties>
</file>