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25"/>
  </p:notesMasterIdLst>
  <p:handoutMasterIdLst>
    <p:handoutMasterId r:id="rId26"/>
  </p:handoutMasterIdLst>
  <p:sldIdLst>
    <p:sldId id="323" r:id="rId2"/>
    <p:sldId id="324" r:id="rId3"/>
    <p:sldId id="345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52" autoAdjust="0"/>
  </p:normalViewPr>
  <p:slideViewPr>
    <p:cSldViewPr>
      <p:cViewPr varScale="1">
        <p:scale>
          <a:sx n="85" d="100"/>
          <a:sy n="85" d="100"/>
        </p:scale>
        <p:origin x="-78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143000"/>
            <a:ext cx="7772400" cy="553998"/>
          </a:xfrm>
        </p:spPr>
        <p:txBody>
          <a:bodyPr lIns="0" tIns="0" rIns="0" bIns="0" anchor="t" anchorCtr="0">
            <a:spAutoFit/>
          </a:bodyPr>
          <a:lstStyle>
            <a:lvl1pPr>
              <a:defRPr sz="3600" b="1" i="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 smtClean="0"/>
          </a:p>
          <a:p>
            <a:pPr algn="r">
              <a:defRPr/>
            </a:pPr>
            <a:r>
              <a:rPr lang="en-US" sz="900" dirty="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0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2016,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Word_Document7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Word_Document8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Word_Document9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Document10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emf"/><Relationship Id="rId4" Type="http://schemas.openxmlformats.org/officeDocument/2006/relationships/package" Target="../embeddings/Microsoft_Word_Document11.docx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8.emf"/><Relationship Id="rId4" Type="http://schemas.openxmlformats.org/officeDocument/2006/relationships/package" Target="../embeddings/Microsoft_Word_Document12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9.emf"/><Relationship Id="rId4" Type="http://schemas.openxmlformats.org/officeDocument/2006/relationships/package" Target="../embeddings/Microsoft_Word_Document13.docx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0.emf"/><Relationship Id="rId4" Type="http://schemas.openxmlformats.org/officeDocument/2006/relationships/package" Target="../embeddings/Microsoft_Word_Document14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1.emf"/><Relationship Id="rId4" Type="http://schemas.openxmlformats.org/officeDocument/2006/relationships/package" Target="../embeddings/Microsoft_Word_Document15.doc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2.emf"/><Relationship Id="rId4" Type="http://schemas.openxmlformats.org/officeDocument/2006/relationships/package" Target="../embeddings/Microsoft_Word_Document16.docx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4.emf"/><Relationship Id="rId4" Type="http://schemas.openxmlformats.org/officeDocument/2006/relationships/package" Target="../embeddings/Microsoft_Word_Document17.doc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5.emf"/><Relationship Id="rId4" Type="http://schemas.openxmlformats.org/officeDocument/2006/relationships/package" Target="../embeddings/Microsoft_Word_Document18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4.docx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Word_Document5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6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smtClean="0">
              <a:latin typeface="Times New Roman"/>
            </a:endParaRPr>
          </a:p>
          <a:p>
            <a:pPr>
              <a:defRPr/>
            </a:pPr>
            <a:r>
              <a:rPr lang="en-US" smtClean="0">
                <a:solidFill>
                  <a:schemeClr val="bg1"/>
                </a:solidFill>
              </a:rPr>
              <a:t>C2,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318499"/>
              </p:ext>
            </p:extLst>
          </p:nvPr>
        </p:nvGraphicFramePr>
        <p:xfrm>
          <a:off x="914400" y="1676400"/>
          <a:ext cx="7301323" cy="2484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7301323" imgH="2484455" progId="Word.Document.12">
                  <p:embed/>
                </p:oleObj>
              </mc:Choice>
              <mc:Fallback>
                <p:oleObj name="Document" r:id="rId4" imgW="7301323" imgH="24844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676400"/>
                        <a:ext cx="7301323" cy="2484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495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A form after the properties have been set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10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90" y="1219200"/>
            <a:ext cx="6273910" cy="4495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454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The Name property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11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871271"/>
              </p:ext>
            </p:extLst>
          </p:nvPr>
        </p:nvGraphicFramePr>
        <p:xfrm>
          <a:off x="1004477" y="1143000"/>
          <a:ext cx="7301323" cy="2714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Document" r:id="rId4" imgW="7301323" imgH="2714897" progId="Word.Document.12">
                  <p:embed/>
                </p:oleObj>
              </mc:Choice>
              <mc:Fallback>
                <p:oleObj name="Document" r:id="rId4" imgW="7301323" imgH="27148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4477" y="1143000"/>
                        <a:ext cx="7301323" cy="27148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339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The Text property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12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612874"/>
              </p:ext>
            </p:extLst>
          </p:nvPr>
        </p:nvGraphicFramePr>
        <p:xfrm>
          <a:off x="990600" y="1143000"/>
          <a:ext cx="7301323" cy="2036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Document" r:id="rId4" imgW="7301323" imgH="2036173" progId="Word.Document.12">
                  <p:embed/>
                </p:oleObj>
              </mc:Choice>
              <mc:Fallback>
                <p:oleObj name="Document" r:id="rId4" imgW="7301323" imgH="20361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1143000"/>
                        <a:ext cx="7301323" cy="2036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73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Other properties for forms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13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146132"/>
              </p:ext>
            </p:extLst>
          </p:nvPr>
        </p:nvGraphicFramePr>
        <p:xfrm>
          <a:off x="998538" y="1088488"/>
          <a:ext cx="7301323" cy="279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ocument" r:id="rId4" imgW="7301323" imgH="2797712" progId="Word.Document.12">
                  <p:embed/>
                </p:oleObj>
              </mc:Choice>
              <mc:Fallback>
                <p:oleObj name="Document" r:id="rId4" imgW="7301323" imgH="27977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8538" y="1088488"/>
                        <a:ext cx="7301323" cy="2797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315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Other properties for controls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14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91215"/>
              </p:ext>
            </p:extLst>
          </p:nvPr>
        </p:nvGraphicFramePr>
        <p:xfrm>
          <a:off x="990600" y="1073800"/>
          <a:ext cx="7301323" cy="502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ocument" r:id="rId4" imgW="7301323" imgH="5022200" progId="Word.Document.12">
                  <p:embed/>
                </p:oleObj>
              </mc:Choice>
              <mc:Fallback>
                <p:oleObj name="Document" r:id="rId4" imgW="7301323" imgH="5022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1073800"/>
                        <a:ext cx="7301323" cy="502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365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How to adjust the tab order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15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51387"/>
              </p:ext>
            </p:extLst>
          </p:nvPr>
        </p:nvGraphicFramePr>
        <p:xfrm>
          <a:off x="990600" y="1143000"/>
          <a:ext cx="7301323" cy="3883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Document" r:id="rId4" imgW="7301323" imgH="3883311" progId="Word.Document.12">
                  <p:embed/>
                </p:oleObj>
              </mc:Choice>
              <mc:Fallback>
                <p:oleObj name="Document" r:id="rId4" imgW="7301323" imgH="388331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1143000"/>
                        <a:ext cx="7301323" cy="3883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20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How to set access keys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16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448525"/>
              </p:ext>
            </p:extLst>
          </p:nvPr>
        </p:nvGraphicFramePr>
        <p:xfrm>
          <a:off x="1004477" y="1066800"/>
          <a:ext cx="7301323" cy="4948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Document" r:id="rId4" imgW="7301323" imgH="4948746" progId="Word.Document.12">
                  <p:embed/>
                </p:oleObj>
              </mc:Choice>
              <mc:Fallback>
                <p:oleObj name="Document" r:id="rId4" imgW="7301323" imgH="49487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4477" y="1066800"/>
                        <a:ext cx="7301323" cy="4948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87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How to set the Enter and Esc keys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17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348203"/>
              </p:ext>
            </p:extLst>
          </p:nvPr>
        </p:nvGraphicFramePr>
        <p:xfrm>
          <a:off x="990600" y="1126027"/>
          <a:ext cx="7301323" cy="2912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Document" r:id="rId4" imgW="7301323" imgH="2912573" progId="Word.Document.12">
                  <p:embed/>
                </p:oleObj>
              </mc:Choice>
              <mc:Fallback>
                <p:oleObj name="Document" r:id="rId4" imgW="7301323" imgH="29125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1126027"/>
                        <a:ext cx="7301323" cy="2912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256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9545"/>
            <a:ext cx="7772400" cy="800219"/>
          </a:xfrm>
        </p:spPr>
        <p:txBody>
          <a:bodyPr/>
          <a:lstStyle/>
          <a:p>
            <a:r>
              <a:rPr lang="en-US" dirty="0"/>
              <a:t>The property settings for the Invoice Total form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18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184277"/>
              </p:ext>
            </p:extLst>
          </p:nvPr>
        </p:nvGraphicFramePr>
        <p:xfrm>
          <a:off x="990600" y="1143000"/>
          <a:ext cx="7301323" cy="159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Document" r:id="rId4" imgW="7301323" imgH="1595812" progId="Word.Document.12">
                  <p:embed/>
                </p:oleObj>
              </mc:Choice>
              <mc:Fallback>
                <p:oleObj name="Document" r:id="rId4" imgW="7301323" imgH="15958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1143000"/>
                        <a:ext cx="7301323" cy="1595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504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The property settings for the controls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19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301241"/>
              </p:ext>
            </p:extLst>
          </p:nvPr>
        </p:nvGraphicFramePr>
        <p:xfrm>
          <a:off x="990601" y="1066800"/>
          <a:ext cx="7301323" cy="4566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Document" r:id="rId4" imgW="7301323" imgH="4566356" progId="Word.Document.12">
                  <p:embed/>
                </p:oleObj>
              </mc:Choice>
              <mc:Fallback>
                <p:oleObj name="Document" r:id="rId4" imgW="7301323" imgH="45663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1" y="1066800"/>
                        <a:ext cx="7301323" cy="4566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5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2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489553"/>
              </p:ext>
            </p:extLst>
          </p:nvPr>
        </p:nvGraphicFramePr>
        <p:xfrm>
          <a:off x="990600" y="1066800"/>
          <a:ext cx="7301323" cy="5003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3" imgW="7301323" imgH="5003116" progId="Word.Document.12">
                  <p:embed/>
                </p:oleObj>
              </mc:Choice>
              <mc:Fallback>
                <p:oleObj name="Document" r:id="rId3" imgW="7301323" imgH="50031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066800"/>
                        <a:ext cx="7301323" cy="5003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36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The property settings for the controls (cont.)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20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045098"/>
              </p:ext>
            </p:extLst>
          </p:nvPr>
        </p:nvGraphicFramePr>
        <p:xfrm>
          <a:off x="990600" y="1143000"/>
          <a:ext cx="7301323" cy="3527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Document" r:id="rId4" imgW="7301323" imgH="3527926" progId="Word.Document.12">
                  <p:embed/>
                </p:oleObj>
              </mc:Choice>
              <mc:Fallback>
                <p:oleObj name="Document" r:id="rId4" imgW="7301323" imgH="35279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1143000"/>
                        <a:ext cx="7301323" cy="35279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37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800219"/>
          </a:xfrm>
        </p:spPr>
        <p:txBody>
          <a:bodyPr/>
          <a:lstStyle/>
          <a:p>
            <a:r>
              <a:rPr lang="en-US" dirty="0"/>
              <a:t>The Solution Explorer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a form file is being renamed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21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770" y="1600200"/>
            <a:ext cx="2780030" cy="30596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16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How to rename a file, project, or solution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22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881639"/>
              </p:ext>
            </p:extLst>
          </p:nvPr>
        </p:nvGraphicFramePr>
        <p:xfrm>
          <a:off x="990600" y="1143000"/>
          <a:ext cx="7301323" cy="475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Document" r:id="rId4" imgW="7301323" imgH="4759712" progId="Word.Document.12">
                  <p:embed/>
                </p:oleObj>
              </mc:Choice>
              <mc:Fallback>
                <p:oleObj name="Document" r:id="rId4" imgW="7301323" imgH="475971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1143000"/>
                        <a:ext cx="7301323" cy="4759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612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How to save a file, project, or solution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23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352716"/>
              </p:ext>
            </p:extLst>
          </p:nvPr>
        </p:nvGraphicFramePr>
        <p:xfrm>
          <a:off x="990600" y="1143000"/>
          <a:ext cx="7300912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Document" r:id="rId4" imgW="7301323" imgH="3150217" progId="Word.Document.12">
                  <p:embed/>
                </p:oleObj>
              </mc:Choice>
              <mc:Fallback>
                <p:oleObj name="Document" r:id="rId4" imgW="7301323" imgH="315021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1143000"/>
                        <a:ext cx="7300912" cy="314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59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(cont.)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3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081672"/>
              </p:ext>
            </p:extLst>
          </p:nvPr>
        </p:nvGraphicFramePr>
        <p:xfrm>
          <a:off x="990600" y="1066800"/>
          <a:ext cx="7301323" cy="5003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Document" r:id="rId3" imgW="7301323" imgH="5003116" progId="Word.Document.12">
                  <p:embed/>
                </p:oleObj>
              </mc:Choice>
              <mc:Fallback>
                <p:oleObj name="Document" r:id="rId3" imgW="7301323" imgH="5003116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066800"/>
                        <a:ext cx="7301323" cy="5003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459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800219"/>
          </a:xfrm>
        </p:spPr>
        <p:txBody>
          <a:bodyPr/>
          <a:lstStyle/>
          <a:p>
            <a:r>
              <a:rPr lang="en-US" dirty="0"/>
              <a:t>The Options dialog box </a:t>
            </a:r>
            <a:br>
              <a:rPr lang="en-US" dirty="0"/>
            </a:br>
            <a:r>
              <a:rPr lang="en-US" dirty="0"/>
              <a:t>for setting the project options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4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815" y="1600200"/>
            <a:ext cx="6304002" cy="3657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26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The New Project dialog box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5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180" y="1190625"/>
            <a:ext cx="6535420" cy="437373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630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The Invoice Total form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6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" name="Picture 5" descr="2-03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1323340" y="1123950"/>
            <a:ext cx="2715260" cy="2228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02304"/>
              </p:ext>
            </p:extLst>
          </p:nvPr>
        </p:nvGraphicFramePr>
        <p:xfrm>
          <a:off x="914400" y="3505200"/>
          <a:ext cx="7301323" cy="177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5" imgW="7301323" imgH="1776925" progId="Word.Document.12">
                  <p:embed/>
                </p:oleObj>
              </mc:Choice>
              <mc:Fallback>
                <p:oleObj name="Document" r:id="rId5" imgW="7301323" imgH="177692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3505200"/>
                        <a:ext cx="7301323" cy="177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308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724019"/>
          </a:xfrm>
        </p:spPr>
        <p:txBody>
          <a:bodyPr/>
          <a:lstStyle/>
          <a:p>
            <a:r>
              <a:rPr lang="en-US" dirty="0"/>
              <a:t>A form after some controls have been added to it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7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19200"/>
            <a:ext cx="6248400" cy="44774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129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Three ways to add a control to a form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8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997344"/>
              </p:ext>
            </p:extLst>
          </p:nvPr>
        </p:nvGraphicFramePr>
        <p:xfrm>
          <a:off x="990600" y="1219200"/>
          <a:ext cx="7301323" cy="2328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4" imgW="7301323" imgH="2328186" progId="Word.Document.12">
                  <p:embed/>
                </p:oleObj>
              </mc:Choice>
              <mc:Fallback>
                <p:oleObj name="Document" r:id="rId4" imgW="7301323" imgH="23281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1219200"/>
                        <a:ext cx="7301323" cy="2328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15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400110"/>
          </a:xfrm>
        </p:spPr>
        <p:txBody>
          <a:bodyPr/>
          <a:lstStyle/>
          <a:p>
            <a:r>
              <a:rPr lang="en-US" dirty="0"/>
              <a:t>How to select and work with controls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C#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 algn="r">
              <a:defRPr/>
            </a:pPr>
            <a:r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t>C2,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9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108691"/>
              </p:ext>
            </p:extLst>
          </p:nvPr>
        </p:nvGraphicFramePr>
        <p:xfrm>
          <a:off x="914400" y="1066800"/>
          <a:ext cx="7301323" cy="4810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ocument" r:id="rId4" imgW="7301323" imgH="4810841" progId="Word.Document.12">
                  <p:embed/>
                </p:oleObj>
              </mc:Choice>
              <mc:Fallback>
                <p:oleObj name="Document" r:id="rId4" imgW="7301323" imgH="481084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4400" y="1066800"/>
                        <a:ext cx="7301323" cy="4810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127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_with_titl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547</Words>
  <Application>Microsoft Office PowerPoint</Application>
  <PresentationFormat>On-screen Show (4:3)</PresentationFormat>
  <Paragraphs>115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Master slides_with_titles</vt:lpstr>
      <vt:lpstr>Document</vt:lpstr>
      <vt:lpstr>Microsoft Word Document</vt:lpstr>
      <vt:lpstr>Chapter 2</vt:lpstr>
      <vt:lpstr>Objectives</vt:lpstr>
      <vt:lpstr>Objectives (cont.)</vt:lpstr>
      <vt:lpstr>The Options dialog box  for setting the project options</vt:lpstr>
      <vt:lpstr>The New Project dialog box</vt:lpstr>
      <vt:lpstr>The Invoice Total form</vt:lpstr>
      <vt:lpstr>A form after some controls have been added to it</vt:lpstr>
      <vt:lpstr>Three ways to add a control to a form</vt:lpstr>
      <vt:lpstr>How to select and work with controls</vt:lpstr>
      <vt:lpstr>A form after the properties have been set</vt:lpstr>
      <vt:lpstr>The Name property</vt:lpstr>
      <vt:lpstr>The Text property</vt:lpstr>
      <vt:lpstr>Other properties for forms</vt:lpstr>
      <vt:lpstr>Other properties for controls</vt:lpstr>
      <vt:lpstr>How to adjust the tab order</vt:lpstr>
      <vt:lpstr>How to set access keys</vt:lpstr>
      <vt:lpstr>How to set the Enter and Esc keys</vt:lpstr>
      <vt:lpstr>The property settings for the Invoice Total form</vt:lpstr>
      <vt:lpstr>The property settings for the controls</vt:lpstr>
      <vt:lpstr>The property settings for the controls (cont.)</vt:lpstr>
      <vt:lpstr>The Solution Explorer  as a form file is being renamed</vt:lpstr>
      <vt:lpstr>How to rename a file, project, or solution</vt:lpstr>
      <vt:lpstr>How to save a file, project, or solution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David</dc:creator>
  <cp:lastModifiedBy>Maria David</cp:lastModifiedBy>
  <cp:revision>11</cp:revision>
  <cp:lastPrinted>2016-01-14T23:03:16Z</cp:lastPrinted>
  <dcterms:created xsi:type="dcterms:W3CDTF">2016-01-14T22:50:19Z</dcterms:created>
  <dcterms:modified xsi:type="dcterms:W3CDTF">2016-02-01T23:47:41Z</dcterms:modified>
</cp:coreProperties>
</file>