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258" r:id="rId3"/>
    <p:sldId id="363" r:id="rId4"/>
    <p:sldId id="435" r:id="rId5"/>
    <p:sldId id="437" r:id="rId6"/>
    <p:sldId id="429" r:id="rId7"/>
    <p:sldId id="430" r:id="rId8"/>
    <p:sldId id="431" r:id="rId9"/>
    <p:sldId id="432" r:id="rId10"/>
    <p:sldId id="433" r:id="rId11"/>
    <p:sldId id="434" r:id="rId12"/>
    <p:sldId id="365" r:id="rId13"/>
    <p:sldId id="438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8" r:id="rId26"/>
    <p:sldId id="379" r:id="rId27"/>
    <p:sldId id="380" r:id="rId28"/>
    <p:sldId id="381" r:id="rId29"/>
    <p:sldId id="382" r:id="rId30"/>
    <p:sldId id="383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5" r:id="rId41"/>
    <p:sldId id="3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9/13/2016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9/13/2016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itacs5211fall16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it-db.com/" TargetMode="External"/><Relationship Id="rId2" Type="http://schemas.openxmlformats.org/officeDocument/2006/relationships/hyperlink" Target="http://www.googleguide.com/advanced_operators_referenc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mazon.com/Google-Hacking-Penetration-Testers-Johnny/dp/1597491764/ref=sr_1_1?ie=UTF8&amp;qid=1410311674&amp;sr=8-1&amp;keywords=google+hacking" TargetMode="External"/><Relationship Id="rId4" Type="http://schemas.openxmlformats.org/officeDocument/2006/relationships/hyperlink" Target="http://en.wikipedia.org/wiki/Google_hacki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rchive.org/web/web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egionalhelpwanted.com/philadelphia-jobs/?sn=83" TargetMode="External"/><Relationship Id="rId2" Type="http://schemas.openxmlformats.org/officeDocument/2006/relationships/hyperlink" Target="http://www.temple.edu/hr/departments/employment/jobs_withi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etworksolutions.com/whois/index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citi.biz/faq/linux-unix-dig-command-examples-usage-syntax/" TargetMode="External"/><Relationship Id="rId2" Type="http://schemas.openxmlformats.org/officeDocument/2006/relationships/hyperlink" Target="http://www.thegeekstuff.com/2012/02/dig-command-examples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c.org/downloads/bind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-tools.com/nslook/" TargetMode="External"/><Relationship Id="rId2" Type="http://schemas.openxmlformats.org/officeDocument/2006/relationships/hyperlink" Target="http://dnsquery.or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ensepost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3</a:t>
            </a:r>
          </a:p>
          <a:p>
            <a:r>
              <a:rPr lang="en-US" sz="2200" dirty="0"/>
              <a:t>Site</a:t>
            </a:r>
            <a:r>
              <a:rPr lang="en-US" sz="2200"/>
              <a:t>: </a:t>
            </a:r>
            <a:r>
              <a:rPr lang="en-US" sz="2200">
                <a:hlinkClick r:id="rId2"/>
              </a:rPr>
              <a:t>http://</a:t>
            </a:r>
            <a:r>
              <a:rPr lang="en-US" sz="2200">
                <a:hlinkClick r:id="rId2"/>
              </a:rPr>
              <a:t>community.mis.temple.edu/itacs5211fall16</a:t>
            </a:r>
            <a:r>
              <a:rPr lang="en-US" sz="2200" smtClean="0">
                <a:hlinkClick r:id="rId2"/>
              </a:rPr>
              <a:t>/</a:t>
            </a:r>
            <a:endParaRPr lang="en-US" sz="2200" smtClean="0"/>
          </a:p>
          <a:p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Allinurl: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Restricts results to those containing all the query terms you specify in the URL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allinurl:/hide_my_wp=</a:t>
            </a:r>
          </a:p>
          <a:p>
            <a:pPr lvl="1"/>
            <a:r>
              <a:rPr lang="en-US" dirty="0"/>
              <a:t>allinurl:"/main/auth/profile.php"</a:t>
            </a:r>
          </a:p>
          <a:p>
            <a:pPr lvl="1"/>
            <a:r>
              <a:rPr lang="en-US" dirty="0"/>
              <a:t>allinurl:"owa/auth/logon.aspx"</a:t>
            </a:r>
          </a:p>
          <a:p>
            <a:pPr lvl="1"/>
            <a:r>
              <a:rPr lang="en-US" dirty="0"/>
              <a:t>allinurl:forcedownload.php?file=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Allintext: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</a:t>
            </a:r>
            <a:r>
              <a:rPr lang="en-US" dirty="0"/>
              <a:t>results to those containing all the query terms you specify in the text of the page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allintext: /iissamples/default/</a:t>
            </a:r>
          </a:p>
          <a:p>
            <a:pPr lvl="1"/>
            <a:r>
              <a:rPr lang="en-US" dirty="0"/>
              <a:t>allintext: "Please login to continue..." </a:t>
            </a:r>
          </a:p>
          <a:p>
            <a:pPr lvl="1"/>
            <a:r>
              <a:rPr lang="en-US" dirty="0"/>
              <a:t>allintext:"Browse our directory of our members top sites or create your own for free!"</a:t>
            </a:r>
          </a:p>
          <a:p>
            <a:pPr lvl="1"/>
            <a:r>
              <a:rPr lang="en-US" dirty="0"/>
              <a:t>allintext:"fs-admin.php"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search terms</a:t>
            </a:r>
          </a:p>
          <a:p>
            <a:pPr lvl="1"/>
            <a:r>
              <a:rPr lang="en-US" dirty="0"/>
              <a:t>“index of /”</a:t>
            </a:r>
          </a:p>
          <a:p>
            <a:pPr lvl="1"/>
            <a:r>
              <a:rPr lang="en-US" dirty="0"/>
              <a:t>“Please re-enter your password it must match”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Hacking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GoogleGuide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www.googleguide.com/advanced_operators_reference.html</a:t>
            </a:r>
            <a:endParaRPr lang="en-US" sz="2000" dirty="0" smtClean="0"/>
          </a:p>
          <a:p>
            <a:r>
              <a:rPr lang="en-US" dirty="0" smtClean="0"/>
              <a:t>Exploit Database</a:t>
            </a:r>
          </a:p>
          <a:p>
            <a:pPr lvl="1"/>
            <a:r>
              <a:rPr lang="en-US" sz="2000" dirty="0">
                <a:hlinkClick r:id="rId3"/>
              </a:rPr>
              <a:t>http://www.exploit-db.com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dirty="0" smtClean="0"/>
              <a:t>Wikipedia</a:t>
            </a:r>
          </a:p>
          <a:p>
            <a:pPr lvl="1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en.wikipedia.org/wiki/Google_hacking</a:t>
            </a:r>
            <a:endParaRPr lang="en-US" sz="2000" dirty="0" smtClean="0"/>
          </a:p>
          <a:p>
            <a:r>
              <a:rPr lang="en-US" dirty="0" smtClean="0"/>
              <a:t>Google Hacking Volume 2</a:t>
            </a:r>
          </a:p>
          <a:p>
            <a:pPr lvl="1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www.amazon.com/Google-Hacking-Penetration-Testers-Johnny/dp/1597491764/ref=sr_1_1?ie=UTF8&amp;qid=1410311674&amp;sr=8-1&amp;keywords=google+hacking</a:t>
            </a:r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 gathers publicly available data</a:t>
            </a:r>
          </a:p>
          <a:p>
            <a:pPr lvl="1"/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Corporate culture</a:t>
            </a:r>
          </a:p>
          <a:p>
            <a:pPr lvl="1"/>
            <a:r>
              <a:rPr lang="en-US" dirty="0" smtClean="0"/>
              <a:t>Technologies in use</a:t>
            </a:r>
          </a:p>
          <a:p>
            <a:pPr lvl="1"/>
            <a:r>
              <a:rPr lang="en-US" dirty="0" smtClean="0"/>
              <a:t>Terminology</a:t>
            </a:r>
          </a:p>
          <a:p>
            <a:r>
              <a:rPr lang="en-US" dirty="0" smtClean="0"/>
              <a:t>This is an important step as it will help focus later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Maintain an inventory of what you find</a:t>
            </a:r>
          </a:p>
          <a:p>
            <a:pPr lvl="1"/>
            <a:r>
              <a:rPr lang="en-US" dirty="0" smtClean="0"/>
              <a:t>Keep a log bog</a:t>
            </a:r>
          </a:p>
          <a:p>
            <a:pPr lvl="1"/>
            <a:r>
              <a:rPr lang="en-US" dirty="0" smtClean="0"/>
              <a:t>Create a spreadsheet</a:t>
            </a:r>
          </a:p>
          <a:p>
            <a:pPr lvl="1"/>
            <a:r>
              <a:rPr lang="en-US" dirty="0" smtClean="0"/>
              <a:t>Whatever works for you</a:t>
            </a:r>
          </a:p>
          <a:p>
            <a:r>
              <a:rPr lang="en-US" dirty="0" smtClean="0"/>
              <a:t>Record key information</a:t>
            </a:r>
          </a:p>
          <a:p>
            <a:pPr lvl="1"/>
            <a:r>
              <a:rPr lang="en-US" dirty="0" smtClean="0"/>
              <a:t>IP Addresses</a:t>
            </a:r>
          </a:p>
          <a:p>
            <a:pPr lvl="1"/>
            <a:r>
              <a:rPr lang="en-US" dirty="0" smtClean="0"/>
              <a:t>Target names</a:t>
            </a:r>
          </a:p>
          <a:p>
            <a:pPr lvl="1"/>
            <a:r>
              <a:rPr lang="en-US" dirty="0" smtClean="0"/>
              <a:t>Search queries used</a:t>
            </a:r>
          </a:p>
          <a:p>
            <a:pPr lvl="1"/>
            <a:r>
              <a:rPr lang="en-US" dirty="0" smtClean="0"/>
              <a:t>Oss in use</a:t>
            </a:r>
          </a:p>
          <a:p>
            <a:pPr lvl="1"/>
            <a:r>
              <a:rPr lang="en-US" dirty="0" smtClean="0"/>
              <a:t>Known vulnerabilities</a:t>
            </a:r>
          </a:p>
          <a:p>
            <a:pPr lvl="1"/>
            <a:r>
              <a:rPr lang="en-US" dirty="0" smtClean="0"/>
              <a:t>Any passwords found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 room to annotate future information that may be discovered as you go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Open ports from port scanning</a:t>
            </a:r>
          </a:p>
          <a:p>
            <a:pPr lvl="1"/>
            <a:r>
              <a:rPr lang="en-US" dirty="0" smtClean="0"/>
              <a:t>Search from compromised hosts</a:t>
            </a:r>
          </a:p>
          <a:p>
            <a:pPr lvl="1"/>
            <a:r>
              <a:rPr lang="en-US" dirty="0" smtClean="0"/>
              <a:t>Etc…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Think like a business competitor</a:t>
            </a:r>
          </a:p>
          <a:p>
            <a:pPr lvl="1"/>
            <a:r>
              <a:rPr lang="en-US" dirty="0" smtClean="0"/>
              <a:t>Lines of business</a:t>
            </a:r>
          </a:p>
          <a:p>
            <a:pPr lvl="1"/>
            <a:r>
              <a:rPr lang="en-US" dirty="0" smtClean="0"/>
              <a:t>Major products or services</a:t>
            </a:r>
          </a:p>
          <a:p>
            <a:pPr lvl="1"/>
            <a:r>
              <a:rPr lang="en-US" dirty="0" smtClean="0"/>
              <a:t>Who’s in charge</a:t>
            </a:r>
          </a:p>
          <a:p>
            <a:pPr lvl="2"/>
            <a:r>
              <a:rPr lang="en-US" dirty="0" smtClean="0"/>
              <a:t>Officers</a:t>
            </a:r>
          </a:p>
          <a:p>
            <a:pPr lvl="2"/>
            <a:r>
              <a:rPr lang="en-US" dirty="0" smtClean="0"/>
              <a:t>VPs</a:t>
            </a:r>
          </a:p>
          <a:p>
            <a:pPr lvl="1"/>
            <a:r>
              <a:rPr lang="en-US" dirty="0" smtClean="0"/>
              <a:t>Press Releases</a:t>
            </a:r>
          </a:p>
          <a:p>
            <a:pPr lvl="1"/>
            <a:r>
              <a:rPr lang="en-US" dirty="0" smtClean="0"/>
              <a:t>Where are their physical locations</a:t>
            </a:r>
          </a:p>
          <a:p>
            <a:pPr lvl="1"/>
            <a:r>
              <a:rPr lang="en-US" dirty="0" smtClean="0"/>
              <a:t>Who are the major competitors in there market place</a:t>
            </a:r>
          </a:p>
          <a:p>
            <a:r>
              <a:rPr lang="en-US" dirty="0" smtClean="0"/>
              <a:t>The same kind of information you would gather for a job interview.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just use Google</a:t>
            </a:r>
          </a:p>
          <a:p>
            <a:pPr lvl="1"/>
            <a:r>
              <a:rPr lang="en-US" dirty="0" smtClean="0"/>
              <a:t>Bing</a:t>
            </a:r>
          </a:p>
          <a:p>
            <a:pPr lvl="1"/>
            <a:r>
              <a:rPr lang="en-US" dirty="0" smtClean="0"/>
              <a:t>Yahoo</a:t>
            </a:r>
          </a:p>
          <a:p>
            <a:pPr lvl="1"/>
            <a:r>
              <a:rPr lang="en-US" dirty="0" smtClean="0"/>
              <a:t>Ask</a:t>
            </a:r>
          </a:p>
          <a:p>
            <a:pPr lvl="1"/>
            <a:r>
              <a:rPr lang="en-US" dirty="0" smtClean="0"/>
              <a:t>DuckDuckGo</a:t>
            </a:r>
          </a:p>
          <a:p>
            <a:r>
              <a:rPr lang="en-US" dirty="0" smtClean="0"/>
              <a:t>All search engines filter data, but they don’t all filter the same way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w/ “-”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techniques from Google Hacking</a:t>
            </a:r>
          </a:p>
          <a:p>
            <a:r>
              <a:rPr lang="en-US" dirty="0" smtClean="0"/>
              <a:t>Site:temple.edu -www.temple.edu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20545"/>
            <a:ext cx="4187708" cy="29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12308"/>
            <a:ext cx="4191000" cy="29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smtClean="0"/>
              <a:t>Hacking</a:t>
            </a:r>
          </a:p>
          <a:p>
            <a:r>
              <a:rPr lang="en-US" dirty="0" smtClean="0"/>
              <a:t>Reconnaissance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Versions of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WayBack Machine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archive.org/web/web.php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324600" cy="355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Job 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Job requirements can often provide insight into technologies in use, and where staffing shortages may result in weaknesses</a:t>
            </a:r>
          </a:p>
          <a:p>
            <a:r>
              <a:rPr lang="en-US" dirty="0" smtClean="0"/>
              <a:t>Check multiple sites</a:t>
            </a:r>
          </a:p>
          <a:p>
            <a:pPr lvl="1"/>
            <a:r>
              <a:rPr lang="en-US" dirty="0" smtClean="0"/>
              <a:t>Monster.com</a:t>
            </a:r>
          </a:p>
          <a:p>
            <a:pPr lvl="1"/>
            <a:r>
              <a:rPr lang="en-US" dirty="0" smtClean="0"/>
              <a:t>Dice.com</a:t>
            </a:r>
          </a:p>
          <a:p>
            <a:pPr lvl="1"/>
            <a:r>
              <a:rPr lang="en-US" dirty="0" smtClean="0"/>
              <a:t>Organizations site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www.temple.edu/hr/departments/employment/jobs_within.htm</a:t>
            </a:r>
            <a:endParaRPr lang="en-US" dirty="0" smtClean="0"/>
          </a:p>
          <a:p>
            <a:pPr lvl="1"/>
            <a:r>
              <a:rPr lang="en-US" dirty="0" smtClean="0"/>
              <a:t>Local job sites</a:t>
            </a:r>
          </a:p>
          <a:p>
            <a:pPr lvl="2"/>
            <a:r>
              <a:rPr lang="en-US" sz="2000" dirty="0">
                <a:hlinkClick r:id="rId3"/>
              </a:rPr>
              <a:t>http://regionalhelpwanted.com/philadelphia-jobs/?</a:t>
            </a:r>
            <a:r>
              <a:rPr lang="en-US" sz="2000" dirty="0" smtClean="0">
                <a:hlinkClick r:id="rId3"/>
              </a:rPr>
              <a:t>sn=83</a:t>
            </a:r>
            <a:endParaRPr lang="en-US" sz="2000" dirty="0" smtClean="0"/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601097" cy="164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LinkedIn</a:t>
            </a:r>
          </a:p>
          <a:p>
            <a:r>
              <a:rPr lang="en-US" dirty="0" smtClean="0"/>
              <a:t>Facebook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32" y="1587843"/>
            <a:ext cx="5210175" cy="442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About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Maps</a:t>
            </a:r>
          </a:p>
          <a:p>
            <a:r>
              <a:rPr lang="en-US" dirty="0" smtClean="0"/>
              <a:t>MapQuest</a:t>
            </a:r>
          </a:p>
          <a:p>
            <a:r>
              <a:rPr lang="en-US" dirty="0" smtClean="0"/>
              <a:t>Google Earth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66335"/>
            <a:ext cx="485673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2867025" cy="282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724400"/>
          </a:xfrm>
        </p:spPr>
        <p:txBody>
          <a:bodyPr/>
          <a:lstStyle/>
          <a:p>
            <a:r>
              <a:rPr lang="en-US" dirty="0" smtClean="0"/>
              <a:t>Whois</a:t>
            </a:r>
          </a:p>
          <a:p>
            <a:pPr lvl="1"/>
            <a:r>
              <a:rPr lang="en-US" dirty="0" smtClean="0"/>
              <a:t>Database to lookup domain name, IP address and who registered the address</a:t>
            </a:r>
          </a:p>
          <a:p>
            <a:pPr lvl="1"/>
            <a:r>
              <a:rPr lang="en-US" dirty="0"/>
              <a:t>Web based or Command Line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hois google.com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www.networksolutions.com/whois/index.jsp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415929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4495800" cy="152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Registry for Internet Numbers</a:t>
            </a:r>
          </a:p>
          <a:p>
            <a:pPr lvl="1"/>
            <a:r>
              <a:rPr lang="en-US" dirty="0" smtClean="0"/>
              <a:t>Regional Internet Registry for US, Canada, and many Caribbean islands</a:t>
            </a:r>
          </a:p>
          <a:p>
            <a:pPr lvl="1"/>
            <a:r>
              <a:rPr lang="en-US" dirty="0" smtClean="0"/>
              <a:t>ARIN is one of five regional registries</a:t>
            </a:r>
          </a:p>
          <a:p>
            <a:pPr lvl="1"/>
            <a:r>
              <a:rPr lang="en-US" dirty="0"/>
              <a:t>Provides services related to the technical coordination and management of Internet number 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605713" cy="57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1822"/>
            <a:ext cx="5676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3276600" cy="244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657600"/>
            <a:ext cx="4610100" cy="177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676191" cy="10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4438650" cy="36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Querying DNS Server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By domain name</a:t>
            </a:r>
          </a:p>
          <a:p>
            <a:pPr lvl="3"/>
            <a:r>
              <a:rPr lang="en-US" dirty="0" smtClean="0"/>
              <a:t>Nslookup temple.edu OR nslookup ns1.temple.edu</a:t>
            </a:r>
          </a:p>
          <a:p>
            <a:pPr lvl="2"/>
            <a:r>
              <a:rPr lang="en-US" dirty="0" smtClean="0"/>
              <a:t>Interactive</a:t>
            </a:r>
          </a:p>
          <a:p>
            <a:pPr lvl="3"/>
            <a:r>
              <a:rPr lang="en-US" dirty="0" smtClean="0"/>
              <a:t>Nslookup</a:t>
            </a:r>
          </a:p>
          <a:p>
            <a:pPr lvl="3"/>
            <a:r>
              <a:rPr lang="en-US" dirty="0" smtClean="0"/>
              <a:t>Followed by prompts</a:t>
            </a:r>
          </a:p>
          <a:p>
            <a:pPr lvl="3"/>
            <a:r>
              <a:rPr lang="en-US" dirty="0" smtClean="0"/>
              <a:t>See next slide</a:t>
            </a:r>
          </a:p>
          <a:p>
            <a:pPr lvl="3"/>
            <a:r>
              <a:rPr lang="en-US" dirty="0" smtClean="0"/>
              <a:t>Type exit to get out of interactive mode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498" y="1600200"/>
            <a:ext cx="391900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Bar Commands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Site:</a:t>
            </a:r>
          </a:p>
          <a:p>
            <a:pPr lvl="1"/>
            <a:r>
              <a:rPr lang="en-US" dirty="0" smtClean="0"/>
              <a:t>Filetype:</a:t>
            </a:r>
          </a:p>
          <a:p>
            <a:pPr lvl="1"/>
            <a:r>
              <a:rPr lang="en-US" dirty="0" smtClean="0"/>
              <a:t>Inurl:</a:t>
            </a:r>
          </a:p>
          <a:p>
            <a:pPr lvl="1"/>
            <a:r>
              <a:rPr lang="en-US" dirty="0" smtClean="0"/>
              <a:t>Intitle:</a:t>
            </a:r>
          </a:p>
          <a:p>
            <a:pPr lvl="1"/>
            <a:r>
              <a:rPr lang="en-US" dirty="0" smtClean="0"/>
              <a:t>Intext:</a:t>
            </a:r>
          </a:p>
          <a:p>
            <a:pPr lvl="1"/>
            <a:r>
              <a:rPr lang="en-US" dirty="0" smtClean="0"/>
              <a:t>Allinurl:</a:t>
            </a:r>
          </a:p>
          <a:p>
            <a:pPr lvl="1"/>
            <a:r>
              <a:rPr lang="en-US" dirty="0" smtClean="0"/>
              <a:t>Allintext:</a:t>
            </a:r>
          </a:p>
          <a:p>
            <a:pPr lvl="1"/>
            <a:r>
              <a:rPr lang="en-US" dirty="0" smtClean="0"/>
              <a:t>Search Terms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 (Domain Information </a:t>
            </a:r>
            <a:r>
              <a:rPr lang="en-US" dirty="0" smtClean="0"/>
              <a:t>Groper)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Dig command is used to gather additional DNS information</a:t>
            </a:r>
          </a:p>
          <a:p>
            <a:r>
              <a:rPr lang="en-US" dirty="0" smtClean="0"/>
              <a:t>May also be used to make zone transfers.</a:t>
            </a:r>
          </a:p>
          <a:p>
            <a:r>
              <a:rPr lang="en-US" dirty="0" smtClean="0"/>
              <a:t>Zone transfers may include details around other assets within an organization.</a:t>
            </a:r>
          </a:p>
          <a:p>
            <a:endParaRPr lang="en-US" dirty="0"/>
          </a:p>
          <a:p>
            <a:r>
              <a:rPr lang="en-US" dirty="0" smtClean="0"/>
              <a:t>CAUTION, don’t go further then basic dig command on the next page as you may start triggering alerts in more security focused organizations.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16902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2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Dig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://www.thegeekstuff.com/2012/02/dig-command-examples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http://www.cyberciti.biz/faq/linux-unix-dig-command-examples-usage-syntax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Dig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 is available for windows 7</a:t>
            </a:r>
          </a:p>
          <a:p>
            <a:r>
              <a:rPr lang="en-US" dirty="0" smtClean="0"/>
              <a:t>Site:</a:t>
            </a:r>
          </a:p>
          <a:p>
            <a:pPr lvl="1"/>
            <a:r>
              <a:rPr lang="en-US" dirty="0">
                <a:hlinkClick r:id="rId2"/>
              </a:rPr>
              <a:t>http://www.isc.org/downloads/bind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Query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www.dnsstuff.com/tools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://dnsquery.org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http://network-tools.com/nslook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858000" y="16764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Sensepost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github.com/sensepost</a:t>
            </a:r>
            <a:endParaRPr lang="en-US" dirty="0" smtClean="0"/>
          </a:p>
          <a:p>
            <a:pPr lvl="1"/>
            <a:r>
              <a:rPr lang="en-US" dirty="0" smtClean="0"/>
              <a:t>BiLE-Suite – The Bi-directional </a:t>
            </a:r>
            <a:r>
              <a:rPr lang="en-US" dirty="0"/>
              <a:t>Link </a:t>
            </a:r>
            <a:r>
              <a:rPr lang="en-US" dirty="0" smtClean="0"/>
              <a:t>Extractor</a:t>
            </a:r>
          </a:p>
          <a:p>
            <a:pPr lvl="1"/>
            <a:r>
              <a:rPr lang="en-US" dirty="0" smtClean="0"/>
              <a:t>A suite of perl scripts to find targets related to a given 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little green down arrow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0275"/>
            <a:ext cx="4876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4943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8148638" cy="50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&amp;strip=1 – It’s magic</a:t>
            </a:r>
          </a:p>
          <a:p>
            <a:r>
              <a:rPr lang="en-US" dirty="0" smtClean="0"/>
              <a:t>Right click the cache button and copy shortcut</a:t>
            </a:r>
          </a:p>
          <a:p>
            <a:r>
              <a:rPr lang="en-US" dirty="0" smtClean="0"/>
              <a:t>Paste short cut into notepad and append &amp;strip=1 to the end</a:t>
            </a:r>
          </a:p>
          <a:p>
            <a:r>
              <a:rPr lang="en-US" dirty="0" smtClean="0"/>
              <a:t>Copy and paste into URL</a:t>
            </a:r>
          </a:p>
          <a:p>
            <a:r>
              <a:rPr lang="en-US" dirty="0" smtClean="0"/>
              <a:t>Now you get Google’s cache without leaving a footprint in the target servers logs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smtClean="0"/>
              <a:t>Cache 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&amp;strip=1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848600" cy="431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&amp;strip=1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3886200" cy="372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2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one that tells google to not include items that match what comes directly after “-”</a:t>
            </a:r>
          </a:p>
          <a:p>
            <a:r>
              <a:rPr lang="en-US" dirty="0" smtClean="0"/>
              <a:t>Example:</a:t>
            </a:r>
          </a:p>
          <a:p>
            <a:r>
              <a:rPr lang="en-US" dirty="0" smtClean="0"/>
              <a:t>Hacking –ethical – gives all results that include information about hacking as long as they do not include the term “ethical”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for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formal assignment</a:t>
            </a:r>
          </a:p>
          <a:p>
            <a:r>
              <a:rPr lang="en-US" dirty="0" smtClean="0"/>
              <a:t>From Syllabus</a:t>
            </a:r>
          </a:p>
          <a:p>
            <a:pPr lvl="1"/>
            <a:r>
              <a:rPr lang="en-US" dirty="0"/>
              <a:t>(student presentations) Reconnaissance exercise using only publicly available information, develop a profile of a public company or organization of your </a:t>
            </a:r>
            <a:r>
              <a:rPr lang="en-US" dirty="0" smtClean="0"/>
              <a:t>choosing</a:t>
            </a:r>
          </a:p>
          <a:p>
            <a:pPr lvl="1"/>
            <a:r>
              <a:rPr lang="en-US" dirty="0" smtClean="0"/>
              <a:t>You may work in teams, or separately</a:t>
            </a:r>
          </a:p>
          <a:p>
            <a:pPr lvl="2"/>
            <a:r>
              <a:rPr lang="en-US" dirty="0" smtClean="0"/>
              <a:t>One to two page Executive Summary</a:t>
            </a:r>
          </a:p>
          <a:p>
            <a:pPr lvl="2"/>
            <a:r>
              <a:rPr lang="en-US" dirty="0" smtClean="0"/>
              <a:t>Short (no more then three slides, no welcome slide) presentation</a:t>
            </a:r>
          </a:p>
          <a:p>
            <a:pPr lvl="2"/>
            <a:r>
              <a:rPr lang="en-US" dirty="0" smtClean="0"/>
              <a:t>See “Exercise Analysis” tab for more details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Site: restricts searches to a specific site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Site:edu – Restricts searches to only sites ending in .edu</a:t>
            </a:r>
          </a:p>
          <a:p>
            <a:pPr lvl="1"/>
            <a:r>
              <a:rPr lang="en-US" dirty="0" smtClean="0"/>
              <a:t>Site:temple.edu – Restricts searches to a specific top level site</a:t>
            </a:r>
          </a:p>
          <a:p>
            <a:pPr lvl="1"/>
            <a:r>
              <a:rPr lang="en-US" dirty="0" smtClean="0"/>
              <a:t>Site:mis.temple.edu –Restricts searches to a sub-site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Filetype: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searches to a specific file type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Filetype:pdf – Only responds with sites linked to Adobe documents with file extension of pdf</a:t>
            </a:r>
          </a:p>
          <a:p>
            <a:pPr lvl="1"/>
            <a:r>
              <a:rPr lang="en-US" dirty="0" smtClean="0"/>
              <a:t>Filetype:xls – Only </a:t>
            </a:r>
            <a:r>
              <a:rPr lang="en-US" dirty="0"/>
              <a:t>responds with sites linked to </a:t>
            </a:r>
            <a:r>
              <a:rPr lang="en-US" dirty="0" smtClean="0"/>
              <a:t>Microsoft spreadsheets documents with file extension of xls</a:t>
            </a:r>
          </a:p>
          <a:p>
            <a:pPr lvl="1"/>
            <a:r>
              <a:rPr lang="en-US" dirty="0" smtClean="0"/>
              <a:t>Filetype:xlsx </a:t>
            </a:r>
            <a:r>
              <a:rPr lang="en-US" dirty="0"/>
              <a:t>– Only responds with sites linked to Microsoft spreadsheets documents with file extension of </a:t>
            </a:r>
            <a:r>
              <a:rPr lang="en-US" dirty="0" smtClean="0"/>
              <a:t>xlsx – Excel’s newer file format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Inurl: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searches to sites where specific word or phrase is in the url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inurl:"/</a:t>
            </a:r>
            <a:r>
              <a:rPr lang="en-US" dirty="0" smtClean="0"/>
              <a:t>root/etc/passwd“</a:t>
            </a:r>
          </a:p>
          <a:p>
            <a:pPr lvl="1"/>
            <a:r>
              <a:rPr lang="en-US" dirty="0" smtClean="0"/>
              <a:t>inurl:admin</a:t>
            </a:r>
          </a:p>
          <a:p>
            <a:pPr lvl="1"/>
            <a:r>
              <a:rPr lang="en-US" dirty="0" smtClean="0"/>
              <a:t>inurl:j2ee/examples/jsp</a:t>
            </a:r>
          </a:p>
          <a:p>
            <a:pPr lvl="1"/>
            <a:r>
              <a:rPr lang="en-US" dirty="0"/>
              <a:t>inurl:backup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Intitle: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searches to sites where specific words are used in the title of a page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b="1" u="sng" dirty="0"/>
              <a:t>intitle:index.of  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intitle:"Test Page for Apache"</a:t>
            </a:r>
          </a:p>
          <a:p>
            <a:pPr lvl="1"/>
            <a:r>
              <a:rPr lang="en-US" dirty="0"/>
              <a:t>intitle:"Apache Status"</a:t>
            </a:r>
          </a:p>
          <a:p>
            <a:pPr lvl="1"/>
            <a:r>
              <a:rPr lang="en-US" dirty="0"/>
              <a:t>intitle:"PHP Explorer"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Intext: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</a:t>
            </a:r>
            <a:r>
              <a:rPr lang="en-US" dirty="0"/>
              <a:t>results to documents containing term in the </a:t>
            </a:r>
            <a:r>
              <a:rPr lang="en-US" dirty="0" smtClean="0"/>
              <a:t>text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intext:"root:x:0:0:root:/root:/bin/bash"</a:t>
            </a:r>
          </a:p>
          <a:p>
            <a:pPr lvl="1"/>
            <a:r>
              <a:rPr lang="en-US" dirty="0"/>
              <a:t>intext:"SteamUserPassphrase=" </a:t>
            </a:r>
          </a:p>
          <a:p>
            <a:pPr lvl="1"/>
            <a:r>
              <a:rPr lang="en-US" dirty="0"/>
              <a:t>intext:"SteamAppUser=" -"username" -"user"</a:t>
            </a:r>
          </a:p>
          <a:p>
            <a:pPr lvl="1"/>
            <a:r>
              <a:rPr lang="en-US" dirty="0"/>
              <a:t>intext:"Usage Statistics for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2161</TotalTime>
  <Words>1127</Words>
  <Application>Microsoft Office PowerPoint</Application>
  <PresentationFormat>On-screen Show (4:3)</PresentationFormat>
  <Paragraphs>300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Google Hacking</vt:lpstr>
      <vt:lpstr>-</vt:lpstr>
      <vt:lpstr>Site:</vt:lpstr>
      <vt:lpstr>Filetype:</vt:lpstr>
      <vt:lpstr>Inurl:</vt:lpstr>
      <vt:lpstr>Intitle:</vt:lpstr>
      <vt:lpstr>Intext:</vt:lpstr>
      <vt:lpstr>Allinurl:</vt:lpstr>
      <vt:lpstr>Allintext:</vt:lpstr>
      <vt:lpstr>Search Terms</vt:lpstr>
      <vt:lpstr>Google Hacking References</vt:lpstr>
      <vt:lpstr>Reconnaissance</vt:lpstr>
      <vt:lpstr>Inventory</vt:lpstr>
      <vt:lpstr>More on Inventory</vt:lpstr>
      <vt:lpstr>Competitive Intelligence</vt:lpstr>
      <vt:lpstr>Search Engines</vt:lpstr>
      <vt:lpstr>Google w/ “-”</vt:lpstr>
      <vt:lpstr>Older Versions of Websites</vt:lpstr>
      <vt:lpstr>Open Job Posting</vt:lpstr>
      <vt:lpstr>People</vt:lpstr>
      <vt:lpstr>Don’t Forget About Maps</vt:lpstr>
      <vt:lpstr>Whois</vt:lpstr>
      <vt:lpstr>ARIN</vt:lpstr>
      <vt:lpstr>ARIN</vt:lpstr>
      <vt:lpstr>ARIN</vt:lpstr>
      <vt:lpstr>DNS</vt:lpstr>
      <vt:lpstr>DNS</vt:lpstr>
      <vt:lpstr>Dig (Domain Information Groper)</vt:lpstr>
      <vt:lpstr>Dig</vt:lpstr>
      <vt:lpstr>More on Dig</vt:lpstr>
      <vt:lpstr>Windows Dig</vt:lpstr>
      <vt:lpstr>DNS Query Websites</vt:lpstr>
      <vt:lpstr>More Tools</vt:lpstr>
      <vt:lpstr>Google Cache</vt:lpstr>
      <vt:lpstr>Google Cache</vt:lpstr>
      <vt:lpstr>Google Cache (Example)</vt:lpstr>
      <vt:lpstr>PowerPoint Presentation</vt:lpstr>
      <vt:lpstr>Due for 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120</cp:revision>
  <dcterms:created xsi:type="dcterms:W3CDTF">2014-08-27T02:09:01Z</dcterms:created>
  <dcterms:modified xsi:type="dcterms:W3CDTF">2016-09-14T06:37:01Z</dcterms:modified>
</cp:coreProperties>
</file>