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E90BDE-1E2C-4C6C-9A3F-F898FC1792F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0FE4D8-A773-48DB-BA1C-72D2FDFDC53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82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0BDE-1E2C-4C6C-9A3F-F898FC1792F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E4D8-A773-48DB-BA1C-72D2FDFD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8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0BDE-1E2C-4C6C-9A3F-F898FC1792F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E4D8-A773-48DB-BA1C-72D2FDFD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6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0BDE-1E2C-4C6C-9A3F-F898FC1792F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E4D8-A773-48DB-BA1C-72D2FDFD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2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0BDE-1E2C-4C6C-9A3F-F898FC1792F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E4D8-A773-48DB-BA1C-72D2FDFDC53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99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0BDE-1E2C-4C6C-9A3F-F898FC1792F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E4D8-A773-48DB-BA1C-72D2FDFD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6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0BDE-1E2C-4C6C-9A3F-F898FC1792F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E4D8-A773-48DB-BA1C-72D2FDFD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0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0BDE-1E2C-4C6C-9A3F-F898FC1792F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E4D8-A773-48DB-BA1C-72D2FDFD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8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0BDE-1E2C-4C6C-9A3F-F898FC1792F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E4D8-A773-48DB-BA1C-72D2FDFD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5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0BDE-1E2C-4C6C-9A3F-F898FC1792F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E4D8-A773-48DB-BA1C-72D2FDFD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1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0BDE-1E2C-4C6C-9A3F-F898FC1792F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E4D8-A773-48DB-BA1C-72D2FDFD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BE90BDE-1E2C-4C6C-9A3F-F898FC1792F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F0FE4D8-A773-48DB-BA1C-72D2FDFD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3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9244" y="903146"/>
            <a:ext cx="43641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2">
                    <a:lumMod val="50000"/>
                  </a:schemeClr>
                </a:solidFill>
              </a:rPr>
              <a:t>Aramark Corporation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833" y="2028305"/>
            <a:ext cx="1018309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1) Aramark is an American provider of food, facilities, and uniform services provider to education, healthcare, business &amp; industry, and sports, leisure &amp; corrections clients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9833" y="2971800"/>
            <a:ext cx="10183091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2) It is headquartered at the Aramark Tower  in Center City, Philadelphia, Pennsylvania. Aramark's revenues reached 14.329 billion USD in 2015 and was listed as the 21st largest employer on the Fortune 500</a:t>
            </a:r>
          </a:p>
        </p:txBody>
      </p:sp>
    </p:spTree>
    <p:extLst>
      <p:ext uri="{BB962C8B-B14F-4D97-AF65-F5344CB8AC3E}">
        <p14:creationId xmlns:p14="http://schemas.microsoft.com/office/powerpoint/2010/main" val="321524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4627" y="290945"/>
            <a:ext cx="10972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Steps to gather information as passive reconnaissance—</a:t>
            </a:r>
          </a:p>
          <a:p>
            <a:endParaRPr lang="en-US" sz="3600" dirty="0"/>
          </a:p>
          <a:p>
            <a:pPr marL="742950" indent="-742950">
              <a:buAutoNum type="arabicParenR"/>
            </a:pPr>
            <a:r>
              <a:rPr lang="en-US" sz="3600" dirty="0"/>
              <a:t>WHOIS </a:t>
            </a:r>
          </a:p>
          <a:p>
            <a:endParaRPr lang="en-US" sz="36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45" y="1966943"/>
            <a:ext cx="6016337" cy="46208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282" y="1966943"/>
            <a:ext cx="5588466" cy="47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79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5673" y="477983"/>
            <a:ext cx="811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2) Intodns.com –To find list of DNS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8" y="1004703"/>
            <a:ext cx="10557164" cy="560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36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73" y="1797627"/>
            <a:ext cx="6535882" cy="38274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655" y="1797627"/>
            <a:ext cx="5039590" cy="38274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328" y="955964"/>
            <a:ext cx="10678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3) Trying to figure out the IP Address of the subdomains</a:t>
            </a:r>
          </a:p>
        </p:txBody>
      </p:sp>
    </p:spTree>
    <p:extLst>
      <p:ext uri="{BB962C8B-B14F-4D97-AF65-F5344CB8AC3E}">
        <p14:creationId xmlns:p14="http://schemas.microsoft.com/office/powerpoint/2010/main" val="3385596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4627" y="883227"/>
            <a:ext cx="114927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4) Google search through use of keywords like :site, :</a:t>
            </a:r>
            <a:r>
              <a:rPr lang="en-US" sz="3600" dirty="0" err="1"/>
              <a:t>inurl</a:t>
            </a:r>
            <a:r>
              <a:rPr lang="en-US" sz="3600" dirty="0"/>
              <a:t> to </a:t>
            </a:r>
          </a:p>
          <a:p>
            <a:r>
              <a:rPr lang="en-US" sz="3600" dirty="0"/>
              <a:t>more information regarding the Domains and subdomains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664" y="2578560"/>
            <a:ext cx="6569336" cy="36099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91" y="2578560"/>
            <a:ext cx="3391373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5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6619" y="1080655"/>
            <a:ext cx="8116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5</a:t>
            </a:r>
            <a:r>
              <a:rPr lang="en-US" dirty="0"/>
              <a:t>)  </a:t>
            </a:r>
            <a:r>
              <a:rPr lang="en-US" sz="3600" dirty="0" err="1"/>
              <a:t>Cogmap</a:t>
            </a:r>
            <a:r>
              <a:rPr lang="en-US" sz="3600" dirty="0"/>
              <a:t> site to get names of employee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74" y="1639532"/>
            <a:ext cx="11668990" cy="483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207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10" y="445360"/>
            <a:ext cx="113447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6) </a:t>
            </a:r>
            <a:r>
              <a:rPr lang="en-US" sz="3600" dirty="0" err="1"/>
              <a:t>Pipl</a:t>
            </a:r>
            <a:r>
              <a:rPr lang="en-US" sz="3600" dirty="0"/>
              <a:t>-To gather the more information with</a:t>
            </a:r>
          </a:p>
          <a:p>
            <a:r>
              <a:rPr lang="en-US" sz="3600" dirty="0"/>
              <a:t>the popularly used usernames by the employee on internet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698" y="1645689"/>
            <a:ext cx="8731211" cy="499432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0698" y="1780162"/>
            <a:ext cx="9341203" cy="507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755827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339</TotalTime>
  <Words>149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Corbel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Vaibhav Shukla</dc:creator>
  <cp:lastModifiedBy>Vaibhav</cp:lastModifiedBy>
  <cp:revision>11</cp:revision>
  <dcterms:created xsi:type="dcterms:W3CDTF">2016-09-15T16:48:03Z</dcterms:created>
  <dcterms:modified xsi:type="dcterms:W3CDTF">2016-09-22T00:43:06Z</dcterms:modified>
</cp:coreProperties>
</file>