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3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33FF-ADCB-4699-A3A4-B091C7CA3C57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0D46-0338-4F73-AA35-EB16608C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1" y="2600325"/>
            <a:ext cx="6405753" cy="2651200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Aramark Reconnaissance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Anthony Fecondo</a:t>
            </a:r>
          </a:p>
        </p:txBody>
      </p:sp>
    </p:spTree>
    <p:extLst>
      <p:ext uri="{BB962C8B-B14F-4D97-AF65-F5344CB8AC3E}">
        <p14:creationId xmlns:p14="http://schemas.microsoft.com/office/powerpoint/2010/main" val="92256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35" y="952499"/>
            <a:ext cx="3782065" cy="2654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57" y="3615337"/>
            <a:ext cx="3746343" cy="2924886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4"/>
          <a:srcRect l="22003" t="42701" r="25682" b="34071"/>
          <a:stretch/>
        </p:blipFill>
        <p:spPr>
          <a:xfrm>
            <a:off x="8445657" y="16862"/>
            <a:ext cx="3746343" cy="935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Nslookup &amp; ARIN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IP Addresses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Address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Point of Contact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Cell number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Office number</a:t>
            </a:r>
          </a:p>
          <a:p>
            <a:pPr lvl="1"/>
            <a:r>
              <a:rPr lang="en-US" sz="1600">
                <a:solidFill>
                  <a:schemeClr val="bg1"/>
                </a:solidFill>
              </a:rPr>
              <a:t>Work E-mail</a:t>
            </a:r>
          </a:p>
        </p:txBody>
      </p:sp>
    </p:spTree>
    <p:extLst>
      <p:ext uri="{BB962C8B-B14F-4D97-AF65-F5344CB8AC3E}">
        <p14:creationId xmlns:p14="http://schemas.microsoft.com/office/powerpoint/2010/main" val="17368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Google Hacking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/>
              <a:t>Intext: Aramark board of directors</a:t>
            </a:r>
          </a:p>
          <a:p>
            <a:pPr lvl="1"/>
            <a:r>
              <a:rPr lang="en-US" sz="2000"/>
              <a:t>CEO, COO, CFO, VPs</a:t>
            </a:r>
          </a:p>
          <a:p>
            <a:r>
              <a:rPr lang="en-US" sz="2000"/>
              <a:t>Site: Aramark filetype: pdf and Site: Aramark filetype: xlsx</a:t>
            </a:r>
          </a:p>
          <a:p>
            <a:r>
              <a:rPr lang="en-US" sz="2000"/>
              <a:t>Site: Aramark intext: confidential</a:t>
            </a:r>
          </a:p>
          <a:p>
            <a:r>
              <a:rPr lang="en-US" sz="2000"/>
              <a:t>Filetype: xlsx intext: Aramark phone number</a:t>
            </a:r>
          </a:p>
          <a:p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33" y="3987909"/>
            <a:ext cx="9660385" cy="21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84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/>
              <a:t>Found some information!!</a:t>
            </a:r>
          </a:p>
          <a:p>
            <a:endParaRPr lang="en-US" sz="2000"/>
          </a:p>
          <a:p>
            <a:r>
              <a:rPr lang="en-US" sz="2000"/>
              <a:t>Well handled data, kudos Aramark</a:t>
            </a:r>
          </a:p>
        </p:txBody>
      </p:sp>
    </p:spTree>
    <p:extLst>
      <p:ext uri="{BB962C8B-B14F-4D97-AF65-F5344CB8AC3E}">
        <p14:creationId xmlns:p14="http://schemas.microsoft.com/office/powerpoint/2010/main" val="23563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72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Aramark Reconnaissance</vt:lpstr>
      <vt:lpstr>Nslookup &amp; ARIN</vt:lpstr>
      <vt:lpstr>Google Hacking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Aramark Reconnaissance</dc:title>
  <dc:creator>Anthony</dc:creator>
  <cp:lastModifiedBy>Anthony</cp:lastModifiedBy>
  <cp:revision>4</cp:revision>
  <dcterms:created xsi:type="dcterms:W3CDTF">2016-09-21T14:01:29Z</dcterms:created>
  <dcterms:modified xsi:type="dcterms:W3CDTF">2016-09-21T14:30:42Z</dcterms:modified>
</cp:coreProperties>
</file>