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4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182" y="108595"/>
            <a:ext cx="8290087" cy="12886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01182" y="1729947"/>
            <a:ext cx="51783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The Purpose of Reconnaissance – Analysis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Dow Chemical </a:t>
            </a:r>
            <a:r>
              <a:rPr lang="en-US" dirty="0" smtClean="0">
                <a:latin typeface="Georgia" panose="02040502050405020303" pitchFamily="18" charset="0"/>
                <a:sym typeface="Wingdings" panose="05000000000000000000" pitchFamily="2" charset="2"/>
              </a:rPr>
              <a:t> </a:t>
            </a:r>
            <a:r>
              <a:rPr lang="en-US" dirty="0" err="1" smtClean="0">
                <a:latin typeface="Georgia" panose="02040502050405020303" pitchFamily="18" charset="0"/>
                <a:sym typeface="Wingdings" panose="05000000000000000000" pitchFamily="2" charset="2"/>
              </a:rPr>
              <a:t>AgroFresh</a:t>
            </a:r>
            <a:r>
              <a:rPr lang="en-US" dirty="0" smtClean="0">
                <a:latin typeface="Georgia" panose="02040502050405020303" pitchFamily="18" charset="0"/>
                <a:sym typeface="Wingdings" panose="05000000000000000000" pitchFamily="2" charset="2"/>
              </a:rPr>
              <a:t> Holdings </a:t>
            </a:r>
            <a:r>
              <a:rPr lang="en-US" dirty="0" err="1" smtClean="0">
                <a:latin typeface="Georgia" panose="02040502050405020303" pitchFamily="18" charset="0"/>
                <a:sym typeface="Wingdings" panose="05000000000000000000" pitchFamily="2" charset="2"/>
              </a:rPr>
              <a:t>Berhad</a:t>
            </a:r>
            <a:endParaRPr lang="en-US" dirty="0" smtClean="0">
              <a:latin typeface="Georgia" panose="02040502050405020303" pitchFamily="18" charset="0"/>
            </a:endParaRP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Tools Used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Summary of Findings</a:t>
            </a:r>
          </a:p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Hard Target (v) Soft Target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7482" y="108595"/>
            <a:ext cx="3629025" cy="4857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9765">
            <a:off x="7492247" y="5313615"/>
            <a:ext cx="4593287" cy="67627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21386966">
            <a:off x="9014219" y="1934285"/>
            <a:ext cx="3062288" cy="17586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54827">
            <a:off x="4635727" y="3966905"/>
            <a:ext cx="2577874" cy="1722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604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182" y="108595"/>
            <a:ext cx="8290087" cy="12886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9971" y="1397210"/>
            <a:ext cx="635223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THE ORGANIZATIONAL STRUCTURE:</a:t>
            </a:r>
          </a:p>
          <a:p>
            <a:pPr marL="742950" lvl="1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Familial Ties</a:t>
            </a:r>
          </a:p>
          <a:p>
            <a:pPr marL="742950" lvl="1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Executive Board and Board of Directors</a:t>
            </a:r>
          </a:p>
          <a:p>
            <a:pPr marL="742950" lvl="1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Increased Risk of Ransom/Hacking/Kidnapping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5958" y="1172122"/>
            <a:ext cx="6116594" cy="302740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5958" y="5082017"/>
            <a:ext cx="3800475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975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182" y="108595"/>
            <a:ext cx="8290087" cy="12886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9971" y="1397210"/>
            <a:ext cx="63522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KEY SUPPLIERS AND BUYERS:</a:t>
            </a:r>
          </a:p>
          <a:p>
            <a:pPr marL="742950" lvl="1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Found the working .</a:t>
            </a:r>
            <a:r>
              <a:rPr lang="en-US" dirty="0" err="1" smtClean="0">
                <a:latin typeface="Georgia" panose="02040502050405020303" pitchFamily="18" charset="0"/>
              </a:rPr>
              <a:t>xls</a:t>
            </a:r>
            <a:r>
              <a:rPr lang="en-US" dirty="0" smtClean="0">
                <a:latin typeface="Georgia" panose="02040502050405020303" pitchFamily="18" charset="0"/>
              </a:rPr>
              <a:t> file of buyers and suppliers</a:t>
            </a:r>
          </a:p>
          <a:p>
            <a:pPr marL="742950" lvl="1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Full contact info </a:t>
            </a:r>
          </a:p>
          <a:p>
            <a:pPr marL="742950" lvl="1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Increased Supply Chain Risk</a:t>
            </a:r>
          </a:p>
          <a:p>
            <a:pPr marL="742950" lvl="1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Increased Risk of Social Engineering / Phishing</a:t>
            </a:r>
          </a:p>
        </p:txBody>
      </p:sp>
    </p:spTree>
    <p:extLst>
      <p:ext uri="{BB962C8B-B14F-4D97-AF65-F5344CB8AC3E}">
        <p14:creationId xmlns:p14="http://schemas.microsoft.com/office/powerpoint/2010/main" val="1173076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182" y="108595"/>
            <a:ext cx="8290087" cy="12886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9971" y="1397210"/>
            <a:ext cx="635223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KEY SUPPLIERS AND BUYERS:</a:t>
            </a:r>
          </a:p>
          <a:p>
            <a:pPr marL="742950" lvl="1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Found the working .</a:t>
            </a:r>
            <a:r>
              <a:rPr lang="en-US" dirty="0" err="1" smtClean="0">
                <a:latin typeface="Georgia" panose="02040502050405020303" pitchFamily="18" charset="0"/>
              </a:rPr>
              <a:t>xls</a:t>
            </a:r>
            <a:r>
              <a:rPr lang="en-US" dirty="0" smtClean="0">
                <a:latin typeface="Georgia" panose="02040502050405020303" pitchFamily="18" charset="0"/>
              </a:rPr>
              <a:t> file of buyers and suppliers</a:t>
            </a:r>
          </a:p>
          <a:p>
            <a:pPr marL="742950" lvl="1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Full contact info </a:t>
            </a:r>
          </a:p>
          <a:p>
            <a:pPr marL="742950" lvl="1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Increased Supply Chain Risk</a:t>
            </a:r>
          </a:p>
          <a:p>
            <a:pPr marL="742950" lvl="1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Increased Risk of Social Engineering / Phishing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981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72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1182" y="108595"/>
            <a:ext cx="8290087" cy="12886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89971" y="1397210"/>
            <a:ext cx="7105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GLOBAL ENTERPRISE PARTNERS:</a:t>
            </a:r>
          </a:p>
          <a:p>
            <a:pPr marL="742950" lvl="1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Obtained an international economic development plan .</a:t>
            </a:r>
            <a:r>
              <a:rPr lang="en-US" dirty="0" err="1" smtClean="0">
                <a:latin typeface="Georgia" panose="02040502050405020303" pitchFamily="18" charset="0"/>
              </a:rPr>
              <a:t>xls</a:t>
            </a:r>
            <a:endParaRPr lang="en-US" dirty="0" smtClean="0">
              <a:latin typeface="Georgia" panose="02040502050405020303" pitchFamily="18" charset="0"/>
            </a:endParaRPr>
          </a:p>
          <a:p>
            <a:pPr marL="742950" lvl="1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Contained one of </a:t>
            </a:r>
            <a:r>
              <a:rPr lang="en-US" dirty="0" err="1" smtClean="0">
                <a:latin typeface="Georgia" panose="02040502050405020303" pitchFamily="18" charset="0"/>
              </a:rPr>
              <a:t>AgroFresh</a:t>
            </a:r>
            <a:r>
              <a:rPr lang="en-US" dirty="0" smtClean="0">
                <a:latin typeface="Georgia" panose="02040502050405020303" pitchFamily="18" charset="0"/>
              </a:rPr>
              <a:t> Holding’s subsidiaries</a:t>
            </a:r>
          </a:p>
          <a:p>
            <a:pPr marL="742950" lvl="1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Increased Operational Risk and Takeover Risk</a:t>
            </a:r>
          </a:p>
          <a:p>
            <a:pPr marL="742950" lvl="1" indent="-285750">
              <a:lnSpc>
                <a:spcPct val="30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latin typeface="Georgia" panose="02040502050405020303" pitchFamily="18" charset="0"/>
              </a:rPr>
              <a:t>Threaten long-term viability of firm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7086" y="1204686"/>
            <a:ext cx="4209143" cy="541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69349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127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Georgia</vt:lpstr>
      <vt:lpstr>Trebuchet MS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Silas Adams</dc:creator>
  <cp:lastModifiedBy>Silas Adams</cp:lastModifiedBy>
  <cp:revision>3</cp:revision>
  <dcterms:created xsi:type="dcterms:W3CDTF">2016-09-22T04:03:55Z</dcterms:created>
  <dcterms:modified xsi:type="dcterms:W3CDTF">2016-09-22T04:29:26Z</dcterms:modified>
</cp:coreProperties>
</file>