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62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eda, Roberto" initials="NR" lastIdx="2" clrIdx="0">
    <p:extLst>
      <p:ext uri="{19B8F6BF-5375-455C-9EA6-DF929625EA0E}">
        <p15:presenceInfo xmlns:p15="http://schemas.microsoft.com/office/powerpoint/2012/main" userId="S-1-5-21-2052111302-448539723-1801674531-19194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9DEF-9F3A-4B51-B8C3-AA42AB241D8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2952-BC53-4FB4-9491-3EEEC6C3F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5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9DEF-9F3A-4B51-B8C3-AA42AB241D8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2952-BC53-4FB4-9491-3EEEC6C3F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6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9DEF-9F3A-4B51-B8C3-AA42AB241D8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2952-BC53-4FB4-9491-3EEEC6C3F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9DEF-9F3A-4B51-B8C3-AA42AB241D8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2952-BC53-4FB4-9491-3EEEC6C3FF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0968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9DEF-9F3A-4B51-B8C3-AA42AB241D8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2952-BC53-4FB4-9491-3EEEC6C3F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0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9DEF-9F3A-4B51-B8C3-AA42AB241D8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2952-BC53-4FB4-9491-3EEEC6C3F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8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9DEF-9F3A-4B51-B8C3-AA42AB241D8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2952-BC53-4FB4-9491-3EEEC6C3F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00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9DEF-9F3A-4B51-B8C3-AA42AB241D8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2952-BC53-4FB4-9491-3EEEC6C3F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86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9DEF-9F3A-4B51-B8C3-AA42AB241D8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2952-BC53-4FB4-9491-3EEEC6C3F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1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9DEF-9F3A-4B51-B8C3-AA42AB241D8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2952-BC53-4FB4-9491-3EEEC6C3F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4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9DEF-9F3A-4B51-B8C3-AA42AB241D8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2952-BC53-4FB4-9491-3EEEC6C3F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7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9DEF-9F3A-4B51-B8C3-AA42AB241D8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2952-BC53-4FB4-9491-3EEEC6C3F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3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9DEF-9F3A-4B51-B8C3-AA42AB241D8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2952-BC53-4FB4-9491-3EEEC6C3F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4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9DEF-9F3A-4B51-B8C3-AA42AB241D8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2952-BC53-4FB4-9491-3EEEC6C3F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7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9DEF-9F3A-4B51-B8C3-AA42AB241D8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2952-BC53-4FB4-9491-3EEEC6C3F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1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9DEF-9F3A-4B51-B8C3-AA42AB241D8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2952-BC53-4FB4-9491-3EEEC6C3F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3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9DEF-9F3A-4B51-B8C3-AA42AB241D8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F2952-BC53-4FB4-9491-3EEEC6C3F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2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F89DEF-9F3A-4B51-B8C3-AA42AB241D8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21F2952-BC53-4FB4-9491-3EEEC6C3F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02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0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Reconnaissance Report</a:t>
            </a:r>
            <a:br>
              <a:rPr lang="en-US" dirty="0" smtClean="0"/>
            </a:br>
            <a:r>
              <a:rPr lang="en-US" dirty="0" smtClean="0"/>
              <a:t>Trillium 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 to Ethical Hacking</a:t>
            </a:r>
          </a:p>
          <a:p>
            <a:r>
              <a:rPr lang="en-US" dirty="0" smtClean="0"/>
              <a:t>Roberto Nogueda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5730" y="148590"/>
            <a:ext cx="5977890" cy="350900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985315" y="148589"/>
            <a:ext cx="6751056" cy="5064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" y="3657599"/>
            <a:ext cx="8458200" cy="19621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5792771" y="4638674"/>
            <a:ext cx="5943600" cy="16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9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3196" y="242003"/>
            <a:ext cx="3968750" cy="28860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05878" y="242003"/>
            <a:ext cx="7023722" cy="620593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463793" y="242003"/>
            <a:ext cx="4543425" cy="43148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4629150" y="242003"/>
            <a:ext cx="4762500" cy="252222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1370002" y="1174817"/>
            <a:ext cx="8386740" cy="247335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303196" y="242003"/>
            <a:ext cx="10704022" cy="6517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7970" y="130756"/>
            <a:ext cx="8943975" cy="660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1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3924" y="169044"/>
            <a:ext cx="4735195" cy="24098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83924" y="2749484"/>
            <a:ext cx="4681220" cy="19812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401147" y="3417805"/>
            <a:ext cx="4996815" cy="21717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6146669" y="277946"/>
            <a:ext cx="4800600" cy="21920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927753" y="169044"/>
            <a:ext cx="8668733" cy="600551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3124199" y="606107"/>
            <a:ext cx="7823069" cy="591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Mitigations and Recommendations for potential attacks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/>
              <a:t>Hackers:</a:t>
            </a:r>
          </a:p>
          <a:p>
            <a:pPr lvl="0"/>
            <a:r>
              <a:rPr lang="en-US" dirty="0"/>
              <a:t>Phishing Threats:</a:t>
            </a:r>
          </a:p>
          <a:p>
            <a:r>
              <a:rPr lang="en-US" dirty="0"/>
              <a:t>Infected Websites</a:t>
            </a:r>
            <a:r>
              <a:rPr lang="en-US" dirty="0" smtClean="0"/>
              <a:t>:</a:t>
            </a:r>
          </a:p>
          <a:p>
            <a:pPr lvl="0"/>
            <a:r>
              <a:rPr lang="en-US" dirty="0"/>
              <a:t>Spywares, Adware, Trojans:</a:t>
            </a:r>
          </a:p>
          <a:p>
            <a:r>
              <a:rPr lang="en-US" dirty="0"/>
              <a:t>Social </a:t>
            </a:r>
            <a:r>
              <a:rPr lang="en-US" dirty="0" smtClean="0"/>
              <a:t>engineering:</a:t>
            </a:r>
          </a:p>
          <a:p>
            <a:r>
              <a:rPr lang="en-US" dirty="0"/>
              <a:t>Denial of Service (DOS):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26480" y="1713655"/>
            <a:ext cx="4480560" cy="445854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Prevention:</a:t>
            </a:r>
          </a:p>
          <a:p>
            <a:r>
              <a:rPr lang="en-US" dirty="0"/>
              <a:t>Initiate strong encryption technology on </a:t>
            </a:r>
            <a:r>
              <a:rPr lang="en-US" dirty="0" smtClean="0"/>
              <a:t>websites and public sites</a:t>
            </a:r>
          </a:p>
          <a:p>
            <a:r>
              <a:rPr lang="en-US" dirty="0"/>
              <a:t>Avoid exposure to unauthenticated access, unnecessary access to </a:t>
            </a:r>
            <a:r>
              <a:rPr lang="en-US" dirty="0" smtClean="0"/>
              <a:t>users or employees</a:t>
            </a:r>
            <a:endParaRPr lang="en-US" dirty="0"/>
          </a:p>
          <a:p>
            <a:r>
              <a:rPr lang="en-US" dirty="0"/>
              <a:t>Do not click blindly on the hyperlinks </a:t>
            </a:r>
            <a:r>
              <a:rPr lang="en-US" dirty="0" smtClean="0"/>
              <a:t>that appear </a:t>
            </a:r>
            <a:r>
              <a:rPr lang="en-US" dirty="0"/>
              <a:t>in </a:t>
            </a:r>
            <a:r>
              <a:rPr lang="en-US" dirty="0" smtClean="0"/>
              <a:t>e-mails </a:t>
            </a:r>
            <a:r>
              <a:rPr lang="en-US" dirty="0"/>
              <a:t>that came from </a:t>
            </a:r>
            <a:r>
              <a:rPr lang="en-US" dirty="0" smtClean="0"/>
              <a:t>an </a:t>
            </a:r>
            <a:r>
              <a:rPr lang="en-US" dirty="0"/>
              <a:t>unknown </a:t>
            </a:r>
            <a:r>
              <a:rPr lang="en-US" dirty="0" smtClean="0"/>
              <a:t>source</a:t>
            </a:r>
          </a:p>
          <a:p>
            <a:r>
              <a:rPr lang="en-US" dirty="0" smtClean="0"/>
              <a:t>Increase the perimeter defense of </a:t>
            </a:r>
            <a:r>
              <a:rPr lang="en-US" dirty="0"/>
              <a:t>the server with updated </a:t>
            </a:r>
            <a:r>
              <a:rPr lang="en-US" dirty="0" smtClean="0"/>
              <a:t>firewalls</a:t>
            </a:r>
          </a:p>
          <a:p>
            <a:r>
              <a:rPr lang="en-US" dirty="0"/>
              <a:t>Website owners should establish trust &amp; reduce risk of Phishing Attack by implementing EV Certificate</a:t>
            </a:r>
            <a:endParaRPr lang="en-US" dirty="0" smtClean="0"/>
          </a:p>
          <a:p>
            <a:r>
              <a:rPr lang="en-US" dirty="0"/>
              <a:t>Avoid visiting </a:t>
            </a:r>
            <a:r>
              <a:rPr lang="en-US" dirty="0" smtClean="0"/>
              <a:t>suspicious </a:t>
            </a:r>
            <a:r>
              <a:rPr lang="en-US" dirty="0"/>
              <a:t>websites </a:t>
            </a:r>
            <a:r>
              <a:rPr lang="en-US" dirty="0" smtClean="0"/>
              <a:t>like </a:t>
            </a:r>
            <a:r>
              <a:rPr lang="en-US" dirty="0"/>
              <a:t>those, </a:t>
            </a:r>
            <a:r>
              <a:rPr lang="en-US" dirty="0" smtClean="0"/>
              <a:t>that are </a:t>
            </a:r>
            <a:r>
              <a:rPr lang="en-US" dirty="0"/>
              <a:t>not secured with digital certificates</a:t>
            </a:r>
            <a:r>
              <a:rPr lang="en-US" dirty="0" smtClean="0"/>
              <a:t>, also </a:t>
            </a:r>
            <a:r>
              <a:rPr lang="en-US" dirty="0"/>
              <a:t>install appropriate antivirus, anti-malware, and anti-phishing tools</a:t>
            </a:r>
            <a:endParaRPr lang="en-US" dirty="0" smtClean="0"/>
          </a:p>
          <a:p>
            <a:r>
              <a:rPr lang="en-US" dirty="0" smtClean="0"/>
              <a:t>Keep </a:t>
            </a:r>
            <a:r>
              <a:rPr lang="en-US" dirty="0"/>
              <a:t>a data backup and place them at a safer place.</a:t>
            </a:r>
          </a:p>
          <a:p>
            <a:r>
              <a:rPr lang="en-US" dirty="0" smtClean="0"/>
              <a:t>Install </a:t>
            </a:r>
            <a:r>
              <a:rPr lang="en-US" dirty="0"/>
              <a:t>tools that can test the capacity of your web server against </a:t>
            </a:r>
            <a:r>
              <a:rPr lang="en-US" dirty="0" smtClean="0"/>
              <a:t>any </a:t>
            </a:r>
            <a:r>
              <a:rPr lang="en-US" dirty="0"/>
              <a:t>DOS or DDOS attacks.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0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0ABE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uiExpand="1" build="p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473</TotalTime>
  <Words>157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Depth</vt:lpstr>
      <vt:lpstr>PowerPoint Presentation</vt:lpstr>
      <vt:lpstr>Reconnaissance Report Trillium Technologies</vt:lpstr>
      <vt:lpstr>PowerPoint Presentation</vt:lpstr>
      <vt:lpstr>PowerPoint Presentation</vt:lpstr>
      <vt:lpstr>PowerPoint Presentation</vt:lpstr>
      <vt:lpstr>Mitigations and Recommendations for potential attacks</vt:lpstr>
    </vt:vector>
  </TitlesOfParts>
  <Company>Comcast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Reconnaissance Report Trillium Technologies</dc:title>
  <dc:creator>Nogueda, Roberto</dc:creator>
  <cp:lastModifiedBy>Nogueda, Roberto</cp:lastModifiedBy>
  <cp:revision>17</cp:revision>
  <dcterms:created xsi:type="dcterms:W3CDTF">2016-09-25T17:47:22Z</dcterms:created>
  <dcterms:modified xsi:type="dcterms:W3CDTF">2016-09-26T01:40:34Z</dcterms:modified>
</cp:coreProperties>
</file>