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5221"/>
  </p:normalViewPr>
  <p:slideViewPr>
    <p:cSldViewPr snapToGrid="0" snapToObjects="1">
      <p:cViewPr>
        <p:scale>
          <a:sx n="98" d="100"/>
          <a:sy n="98" d="100"/>
        </p:scale>
        <p:origin x="3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68772-CB95-3545-B928-58880CBF33D6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D7FD-FB0E-9B42-9E4C-DC20AB25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D7FD-FB0E-9B42-9E4C-DC20AB25D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D7FD-FB0E-9B42-9E4C-DC20AB25D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D7FD-FB0E-9B42-9E4C-DC20AB25D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D7FD-FB0E-9B42-9E4C-DC20AB25D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AD7FD-FB0E-9B42-9E4C-DC20AB25D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4492-1F3D-BF46-B8B6-4C62274F50F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767EEA-F739-F142-A47F-16E6361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6"/>
                </a:solidFill>
              </a:rPr>
              <a:t>Reconnaissance </a:t>
            </a:r>
            <a:r>
              <a:rPr lang="en-US" b="1" dirty="0">
                <a:solidFill>
                  <a:schemeClr val="accent6"/>
                </a:solidFill>
              </a:rPr>
              <a:t>	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of Wawa Inc.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By </a:t>
            </a:r>
            <a:r>
              <a:rPr lang="en-US" b="1" dirty="0" err="1" smtClean="0"/>
              <a:t>Shain</a:t>
            </a:r>
            <a:r>
              <a:rPr lang="en-US" b="1" dirty="0" smtClean="0"/>
              <a:t> </a:t>
            </a:r>
            <a:r>
              <a:rPr lang="en-US" b="1" dirty="0" err="1" smtClean="0"/>
              <a:t>Amzovski</a:t>
            </a:r>
            <a:endParaRPr lang="en-US" b="1" dirty="0" smtClean="0"/>
          </a:p>
          <a:p>
            <a:pPr algn="ctr"/>
            <a:r>
              <a:rPr lang="en-US" b="1" dirty="0" smtClean="0"/>
              <a:t>MIS 52011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1" y="236374"/>
            <a:ext cx="5414617" cy="22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610732" cy="3880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Wawa Inc., was founded in Folsom, PA, when its first store opened in April 1964.</a:t>
            </a:r>
          </a:p>
          <a:p>
            <a:r>
              <a:rPr lang="en-US" dirty="0" smtClean="0"/>
              <a:t>The headquarters is located </a:t>
            </a:r>
            <a:r>
              <a:rPr lang="en-US" smtClean="0"/>
              <a:t>in Wawa, </a:t>
            </a:r>
            <a:r>
              <a:rPr lang="en-US" dirty="0" smtClean="0"/>
              <a:t>Pennsylvania.</a:t>
            </a:r>
          </a:p>
          <a:p>
            <a:r>
              <a:rPr lang="en-US" dirty="0" smtClean="0"/>
              <a:t>The parent company of Wawa Inc. is Wild Goose Holding Co., which is located in Wilmington, Delaware.</a:t>
            </a:r>
          </a:p>
          <a:p>
            <a:r>
              <a:rPr lang="en-US" dirty="0" smtClean="0"/>
              <a:t>The current CEO and “Head Goose” of Wawa is </a:t>
            </a:r>
            <a:r>
              <a:rPr lang="en-US" dirty="0"/>
              <a:t>Chris </a:t>
            </a:r>
            <a:r>
              <a:rPr lang="en-US" dirty="0" smtClean="0"/>
              <a:t>Gheysens, a Villanova, and St. Joe’s graduate.</a:t>
            </a:r>
          </a:p>
          <a:p>
            <a:r>
              <a:rPr lang="en-US" dirty="0" smtClean="0"/>
              <a:t>Wawa is best-known for its on-the-go food products, coffee, and dairy products. More recently Wawa’s have added gas stations to their stores.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3" y="2267211"/>
            <a:ext cx="3215968" cy="319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003" y="5474914"/>
            <a:ext cx="321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Chris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Gheysens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Wawa CEO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Wawa?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89" y="1440382"/>
            <a:ext cx="4608776" cy="509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37" y="1703429"/>
            <a:ext cx="5474655" cy="41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 and </a:t>
            </a:r>
            <a:r>
              <a:rPr lang="en-US" dirty="0" err="1" smtClean="0"/>
              <a:t>nmap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84" y="1565754"/>
            <a:ext cx="4443905" cy="430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2" y="1565755"/>
            <a:ext cx="3913668" cy="283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45" y="4396637"/>
            <a:ext cx="2367419" cy="22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Lookup and Dig of Wawa.com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4" y="2268842"/>
            <a:ext cx="4485884" cy="399580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06" y="2268842"/>
            <a:ext cx="4629548" cy="39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5979</TotalTime>
  <Words>127</Words>
  <Application>Microsoft Macintosh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  Reconnaissance   of Wawa Inc.</vt:lpstr>
      <vt:lpstr>Company Background</vt:lpstr>
      <vt:lpstr>Whois Wawa?</vt:lpstr>
      <vt:lpstr>ARIN and nmap</vt:lpstr>
      <vt:lpstr>NS Lookup and Dig of Wawa.com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Reconnaissance   of Wawa Inc.</dc:title>
  <dc:creator>Shain Amzovski</dc:creator>
  <cp:lastModifiedBy>Shain Amzovski</cp:lastModifiedBy>
  <cp:revision>11</cp:revision>
  <dcterms:created xsi:type="dcterms:W3CDTF">2016-09-17T20:54:49Z</dcterms:created>
  <dcterms:modified xsi:type="dcterms:W3CDTF">2016-09-22T19:53:49Z</dcterms:modified>
</cp:coreProperties>
</file>