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hltrucklines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872" y="695737"/>
            <a:ext cx="7671284" cy="930965"/>
          </a:xfrm>
        </p:spPr>
        <p:txBody>
          <a:bodyPr>
            <a:noAutofit/>
          </a:bodyPr>
          <a:lstStyle/>
          <a:p>
            <a:r>
              <a:rPr lang="en-US" sz="3200" dirty="0"/>
              <a:t>SHIPPING/TRANSPORTATION INDUSTRY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5356" y="2369997"/>
            <a:ext cx="3984350" cy="26514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092186"/>
            <a:ext cx="3920919" cy="32070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Banking, technology, government, retail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“follow the data: analyzing breaches by industry”-trend micro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“2016 data breach industry forecast”-</a:t>
            </a:r>
            <a:r>
              <a:rPr lang="en-US" sz="1800" dirty="0" err="1"/>
              <a:t>experien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Shipping industry “Soft” target</a:t>
            </a:r>
          </a:p>
        </p:txBody>
      </p:sp>
    </p:spTree>
    <p:extLst>
      <p:ext uri="{BB962C8B-B14F-4D97-AF65-F5344CB8AC3E}">
        <p14:creationId xmlns:p14="http://schemas.microsoft.com/office/powerpoint/2010/main" val="14718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12" y="470682"/>
            <a:ext cx="5334001" cy="1371600"/>
          </a:xfrm>
        </p:spPr>
        <p:txBody>
          <a:bodyPr/>
          <a:lstStyle/>
          <a:p>
            <a:r>
              <a:rPr lang="en-US" dirty="0"/>
              <a:t>Philadelphia Truck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912" y="1842282"/>
            <a:ext cx="5334001" cy="4768703"/>
          </a:xfrm>
        </p:spPr>
        <p:txBody>
          <a:bodyPr/>
          <a:lstStyle/>
          <a:p>
            <a:r>
              <a:rPr lang="en-US" dirty="0"/>
              <a:t>Medium sized Trucking co. – 49 drivers</a:t>
            </a:r>
          </a:p>
          <a:p>
            <a:r>
              <a:rPr lang="en-US" dirty="0"/>
              <a:t>Sharon Hill PA base &amp; 11 other locations</a:t>
            </a:r>
          </a:p>
          <a:p>
            <a:r>
              <a:rPr lang="en-US" dirty="0"/>
              <a:t>Integrated shipping solutions, Time definite air &amp; ocean freight trucking services, expedited &amp; specialized services, container freight station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29" y="1434904"/>
            <a:ext cx="6440826" cy="426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2529" y="5936974"/>
            <a:ext cx="614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http://saferfmcsa.dot.gov</a:t>
            </a:r>
          </a:p>
        </p:txBody>
      </p:sp>
    </p:spTree>
    <p:extLst>
      <p:ext uri="{BB962C8B-B14F-4D97-AF65-F5344CB8AC3E}">
        <p14:creationId xmlns:p14="http://schemas.microsoft.com/office/powerpoint/2010/main" val="232430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265044"/>
            <a:ext cx="11489635" cy="1905000"/>
          </a:xfrm>
        </p:spPr>
        <p:txBody>
          <a:bodyPr/>
          <a:lstStyle/>
          <a:p>
            <a:r>
              <a:rPr lang="en-US" dirty="0"/>
              <a:t>Reconnaissance - </a:t>
            </a:r>
            <a:r>
              <a:rPr lang="en-US" dirty="0">
                <a:hlinkClick r:id="rId2"/>
              </a:rPr>
              <a:t>http://phltrucklines.com</a:t>
            </a:r>
            <a:r>
              <a:rPr lang="en-US" dirty="0"/>
              <a:t> 184.168.152.147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351" y="1775584"/>
            <a:ext cx="4876800" cy="4259456"/>
          </a:xfrm>
        </p:spPr>
        <p:txBody>
          <a:bodyPr>
            <a:normAutofit/>
          </a:bodyPr>
          <a:lstStyle/>
          <a:p>
            <a:r>
              <a:rPr lang="en-US" dirty="0"/>
              <a:t>Employees:</a:t>
            </a:r>
          </a:p>
          <a:p>
            <a:pPr lvl="1"/>
            <a:r>
              <a:rPr lang="en-US" dirty="0"/>
              <a:t>Steve </a:t>
            </a:r>
            <a:r>
              <a:rPr lang="en-US" dirty="0" err="1"/>
              <a:t>Piscitelli</a:t>
            </a:r>
            <a:r>
              <a:rPr lang="en-US" dirty="0"/>
              <a:t>, dispatch</a:t>
            </a:r>
          </a:p>
          <a:p>
            <a:pPr lvl="1"/>
            <a:r>
              <a:rPr lang="en-US" dirty="0" err="1"/>
              <a:t>Vikey</a:t>
            </a:r>
            <a:r>
              <a:rPr lang="en-US" dirty="0"/>
              <a:t> </a:t>
            </a:r>
            <a:r>
              <a:rPr lang="en-US" dirty="0" err="1"/>
              <a:t>ianoale</a:t>
            </a:r>
            <a:r>
              <a:rPr lang="en-US" dirty="0"/>
              <a:t>, director human resources</a:t>
            </a:r>
          </a:p>
          <a:p>
            <a:pPr lvl="1"/>
            <a:r>
              <a:rPr lang="en-US" dirty="0"/>
              <a:t>Nolan smith, operations manager</a:t>
            </a:r>
          </a:p>
          <a:p>
            <a:pPr lvl="1"/>
            <a:r>
              <a:rPr lang="en-US" dirty="0"/>
              <a:t>Bobby brown, corporate sales</a:t>
            </a:r>
          </a:p>
          <a:p>
            <a:r>
              <a:rPr lang="en-US" dirty="0"/>
              <a:t>Affiliations with major airports</a:t>
            </a:r>
          </a:p>
          <a:p>
            <a:r>
              <a:rPr lang="en-US" dirty="0"/>
              <a:t>Affiliations with large unions </a:t>
            </a:r>
          </a:p>
          <a:p>
            <a:r>
              <a:rPr lang="en-US" dirty="0"/>
              <a:t>Road service for large airlines</a:t>
            </a:r>
          </a:p>
          <a:p>
            <a:r>
              <a:rPr lang="en-US" dirty="0"/>
              <a:t>Open ports/</a:t>
            </a:r>
            <a:r>
              <a:rPr lang="en-US" dirty="0" err="1"/>
              <a:t>service:ftp</a:t>
            </a:r>
            <a:r>
              <a:rPr lang="en-US" dirty="0"/>
              <a:t>, http, https, LSA (windows), </a:t>
            </a:r>
            <a:r>
              <a:rPr lang="en-US" dirty="0" err="1"/>
              <a:t>iis</a:t>
            </a:r>
            <a:r>
              <a:rPr lang="en-US" dirty="0"/>
              <a:t>, </a:t>
            </a:r>
            <a:r>
              <a:rPr lang="en-US" dirty="0" err="1"/>
              <a:t>ms-lsa</a:t>
            </a:r>
            <a:r>
              <a:rPr lang="en-US" dirty="0"/>
              <a:t>, </a:t>
            </a:r>
            <a:r>
              <a:rPr lang="en-US" dirty="0" err="1"/>
              <a:t>hermers</a:t>
            </a:r>
            <a:r>
              <a:rPr lang="en-US" dirty="0"/>
              <a:t> (webmail)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8177" y="1775583"/>
            <a:ext cx="4876801" cy="425945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422" y="1217544"/>
            <a:ext cx="6601999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396" y="4163788"/>
            <a:ext cx="4972050" cy="1085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581" y="5632357"/>
            <a:ext cx="3373627" cy="53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083" y="5536732"/>
            <a:ext cx="3308391" cy="6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34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3795</TotalTime>
  <Words>138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Mesh</vt:lpstr>
      <vt:lpstr>SHIPPING/TRANSPORTATION INDUSTRY</vt:lpstr>
      <vt:lpstr>Philadelphia Truck Lines</vt:lpstr>
      <vt:lpstr>Reconnaissance - http://phltrucklines.com 184.168.152.147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Boyce</dc:creator>
  <cp:lastModifiedBy>Ryan Boyce</cp:lastModifiedBy>
  <cp:revision>31</cp:revision>
  <dcterms:created xsi:type="dcterms:W3CDTF">2016-09-18T21:48:26Z</dcterms:created>
  <dcterms:modified xsi:type="dcterms:W3CDTF">2016-09-23T13:19:48Z</dcterms:modified>
</cp:coreProperties>
</file>