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sldIdLst>
    <p:sldId id="272" r:id="rId3"/>
    <p:sldId id="256" r:id="rId4"/>
    <p:sldId id="258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00" d="100"/>
          <a:sy n="100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529DA-4B7C-423F-81DB-6CFD5E3D0ADC}" type="doc">
      <dgm:prSet loTypeId="urn:microsoft.com/office/officeart/2005/8/layout/targe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4B4076-233A-4C9F-A8D2-C66FB98B7F76}">
      <dgm:prSet phldrT="[Text]"/>
      <dgm:spPr/>
      <dgm:t>
        <a:bodyPr/>
        <a:lstStyle/>
        <a:p>
          <a:r>
            <a:rPr lang="en-US" dirty="0"/>
            <a:t>Medium Alert 1</a:t>
          </a:r>
        </a:p>
      </dgm:t>
    </dgm:pt>
    <dgm:pt modelId="{52609B08-20DA-4F0B-86A7-5DAA2617C4B7}" type="parTrans" cxnId="{9667A6C6-B80B-4EFF-8D95-56FE0623E458}">
      <dgm:prSet/>
      <dgm:spPr/>
      <dgm:t>
        <a:bodyPr/>
        <a:lstStyle/>
        <a:p>
          <a:endParaRPr lang="en-US"/>
        </a:p>
      </dgm:t>
    </dgm:pt>
    <dgm:pt modelId="{3F1F5BA9-3F6F-43E1-999C-B228902F6D1A}" type="sibTrans" cxnId="{9667A6C6-B80B-4EFF-8D95-56FE0623E458}">
      <dgm:prSet/>
      <dgm:spPr/>
      <dgm:t>
        <a:bodyPr/>
        <a:lstStyle/>
        <a:p>
          <a:endParaRPr lang="en-US"/>
        </a:p>
      </dgm:t>
    </dgm:pt>
    <dgm:pt modelId="{2D8BB8AD-33AD-4128-B80C-D3B16F343070}">
      <dgm:prSet phldrT="[Text]" custT="1"/>
      <dgm:spPr/>
      <dgm:t>
        <a:bodyPr/>
        <a:lstStyle/>
        <a:p>
          <a:r>
            <a:rPr lang="en-US" sz="2100" dirty="0"/>
            <a:t>SMB Signing </a:t>
          </a:r>
          <a:r>
            <a:rPr lang="en-US" sz="2100" dirty="0" err="1"/>
            <a:t>Diabled</a:t>
          </a:r>
          <a:endParaRPr lang="en-US" sz="2100" dirty="0"/>
        </a:p>
      </dgm:t>
    </dgm:pt>
    <dgm:pt modelId="{A8C1ADE9-730E-4582-92DA-79E305F42755}" type="parTrans" cxnId="{1A6757D2-537B-46DD-98F4-D63EDE2F7A6C}">
      <dgm:prSet/>
      <dgm:spPr/>
      <dgm:t>
        <a:bodyPr/>
        <a:lstStyle/>
        <a:p>
          <a:endParaRPr lang="en-US"/>
        </a:p>
      </dgm:t>
    </dgm:pt>
    <dgm:pt modelId="{BFAC7E68-3BAA-4A1A-A5F8-BA9E21528B48}" type="sibTrans" cxnId="{1A6757D2-537B-46DD-98F4-D63EDE2F7A6C}">
      <dgm:prSet/>
      <dgm:spPr/>
      <dgm:t>
        <a:bodyPr/>
        <a:lstStyle/>
        <a:p>
          <a:endParaRPr lang="en-US"/>
        </a:p>
      </dgm:t>
    </dgm:pt>
    <dgm:pt modelId="{9BA50D57-DBF6-49DF-B5B8-A55FDC6E415C}">
      <dgm:prSet phldrT="[Text]"/>
      <dgm:spPr/>
      <dgm:t>
        <a:bodyPr/>
        <a:lstStyle/>
        <a:p>
          <a:r>
            <a:rPr lang="en-US" dirty="0"/>
            <a:t>Medium Alert 2</a:t>
          </a:r>
        </a:p>
      </dgm:t>
    </dgm:pt>
    <dgm:pt modelId="{1A2817E4-8B33-432D-9741-7F7065BBA7F7}" type="parTrans" cxnId="{D19D8516-5E7F-4A68-A45E-F93D7B27DE2F}">
      <dgm:prSet/>
      <dgm:spPr/>
      <dgm:t>
        <a:bodyPr/>
        <a:lstStyle/>
        <a:p>
          <a:endParaRPr lang="en-US"/>
        </a:p>
      </dgm:t>
    </dgm:pt>
    <dgm:pt modelId="{4E8B306A-1BBD-4D17-979C-630E919DFB88}" type="sibTrans" cxnId="{D19D8516-5E7F-4A68-A45E-F93D7B27DE2F}">
      <dgm:prSet/>
      <dgm:spPr/>
      <dgm:t>
        <a:bodyPr/>
        <a:lstStyle/>
        <a:p>
          <a:endParaRPr lang="en-US"/>
        </a:p>
      </dgm:t>
    </dgm:pt>
    <dgm:pt modelId="{A809E276-E84A-40E1-9F15-DD3DCA0005A3}">
      <dgm:prSet phldrT="[Text]" custT="1"/>
      <dgm:spPr/>
      <dgm:t>
        <a:bodyPr/>
        <a:lstStyle/>
        <a:p>
          <a:r>
            <a:rPr lang="en-US" sz="2100" dirty="0"/>
            <a:t>SSL Certificate cannot Be Trusted</a:t>
          </a:r>
        </a:p>
      </dgm:t>
    </dgm:pt>
    <dgm:pt modelId="{DC3DB3CC-B237-4B06-9208-67E99C2DA484}" type="parTrans" cxnId="{A6913866-5825-4B67-9F82-62014A7F8897}">
      <dgm:prSet/>
      <dgm:spPr/>
      <dgm:t>
        <a:bodyPr/>
        <a:lstStyle/>
        <a:p>
          <a:endParaRPr lang="en-US"/>
        </a:p>
      </dgm:t>
    </dgm:pt>
    <dgm:pt modelId="{4944361B-628A-4532-B857-2CB763ED0A5B}" type="sibTrans" cxnId="{A6913866-5825-4B67-9F82-62014A7F8897}">
      <dgm:prSet/>
      <dgm:spPr/>
      <dgm:t>
        <a:bodyPr/>
        <a:lstStyle/>
        <a:p>
          <a:endParaRPr lang="en-US"/>
        </a:p>
      </dgm:t>
    </dgm:pt>
    <dgm:pt modelId="{D7616FE3-D043-4C7D-8C39-54A16B7195B6}">
      <dgm:prSet phldrT="[Text]"/>
      <dgm:spPr/>
      <dgm:t>
        <a:bodyPr/>
        <a:lstStyle/>
        <a:p>
          <a:endParaRPr lang="en-US" sz="2100" dirty="0"/>
        </a:p>
      </dgm:t>
    </dgm:pt>
    <dgm:pt modelId="{2FE28FEB-82D3-4244-AAF4-1AB6C396139C}" type="parTrans" cxnId="{E5924F82-ACEB-4780-B0C4-522303C4B37E}">
      <dgm:prSet/>
      <dgm:spPr/>
      <dgm:t>
        <a:bodyPr/>
        <a:lstStyle/>
        <a:p>
          <a:endParaRPr lang="en-US"/>
        </a:p>
      </dgm:t>
    </dgm:pt>
    <dgm:pt modelId="{5DCD3325-FE0C-445E-B06B-F9956E0B1C73}" type="sibTrans" cxnId="{E5924F82-ACEB-4780-B0C4-522303C4B37E}">
      <dgm:prSet/>
      <dgm:spPr/>
      <dgm:t>
        <a:bodyPr/>
        <a:lstStyle/>
        <a:p>
          <a:endParaRPr lang="en-US"/>
        </a:p>
      </dgm:t>
    </dgm:pt>
    <dgm:pt modelId="{DCE0648A-5572-4678-8E12-434EC9142EF1}">
      <dgm:prSet phldrT="[Text]"/>
      <dgm:spPr/>
      <dgm:t>
        <a:bodyPr/>
        <a:lstStyle/>
        <a:p>
          <a:r>
            <a:rPr lang="en-US" dirty="0"/>
            <a:t>33 Port Scanners (w/out major risk factor)</a:t>
          </a:r>
        </a:p>
      </dgm:t>
    </dgm:pt>
    <dgm:pt modelId="{E3928BD4-5DE9-4583-9878-DFE840EB45A9}" type="parTrans" cxnId="{B8875740-868C-4808-8EAC-47C63A7B0653}">
      <dgm:prSet/>
      <dgm:spPr/>
      <dgm:t>
        <a:bodyPr/>
        <a:lstStyle/>
        <a:p>
          <a:endParaRPr lang="en-US"/>
        </a:p>
      </dgm:t>
    </dgm:pt>
    <dgm:pt modelId="{69EF6CC7-4CD1-402A-A691-8E12430B80E4}" type="sibTrans" cxnId="{B8875740-868C-4808-8EAC-47C63A7B0653}">
      <dgm:prSet/>
      <dgm:spPr/>
      <dgm:t>
        <a:bodyPr/>
        <a:lstStyle/>
        <a:p>
          <a:endParaRPr lang="en-US"/>
        </a:p>
      </dgm:t>
    </dgm:pt>
    <dgm:pt modelId="{AC0508E8-ED81-41D1-9578-1B6094830F8C}">
      <dgm:prSet phldrT="[Text]" custT="1"/>
      <dgm:spPr/>
      <dgm:t>
        <a:bodyPr/>
        <a:lstStyle/>
        <a:p>
          <a:r>
            <a:rPr lang="en-US" sz="2100" dirty="0" err="1"/>
            <a:t>Netstat</a:t>
          </a:r>
          <a:r>
            <a:rPr lang="en-US" sz="2100" dirty="0"/>
            <a:t> </a:t>
          </a:r>
          <a:r>
            <a:rPr lang="en-US" sz="2100" dirty="0" err="1"/>
            <a:t>portscanner</a:t>
          </a:r>
          <a:r>
            <a:rPr lang="en-US" sz="2100" dirty="0"/>
            <a:t> (SSH)</a:t>
          </a:r>
        </a:p>
      </dgm:t>
    </dgm:pt>
    <dgm:pt modelId="{C759A673-0357-4FD1-865B-2D3CEFF9D514}" type="parTrans" cxnId="{1AB46BC7-6F8C-43FB-8AEA-079786100219}">
      <dgm:prSet/>
      <dgm:spPr/>
      <dgm:t>
        <a:bodyPr/>
        <a:lstStyle/>
        <a:p>
          <a:endParaRPr lang="en-US"/>
        </a:p>
      </dgm:t>
    </dgm:pt>
    <dgm:pt modelId="{B4A12B0D-88B8-461F-8D36-0FD44C31FD44}" type="sibTrans" cxnId="{1AB46BC7-6F8C-43FB-8AEA-079786100219}">
      <dgm:prSet/>
      <dgm:spPr/>
      <dgm:t>
        <a:bodyPr/>
        <a:lstStyle/>
        <a:p>
          <a:endParaRPr lang="en-US"/>
        </a:p>
      </dgm:t>
    </dgm:pt>
    <dgm:pt modelId="{B308BFF2-F538-403B-8A02-DB8BDA6B2719}" type="pres">
      <dgm:prSet presAssocID="{1C7529DA-4B7C-423F-81DB-6CFD5E3D0AD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7B078F5-8F08-47E0-A4F8-94613BBABB9C}" type="pres">
      <dgm:prSet presAssocID="{3B4B4076-233A-4C9F-A8D2-C66FB98B7F76}" presName="circle1" presStyleLbl="node1" presStyleIdx="0" presStyleCnt="3"/>
      <dgm:spPr/>
    </dgm:pt>
    <dgm:pt modelId="{F5626BAC-AC5C-44F5-B21A-3195343B0134}" type="pres">
      <dgm:prSet presAssocID="{3B4B4076-233A-4C9F-A8D2-C66FB98B7F76}" presName="space" presStyleCnt="0"/>
      <dgm:spPr/>
    </dgm:pt>
    <dgm:pt modelId="{BD3BE9F0-0CAC-4157-9E46-0F0134B9F740}" type="pres">
      <dgm:prSet presAssocID="{3B4B4076-233A-4C9F-A8D2-C66FB98B7F76}" presName="rect1" presStyleLbl="alignAcc1" presStyleIdx="0" presStyleCnt="3"/>
      <dgm:spPr/>
    </dgm:pt>
    <dgm:pt modelId="{42D4A862-359B-44CF-8CA5-94211F5C18E7}" type="pres">
      <dgm:prSet presAssocID="{9BA50D57-DBF6-49DF-B5B8-A55FDC6E415C}" presName="vertSpace2" presStyleLbl="node1" presStyleIdx="0" presStyleCnt="3"/>
      <dgm:spPr/>
    </dgm:pt>
    <dgm:pt modelId="{CC0488D7-AB8B-4CB7-BE9B-5C470E029F54}" type="pres">
      <dgm:prSet presAssocID="{9BA50D57-DBF6-49DF-B5B8-A55FDC6E415C}" presName="circle2" presStyleLbl="node1" presStyleIdx="1" presStyleCnt="3"/>
      <dgm:spPr/>
    </dgm:pt>
    <dgm:pt modelId="{F2D11CBB-27D3-4C6C-B610-9E25E398FE2B}" type="pres">
      <dgm:prSet presAssocID="{9BA50D57-DBF6-49DF-B5B8-A55FDC6E415C}" presName="rect2" presStyleLbl="alignAcc1" presStyleIdx="1" presStyleCnt="3"/>
      <dgm:spPr/>
    </dgm:pt>
    <dgm:pt modelId="{6537C74C-157F-4BFC-9AA2-F847C60375F3}" type="pres">
      <dgm:prSet presAssocID="{DCE0648A-5572-4678-8E12-434EC9142EF1}" presName="vertSpace3" presStyleLbl="node1" presStyleIdx="1" presStyleCnt="3"/>
      <dgm:spPr/>
    </dgm:pt>
    <dgm:pt modelId="{65ACC6ED-26AD-412F-A0DE-EF20BC771EE5}" type="pres">
      <dgm:prSet presAssocID="{DCE0648A-5572-4678-8E12-434EC9142EF1}" presName="circle3" presStyleLbl="node1" presStyleIdx="2" presStyleCnt="3"/>
      <dgm:spPr/>
    </dgm:pt>
    <dgm:pt modelId="{5D617F1E-53C0-4096-832F-9EE948F88D6F}" type="pres">
      <dgm:prSet presAssocID="{DCE0648A-5572-4678-8E12-434EC9142EF1}" presName="rect3" presStyleLbl="alignAcc1" presStyleIdx="2" presStyleCnt="3"/>
      <dgm:spPr/>
    </dgm:pt>
    <dgm:pt modelId="{8F42F309-598E-4BB4-90F1-50E43FA524CC}" type="pres">
      <dgm:prSet presAssocID="{3B4B4076-233A-4C9F-A8D2-C66FB98B7F76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8C7249F5-6A43-4677-858A-4209B274B459}" type="pres">
      <dgm:prSet presAssocID="{3B4B4076-233A-4C9F-A8D2-C66FB98B7F76}" presName="rect1ChTx" presStyleLbl="alignAcc1" presStyleIdx="2" presStyleCnt="3">
        <dgm:presLayoutVars>
          <dgm:bulletEnabled val="1"/>
        </dgm:presLayoutVars>
      </dgm:prSet>
      <dgm:spPr/>
    </dgm:pt>
    <dgm:pt modelId="{46219803-8DC6-45F6-82DC-A32CC3A9CD7F}" type="pres">
      <dgm:prSet presAssocID="{9BA50D57-DBF6-49DF-B5B8-A55FDC6E415C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DBE3DE41-7537-4441-8B1C-5E8BE18ACA77}" type="pres">
      <dgm:prSet presAssocID="{9BA50D57-DBF6-49DF-B5B8-A55FDC6E415C}" presName="rect2ChTx" presStyleLbl="alignAcc1" presStyleIdx="2" presStyleCnt="3" custScaleY="103102">
        <dgm:presLayoutVars>
          <dgm:bulletEnabled val="1"/>
        </dgm:presLayoutVars>
      </dgm:prSet>
      <dgm:spPr/>
    </dgm:pt>
    <dgm:pt modelId="{ABD7FEF1-1639-4E5D-83AD-F0D9A362B7EA}" type="pres">
      <dgm:prSet presAssocID="{DCE0648A-5572-4678-8E12-434EC9142EF1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6C8D26A5-DBB8-4E90-9DA9-227A2AD5DEB3}" type="pres">
      <dgm:prSet presAssocID="{DCE0648A-5572-4678-8E12-434EC9142EF1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0BDBA4E4-4369-4FB3-9E00-A2F45469ABFD}" type="presOf" srcId="{9BA50D57-DBF6-49DF-B5B8-A55FDC6E415C}" destId="{F2D11CBB-27D3-4C6C-B610-9E25E398FE2B}" srcOrd="0" destOrd="0" presId="urn:microsoft.com/office/officeart/2005/8/layout/target3"/>
    <dgm:cxn modelId="{D19D8516-5E7F-4A68-A45E-F93D7B27DE2F}" srcId="{1C7529DA-4B7C-423F-81DB-6CFD5E3D0ADC}" destId="{9BA50D57-DBF6-49DF-B5B8-A55FDC6E415C}" srcOrd="1" destOrd="0" parTransId="{1A2817E4-8B33-432D-9741-7F7065BBA7F7}" sibTransId="{4E8B306A-1BBD-4D17-979C-630E919DFB88}"/>
    <dgm:cxn modelId="{56CC6B03-5AEB-4229-A733-D203A02F9938}" type="presOf" srcId="{A809E276-E84A-40E1-9F15-DD3DCA0005A3}" destId="{DBE3DE41-7537-4441-8B1C-5E8BE18ACA77}" srcOrd="0" destOrd="0" presId="urn:microsoft.com/office/officeart/2005/8/layout/target3"/>
    <dgm:cxn modelId="{3EB76E4B-967A-483D-B306-80ABCD3FAB86}" type="presOf" srcId="{2D8BB8AD-33AD-4128-B80C-D3B16F343070}" destId="{8C7249F5-6A43-4677-858A-4209B274B459}" srcOrd="0" destOrd="0" presId="urn:microsoft.com/office/officeart/2005/8/layout/target3"/>
    <dgm:cxn modelId="{E5924F82-ACEB-4780-B0C4-522303C4B37E}" srcId="{9BA50D57-DBF6-49DF-B5B8-A55FDC6E415C}" destId="{D7616FE3-D043-4C7D-8C39-54A16B7195B6}" srcOrd="1" destOrd="0" parTransId="{2FE28FEB-82D3-4244-AAF4-1AB6C396139C}" sibTransId="{5DCD3325-FE0C-445E-B06B-F9956E0B1C73}"/>
    <dgm:cxn modelId="{A6913866-5825-4B67-9F82-62014A7F8897}" srcId="{9BA50D57-DBF6-49DF-B5B8-A55FDC6E415C}" destId="{A809E276-E84A-40E1-9F15-DD3DCA0005A3}" srcOrd="0" destOrd="0" parTransId="{DC3DB3CC-B237-4B06-9208-67E99C2DA484}" sibTransId="{4944361B-628A-4532-B857-2CB763ED0A5B}"/>
    <dgm:cxn modelId="{2F0EB6E7-AAE8-4304-A2B5-B5CA16564F51}" type="presOf" srcId="{1C7529DA-4B7C-423F-81DB-6CFD5E3D0ADC}" destId="{B308BFF2-F538-403B-8A02-DB8BDA6B2719}" srcOrd="0" destOrd="0" presId="urn:microsoft.com/office/officeart/2005/8/layout/target3"/>
    <dgm:cxn modelId="{5C584D83-0237-48FA-814D-B7D577DC7187}" type="presOf" srcId="{AC0508E8-ED81-41D1-9578-1B6094830F8C}" destId="{6C8D26A5-DBB8-4E90-9DA9-227A2AD5DEB3}" srcOrd="0" destOrd="0" presId="urn:microsoft.com/office/officeart/2005/8/layout/target3"/>
    <dgm:cxn modelId="{9667A6C6-B80B-4EFF-8D95-56FE0623E458}" srcId="{1C7529DA-4B7C-423F-81DB-6CFD5E3D0ADC}" destId="{3B4B4076-233A-4C9F-A8D2-C66FB98B7F76}" srcOrd="0" destOrd="0" parTransId="{52609B08-20DA-4F0B-86A7-5DAA2617C4B7}" sibTransId="{3F1F5BA9-3F6F-43E1-999C-B228902F6D1A}"/>
    <dgm:cxn modelId="{E7C55D17-4B4E-44FA-A69D-9AC9391CF2D1}" type="presOf" srcId="{DCE0648A-5572-4678-8E12-434EC9142EF1}" destId="{5D617F1E-53C0-4096-832F-9EE948F88D6F}" srcOrd="0" destOrd="0" presId="urn:microsoft.com/office/officeart/2005/8/layout/target3"/>
    <dgm:cxn modelId="{1AB46BC7-6F8C-43FB-8AEA-079786100219}" srcId="{DCE0648A-5572-4678-8E12-434EC9142EF1}" destId="{AC0508E8-ED81-41D1-9578-1B6094830F8C}" srcOrd="0" destOrd="0" parTransId="{C759A673-0357-4FD1-865B-2D3CEFF9D514}" sibTransId="{B4A12B0D-88B8-461F-8D36-0FD44C31FD44}"/>
    <dgm:cxn modelId="{1A6757D2-537B-46DD-98F4-D63EDE2F7A6C}" srcId="{3B4B4076-233A-4C9F-A8D2-C66FB98B7F76}" destId="{2D8BB8AD-33AD-4128-B80C-D3B16F343070}" srcOrd="0" destOrd="0" parTransId="{A8C1ADE9-730E-4582-92DA-79E305F42755}" sibTransId="{BFAC7E68-3BAA-4A1A-A5F8-BA9E21528B48}"/>
    <dgm:cxn modelId="{FAA1FE7F-2B05-401A-A5BC-CD1E04D814A4}" type="presOf" srcId="{3B4B4076-233A-4C9F-A8D2-C66FB98B7F76}" destId="{BD3BE9F0-0CAC-4157-9E46-0F0134B9F740}" srcOrd="0" destOrd="0" presId="urn:microsoft.com/office/officeart/2005/8/layout/target3"/>
    <dgm:cxn modelId="{64BAF769-074F-43C8-96ED-6962B3B63516}" type="presOf" srcId="{D7616FE3-D043-4C7D-8C39-54A16B7195B6}" destId="{DBE3DE41-7537-4441-8B1C-5E8BE18ACA77}" srcOrd="0" destOrd="1" presId="urn:microsoft.com/office/officeart/2005/8/layout/target3"/>
    <dgm:cxn modelId="{437B4986-2559-43D3-A8F6-A8C0BD705F3E}" type="presOf" srcId="{9BA50D57-DBF6-49DF-B5B8-A55FDC6E415C}" destId="{46219803-8DC6-45F6-82DC-A32CC3A9CD7F}" srcOrd="1" destOrd="0" presId="urn:microsoft.com/office/officeart/2005/8/layout/target3"/>
    <dgm:cxn modelId="{B8875740-868C-4808-8EAC-47C63A7B0653}" srcId="{1C7529DA-4B7C-423F-81DB-6CFD5E3D0ADC}" destId="{DCE0648A-5572-4678-8E12-434EC9142EF1}" srcOrd="2" destOrd="0" parTransId="{E3928BD4-5DE9-4583-9878-DFE840EB45A9}" sibTransId="{69EF6CC7-4CD1-402A-A691-8E12430B80E4}"/>
    <dgm:cxn modelId="{B445F93E-257E-4AB3-86EC-0CC521F1E4D4}" type="presOf" srcId="{3B4B4076-233A-4C9F-A8D2-C66FB98B7F76}" destId="{8F42F309-598E-4BB4-90F1-50E43FA524CC}" srcOrd="1" destOrd="0" presId="urn:microsoft.com/office/officeart/2005/8/layout/target3"/>
    <dgm:cxn modelId="{50EEC347-EE6E-4B18-9F3F-56665B734891}" type="presOf" srcId="{DCE0648A-5572-4678-8E12-434EC9142EF1}" destId="{ABD7FEF1-1639-4E5D-83AD-F0D9A362B7EA}" srcOrd="1" destOrd="0" presId="urn:microsoft.com/office/officeart/2005/8/layout/target3"/>
    <dgm:cxn modelId="{8DFB696C-5055-4782-90F8-03358C15126D}" type="presParOf" srcId="{B308BFF2-F538-403B-8A02-DB8BDA6B2719}" destId="{F7B078F5-8F08-47E0-A4F8-94613BBABB9C}" srcOrd="0" destOrd="0" presId="urn:microsoft.com/office/officeart/2005/8/layout/target3"/>
    <dgm:cxn modelId="{FCE88188-B063-4A68-9B55-17F7E511117F}" type="presParOf" srcId="{B308BFF2-F538-403B-8A02-DB8BDA6B2719}" destId="{F5626BAC-AC5C-44F5-B21A-3195343B0134}" srcOrd="1" destOrd="0" presId="urn:microsoft.com/office/officeart/2005/8/layout/target3"/>
    <dgm:cxn modelId="{7A8AB378-EC26-4BF6-9B8F-E1DE79DF3001}" type="presParOf" srcId="{B308BFF2-F538-403B-8A02-DB8BDA6B2719}" destId="{BD3BE9F0-0CAC-4157-9E46-0F0134B9F740}" srcOrd="2" destOrd="0" presId="urn:microsoft.com/office/officeart/2005/8/layout/target3"/>
    <dgm:cxn modelId="{B8A5AD1E-C9F6-4729-A510-0D0B666211BE}" type="presParOf" srcId="{B308BFF2-F538-403B-8A02-DB8BDA6B2719}" destId="{42D4A862-359B-44CF-8CA5-94211F5C18E7}" srcOrd="3" destOrd="0" presId="urn:microsoft.com/office/officeart/2005/8/layout/target3"/>
    <dgm:cxn modelId="{504DC796-280B-45CA-BF7E-1706DA1414A6}" type="presParOf" srcId="{B308BFF2-F538-403B-8A02-DB8BDA6B2719}" destId="{CC0488D7-AB8B-4CB7-BE9B-5C470E029F54}" srcOrd="4" destOrd="0" presId="urn:microsoft.com/office/officeart/2005/8/layout/target3"/>
    <dgm:cxn modelId="{79CBB708-F9F5-4D75-8A27-6BE0BE296114}" type="presParOf" srcId="{B308BFF2-F538-403B-8A02-DB8BDA6B2719}" destId="{F2D11CBB-27D3-4C6C-B610-9E25E398FE2B}" srcOrd="5" destOrd="0" presId="urn:microsoft.com/office/officeart/2005/8/layout/target3"/>
    <dgm:cxn modelId="{6BDFFDEE-986F-4037-810D-4DCD509169AC}" type="presParOf" srcId="{B308BFF2-F538-403B-8A02-DB8BDA6B2719}" destId="{6537C74C-157F-4BFC-9AA2-F847C60375F3}" srcOrd="6" destOrd="0" presId="urn:microsoft.com/office/officeart/2005/8/layout/target3"/>
    <dgm:cxn modelId="{96849AAC-7020-4877-A52E-7B797DCFC472}" type="presParOf" srcId="{B308BFF2-F538-403B-8A02-DB8BDA6B2719}" destId="{65ACC6ED-26AD-412F-A0DE-EF20BC771EE5}" srcOrd="7" destOrd="0" presId="urn:microsoft.com/office/officeart/2005/8/layout/target3"/>
    <dgm:cxn modelId="{F40E30AD-3459-4E89-B94C-436094646F4E}" type="presParOf" srcId="{B308BFF2-F538-403B-8A02-DB8BDA6B2719}" destId="{5D617F1E-53C0-4096-832F-9EE948F88D6F}" srcOrd="8" destOrd="0" presId="urn:microsoft.com/office/officeart/2005/8/layout/target3"/>
    <dgm:cxn modelId="{5B3C15C9-C72F-4F36-BE20-03C0C1FE24C8}" type="presParOf" srcId="{B308BFF2-F538-403B-8A02-DB8BDA6B2719}" destId="{8F42F309-598E-4BB4-90F1-50E43FA524CC}" srcOrd="9" destOrd="0" presId="urn:microsoft.com/office/officeart/2005/8/layout/target3"/>
    <dgm:cxn modelId="{83E7725F-3CEA-48BF-A017-BB1B61320593}" type="presParOf" srcId="{B308BFF2-F538-403B-8A02-DB8BDA6B2719}" destId="{8C7249F5-6A43-4677-858A-4209B274B459}" srcOrd="10" destOrd="0" presId="urn:microsoft.com/office/officeart/2005/8/layout/target3"/>
    <dgm:cxn modelId="{0A7C9387-F9AC-4A2C-AFAD-8EE05817A1D5}" type="presParOf" srcId="{B308BFF2-F538-403B-8A02-DB8BDA6B2719}" destId="{46219803-8DC6-45F6-82DC-A32CC3A9CD7F}" srcOrd="11" destOrd="0" presId="urn:microsoft.com/office/officeart/2005/8/layout/target3"/>
    <dgm:cxn modelId="{B83FD63C-26F4-4CDF-A562-B9064196CE69}" type="presParOf" srcId="{B308BFF2-F538-403B-8A02-DB8BDA6B2719}" destId="{DBE3DE41-7537-4441-8B1C-5E8BE18ACA77}" srcOrd="12" destOrd="0" presId="urn:microsoft.com/office/officeart/2005/8/layout/target3"/>
    <dgm:cxn modelId="{DE2C657B-E9FE-462F-8385-2D0AFB71FD52}" type="presParOf" srcId="{B308BFF2-F538-403B-8A02-DB8BDA6B2719}" destId="{ABD7FEF1-1639-4E5D-83AD-F0D9A362B7EA}" srcOrd="13" destOrd="0" presId="urn:microsoft.com/office/officeart/2005/8/layout/target3"/>
    <dgm:cxn modelId="{C27A2883-4A0D-4BBF-AEED-FB84743FDCB3}" type="presParOf" srcId="{B308BFF2-F538-403B-8A02-DB8BDA6B2719}" destId="{6C8D26A5-DBB8-4E90-9DA9-227A2AD5DEB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7529DA-4B7C-423F-81DB-6CFD5E3D0ADC}" type="doc">
      <dgm:prSet loTypeId="urn:microsoft.com/office/officeart/2005/8/layout/targe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4B4076-233A-4C9F-A8D2-C66FB98B7F76}">
      <dgm:prSet phldrT="[Text]" custT="1"/>
      <dgm:spPr/>
      <dgm:t>
        <a:bodyPr/>
        <a:lstStyle/>
        <a:p>
          <a:r>
            <a:rPr lang="en-US" sz="2200" dirty="0"/>
            <a:t>Medium Alert 1</a:t>
          </a:r>
        </a:p>
      </dgm:t>
    </dgm:pt>
    <dgm:pt modelId="{52609B08-20DA-4F0B-86A7-5DAA2617C4B7}" type="parTrans" cxnId="{9667A6C6-B80B-4EFF-8D95-56FE0623E458}">
      <dgm:prSet/>
      <dgm:spPr/>
      <dgm:t>
        <a:bodyPr/>
        <a:lstStyle/>
        <a:p>
          <a:endParaRPr lang="en-US"/>
        </a:p>
      </dgm:t>
    </dgm:pt>
    <dgm:pt modelId="{3F1F5BA9-3F6F-43E1-999C-B228902F6D1A}" type="sibTrans" cxnId="{9667A6C6-B80B-4EFF-8D95-56FE0623E458}">
      <dgm:prSet/>
      <dgm:spPr/>
      <dgm:t>
        <a:bodyPr/>
        <a:lstStyle/>
        <a:p>
          <a:endParaRPr lang="en-US"/>
        </a:p>
      </dgm:t>
    </dgm:pt>
    <dgm:pt modelId="{2D8BB8AD-33AD-4128-B80C-D3B16F343070}">
      <dgm:prSet phldrT="[Text]"/>
      <dgm:spPr/>
      <dgm:t>
        <a:bodyPr/>
        <a:lstStyle/>
        <a:p>
          <a:r>
            <a:rPr lang="en-US" dirty="0"/>
            <a:t>SSL Certificate Cannot Be Trusted</a:t>
          </a:r>
        </a:p>
      </dgm:t>
    </dgm:pt>
    <dgm:pt modelId="{A8C1ADE9-730E-4582-92DA-79E305F42755}" type="parTrans" cxnId="{1A6757D2-537B-46DD-98F4-D63EDE2F7A6C}">
      <dgm:prSet/>
      <dgm:spPr/>
      <dgm:t>
        <a:bodyPr/>
        <a:lstStyle/>
        <a:p>
          <a:endParaRPr lang="en-US"/>
        </a:p>
      </dgm:t>
    </dgm:pt>
    <dgm:pt modelId="{BFAC7E68-3BAA-4A1A-A5F8-BA9E21528B48}" type="sibTrans" cxnId="{1A6757D2-537B-46DD-98F4-D63EDE2F7A6C}">
      <dgm:prSet/>
      <dgm:spPr/>
      <dgm:t>
        <a:bodyPr/>
        <a:lstStyle/>
        <a:p>
          <a:endParaRPr lang="en-US"/>
        </a:p>
      </dgm:t>
    </dgm:pt>
    <dgm:pt modelId="{9BA50D57-DBF6-49DF-B5B8-A55FDC6E415C}">
      <dgm:prSet phldrT="[Text]" custT="1"/>
      <dgm:spPr/>
      <dgm:t>
        <a:bodyPr/>
        <a:lstStyle/>
        <a:p>
          <a:r>
            <a:rPr lang="en-US" sz="2200" dirty="0"/>
            <a:t>Medium Alert 2</a:t>
          </a:r>
        </a:p>
        <a:p>
          <a:r>
            <a:rPr lang="en-US" sz="2200" dirty="0"/>
            <a:t>Medium Alert 3</a:t>
          </a:r>
        </a:p>
      </dgm:t>
    </dgm:pt>
    <dgm:pt modelId="{1A2817E4-8B33-432D-9741-7F7065BBA7F7}" type="parTrans" cxnId="{D19D8516-5E7F-4A68-A45E-F93D7B27DE2F}">
      <dgm:prSet/>
      <dgm:spPr/>
      <dgm:t>
        <a:bodyPr/>
        <a:lstStyle/>
        <a:p>
          <a:endParaRPr lang="en-US"/>
        </a:p>
      </dgm:t>
    </dgm:pt>
    <dgm:pt modelId="{4E8B306A-1BBD-4D17-979C-630E919DFB88}" type="sibTrans" cxnId="{D19D8516-5E7F-4A68-A45E-F93D7B27DE2F}">
      <dgm:prSet/>
      <dgm:spPr/>
      <dgm:t>
        <a:bodyPr/>
        <a:lstStyle/>
        <a:p>
          <a:endParaRPr lang="en-US"/>
        </a:p>
      </dgm:t>
    </dgm:pt>
    <dgm:pt modelId="{A809E276-E84A-40E1-9F15-DD3DCA0005A3}">
      <dgm:prSet phldrT="[Text]"/>
      <dgm:spPr/>
      <dgm:t>
        <a:bodyPr/>
        <a:lstStyle/>
        <a:p>
          <a:r>
            <a:rPr lang="en-US" dirty="0"/>
            <a:t>SSL Certificate Expiry</a:t>
          </a:r>
        </a:p>
      </dgm:t>
    </dgm:pt>
    <dgm:pt modelId="{DC3DB3CC-B237-4B06-9208-67E99C2DA484}" type="parTrans" cxnId="{A6913866-5825-4B67-9F82-62014A7F8897}">
      <dgm:prSet/>
      <dgm:spPr/>
      <dgm:t>
        <a:bodyPr/>
        <a:lstStyle/>
        <a:p>
          <a:endParaRPr lang="en-US"/>
        </a:p>
      </dgm:t>
    </dgm:pt>
    <dgm:pt modelId="{4944361B-628A-4532-B857-2CB763ED0A5B}" type="sibTrans" cxnId="{A6913866-5825-4B67-9F82-62014A7F8897}">
      <dgm:prSet/>
      <dgm:spPr/>
      <dgm:t>
        <a:bodyPr/>
        <a:lstStyle/>
        <a:p>
          <a:endParaRPr lang="en-US"/>
        </a:p>
      </dgm:t>
    </dgm:pt>
    <dgm:pt modelId="{D7616FE3-D043-4C7D-8C39-54A16B7195B6}">
      <dgm:prSet phldrT="[Text]"/>
      <dgm:spPr/>
      <dgm:t>
        <a:bodyPr/>
        <a:lstStyle/>
        <a:p>
          <a:r>
            <a:rPr lang="en-US" dirty="0"/>
            <a:t>SSL Self-Signed Certificate</a:t>
          </a:r>
        </a:p>
      </dgm:t>
    </dgm:pt>
    <dgm:pt modelId="{2FE28FEB-82D3-4244-AAF4-1AB6C396139C}" type="parTrans" cxnId="{E5924F82-ACEB-4780-B0C4-522303C4B37E}">
      <dgm:prSet/>
      <dgm:spPr/>
      <dgm:t>
        <a:bodyPr/>
        <a:lstStyle/>
        <a:p>
          <a:endParaRPr lang="en-US"/>
        </a:p>
      </dgm:t>
    </dgm:pt>
    <dgm:pt modelId="{5DCD3325-FE0C-445E-B06B-F9956E0B1C73}" type="sibTrans" cxnId="{E5924F82-ACEB-4780-B0C4-522303C4B37E}">
      <dgm:prSet/>
      <dgm:spPr/>
      <dgm:t>
        <a:bodyPr/>
        <a:lstStyle/>
        <a:p>
          <a:endParaRPr lang="en-US"/>
        </a:p>
      </dgm:t>
    </dgm:pt>
    <dgm:pt modelId="{DCE0648A-5572-4678-8E12-434EC9142EF1}">
      <dgm:prSet phldrT="[Text]" custT="1"/>
      <dgm:spPr/>
      <dgm:t>
        <a:bodyPr/>
        <a:lstStyle/>
        <a:p>
          <a:r>
            <a:rPr lang="en-US" sz="2200" b="0" dirty="0"/>
            <a:t>Low Alert(Info) </a:t>
          </a:r>
        </a:p>
      </dgm:t>
    </dgm:pt>
    <dgm:pt modelId="{E3928BD4-5DE9-4583-9878-DFE840EB45A9}" type="parTrans" cxnId="{B8875740-868C-4808-8EAC-47C63A7B0653}">
      <dgm:prSet/>
      <dgm:spPr/>
      <dgm:t>
        <a:bodyPr/>
        <a:lstStyle/>
        <a:p>
          <a:endParaRPr lang="en-US"/>
        </a:p>
      </dgm:t>
    </dgm:pt>
    <dgm:pt modelId="{69EF6CC7-4CD1-402A-A691-8E12430B80E4}" type="sibTrans" cxnId="{B8875740-868C-4808-8EAC-47C63A7B0653}">
      <dgm:prSet/>
      <dgm:spPr/>
      <dgm:t>
        <a:bodyPr/>
        <a:lstStyle/>
        <a:p>
          <a:endParaRPr lang="en-US"/>
        </a:p>
      </dgm:t>
    </dgm:pt>
    <dgm:pt modelId="{AC0508E8-ED81-41D1-9578-1B6094830F8C}">
      <dgm:prSet phldrT="[Text]"/>
      <dgm:spPr/>
      <dgm:t>
        <a:bodyPr/>
        <a:lstStyle/>
        <a:p>
          <a:r>
            <a:rPr lang="en-US" dirty="0"/>
            <a:t>SSL Certificate Cannot Be Trusted</a:t>
          </a:r>
        </a:p>
      </dgm:t>
    </dgm:pt>
    <dgm:pt modelId="{C759A673-0357-4FD1-865B-2D3CEFF9D514}" type="parTrans" cxnId="{1AB46BC7-6F8C-43FB-8AEA-079786100219}">
      <dgm:prSet/>
      <dgm:spPr/>
      <dgm:t>
        <a:bodyPr/>
        <a:lstStyle/>
        <a:p>
          <a:endParaRPr lang="en-US"/>
        </a:p>
      </dgm:t>
    </dgm:pt>
    <dgm:pt modelId="{B4A12B0D-88B8-461F-8D36-0FD44C31FD44}" type="sibTrans" cxnId="{1AB46BC7-6F8C-43FB-8AEA-079786100219}">
      <dgm:prSet/>
      <dgm:spPr/>
      <dgm:t>
        <a:bodyPr/>
        <a:lstStyle/>
        <a:p>
          <a:endParaRPr lang="en-US"/>
        </a:p>
      </dgm:t>
    </dgm:pt>
    <dgm:pt modelId="{B308BFF2-F538-403B-8A02-DB8BDA6B2719}" type="pres">
      <dgm:prSet presAssocID="{1C7529DA-4B7C-423F-81DB-6CFD5E3D0AD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7B078F5-8F08-47E0-A4F8-94613BBABB9C}" type="pres">
      <dgm:prSet presAssocID="{3B4B4076-233A-4C9F-A8D2-C66FB98B7F76}" presName="circle1" presStyleLbl="node1" presStyleIdx="0" presStyleCnt="3"/>
      <dgm:spPr/>
    </dgm:pt>
    <dgm:pt modelId="{F5626BAC-AC5C-44F5-B21A-3195343B0134}" type="pres">
      <dgm:prSet presAssocID="{3B4B4076-233A-4C9F-A8D2-C66FB98B7F76}" presName="space" presStyleCnt="0"/>
      <dgm:spPr/>
    </dgm:pt>
    <dgm:pt modelId="{BD3BE9F0-0CAC-4157-9E46-0F0134B9F740}" type="pres">
      <dgm:prSet presAssocID="{3B4B4076-233A-4C9F-A8D2-C66FB98B7F76}" presName="rect1" presStyleLbl="alignAcc1" presStyleIdx="0" presStyleCnt="3"/>
      <dgm:spPr/>
    </dgm:pt>
    <dgm:pt modelId="{42D4A862-359B-44CF-8CA5-94211F5C18E7}" type="pres">
      <dgm:prSet presAssocID="{9BA50D57-DBF6-49DF-B5B8-A55FDC6E415C}" presName="vertSpace2" presStyleLbl="node1" presStyleIdx="0" presStyleCnt="3"/>
      <dgm:spPr/>
    </dgm:pt>
    <dgm:pt modelId="{CC0488D7-AB8B-4CB7-BE9B-5C470E029F54}" type="pres">
      <dgm:prSet presAssocID="{9BA50D57-DBF6-49DF-B5B8-A55FDC6E415C}" presName="circle2" presStyleLbl="node1" presStyleIdx="1" presStyleCnt="3"/>
      <dgm:spPr/>
    </dgm:pt>
    <dgm:pt modelId="{F2D11CBB-27D3-4C6C-B610-9E25E398FE2B}" type="pres">
      <dgm:prSet presAssocID="{9BA50D57-DBF6-49DF-B5B8-A55FDC6E415C}" presName="rect2" presStyleLbl="alignAcc1" presStyleIdx="1" presStyleCnt="3"/>
      <dgm:spPr/>
    </dgm:pt>
    <dgm:pt modelId="{6537C74C-157F-4BFC-9AA2-F847C60375F3}" type="pres">
      <dgm:prSet presAssocID="{DCE0648A-5572-4678-8E12-434EC9142EF1}" presName="vertSpace3" presStyleLbl="node1" presStyleIdx="1" presStyleCnt="3"/>
      <dgm:spPr/>
    </dgm:pt>
    <dgm:pt modelId="{65ACC6ED-26AD-412F-A0DE-EF20BC771EE5}" type="pres">
      <dgm:prSet presAssocID="{DCE0648A-5572-4678-8E12-434EC9142EF1}" presName="circle3" presStyleLbl="node1" presStyleIdx="2" presStyleCnt="3"/>
      <dgm:spPr/>
    </dgm:pt>
    <dgm:pt modelId="{5D617F1E-53C0-4096-832F-9EE948F88D6F}" type="pres">
      <dgm:prSet presAssocID="{DCE0648A-5572-4678-8E12-434EC9142EF1}" presName="rect3" presStyleLbl="alignAcc1" presStyleIdx="2" presStyleCnt="3"/>
      <dgm:spPr/>
    </dgm:pt>
    <dgm:pt modelId="{8F42F309-598E-4BB4-90F1-50E43FA524CC}" type="pres">
      <dgm:prSet presAssocID="{3B4B4076-233A-4C9F-A8D2-C66FB98B7F76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8C7249F5-6A43-4677-858A-4209B274B459}" type="pres">
      <dgm:prSet presAssocID="{3B4B4076-233A-4C9F-A8D2-C66FB98B7F76}" presName="rect1ChTx" presStyleLbl="alignAcc1" presStyleIdx="2" presStyleCnt="3">
        <dgm:presLayoutVars>
          <dgm:bulletEnabled val="1"/>
        </dgm:presLayoutVars>
      </dgm:prSet>
      <dgm:spPr/>
    </dgm:pt>
    <dgm:pt modelId="{46219803-8DC6-45F6-82DC-A32CC3A9CD7F}" type="pres">
      <dgm:prSet presAssocID="{9BA50D57-DBF6-49DF-B5B8-A55FDC6E415C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DBE3DE41-7537-4441-8B1C-5E8BE18ACA77}" type="pres">
      <dgm:prSet presAssocID="{9BA50D57-DBF6-49DF-B5B8-A55FDC6E415C}" presName="rect2ChTx" presStyleLbl="alignAcc1" presStyleIdx="2" presStyleCnt="3">
        <dgm:presLayoutVars>
          <dgm:bulletEnabled val="1"/>
        </dgm:presLayoutVars>
      </dgm:prSet>
      <dgm:spPr/>
    </dgm:pt>
    <dgm:pt modelId="{ABD7FEF1-1639-4E5D-83AD-F0D9A362B7EA}" type="pres">
      <dgm:prSet presAssocID="{DCE0648A-5572-4678-8E12-434EC9142EF1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6C8D26A5-DBB8-4E90-9DA9-227A2AD5DEB3}" type="pres">
      <dgm:prSet presAssocID="{DCE0648A-5572-4678-8E12-434EC9142EF1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0BDBA4E4-4369-4FB3-9E00-A2F45469ABFD}" type="presOf" srcId="{9BA50D57-DBF6-49DF-B5B8-A55FDC6E415C}" destId="{F2D11CBB-27D3-4C6C-B610-9E25E398FE2B}" srcOrd="0" destOrd="0" presId="urn:microsoft.com/office/officeart/2005/8/layout/target3"/>
    <dgm:cxn modelId="{D19D8516-5E7F-4A68-A45E-F93D7B27DE2F}" srcId="{1C7529DA-4B7C-423F-81DB-6CFD5E3D0ADC}" destId="{9BA50D57-DBF6-49DF-B5B8-A55FDC6E415C}" srcOrd="1" destOrd="0" parTransId="{1A2817E4-8B33-432D-9741-7F7065BBA7F7}" sibTransId="{4E8B306A-1BBD-4D17-979C-630E919DFB88}"/>
    <dgm:cxn modelId="{56CC6B03-5AEB-4229-A733-D203A02F9938}" type="presOf" srcId="{A809E276-E84A-40E1-9F15-DD3DCA0005A3}" destId="{DBE3DE41-7537-4441-8B1C-5E8BE18ACA77}" srcOrd="0" destOrd="0" presId="urn:microsoft.com/office/officeart/2005/8/layout/target3"/>
    <dgm:cxn modelId="{3EB76E4B-967A-483D-B306-80ABCD3FAB86}" type="presOf" srcId="{2D8BB8AD-33AD-4128-B80C-D3B16F343070}" destId="{8C7249F5-6A43-4677-858A-4209B274B459}" srcOrd="0" destOrd="0" presId="urn:microsoft.com/office/officeart/2005/8/layout/target3"/>
    <dgm:cxn modelId="{E5924F82-ACEB-4780-B0C4-522303C4B37E}" srcId="{9BA50D57-DBF6-49DF-B5B8-A55FDC6E415C}" destId="{D7616FE3-D043-4C7D-8C39-54A16B7195B6}" srcOrd="1" destOrd="0" parTransId="{2FE28FEB-82D3-4244-AAF4-1AB6C396139C}" sibTransId="{5DCD3325-FE0C-445E-B06B-F9956E0B1C73}"/>
    <dgm:cxn modelId="{A6913866-5825-4B67-9F82-62014A7F8897}" srcId="{9BA50D57-DBF6-49DF-B5B8-A55FDC6E415C}" destId="{A809E276-E84A-40E1-9F15-DD3DCA0005A3}" srcOrd="0" destOrd="0" parTransId="{DC3DB3CC-B237-4B06-9208-67E99C2DA484}" sibTransId="{4944361B-628A-4532-B857-2CB763ED0A5B}"/>
    <dgm:cxn modelId="{2F0EB6E7-AAE8-4304-A2B5-B5CA16564F51}" type="presOf" srcId="{1C7529DA-4B7C-423F-81DB-6CFD5E3D0ADC}" destId="{B308BFF2-F538-403B-8A02-DB8BDA6B2719}" srcOrd="0" destOrd="0" presId="urn:microsoft.com/office/officeart/2005/8/layout/target3"/>
    <dgm:cxn modelId="{5C584D83-0237-48FA-814D-B7D577DC7187}" type="presOf" srcId="{AC0508E8-ED81-41D1-9578-1B6094830F8C}" destId="{6C8D26A5-DBB8-4E90-9DA9-227A2AD5DEB3}" srcOrd="0" destOrd="0" presId="urn:microsoft.com/office/officeart/2005/8/layout/target3"/>
    <dgm:cxn modelId="{9667A6C6-B80B-4EFF-8D95-56FE0623E458}" srcId="{1C7529DA-4B7C-423F-81DB-6CFD5E3D0ADC}" destId="{3B4B4076-233A-4C9F-A8D2-C66FB98B7F76}" srcOrd="0" destOrd="0" parTransId="{52609B08-20DA-4F0B-86A7-5DAA2617C4B7}" sibTransId="{3F1F5BA9-3F6F-43E1-999C-B228902F6D1A}"/>
    <dgm:cxn modelId="{E7C55D17-4B4E-44FA-A69D-9AC9391CF2D1}" type="presOf" srcId="{DCE0648A-5572-4678-8E12-434EC9142EF1}" destId="{5D617F1E-53C0-4096-832F-9EE948F88D6F}" srcOrd="0" destOrd="0" presId="urn:microsoft.com/office/officeart/2005/8/layout/target3"/>
    <dgm:cxn modelId="{1AB46BC7-6F8C-43FB-8AEA-079786100219}" srcId="{DCE0648A-5572-4678-8E12-434EC9142EF1}" destId="{AC0508E8-ED81-41D1-9578-1B6094830F8C}" srcOrd="0" destOrd="0" parTransId="{C759A673-0357-4FD1-865B-2D3CEFF9D514}" sibTransId="{B4A12B0D-88B8-461F-8D36-0FD44C31FD44}"/>
    <dgm:cxn modelId="{1A6757D2-537B-46DD-98F4-D63EDE2F7A6C}" srcId="{3B4B4076-233A-4C9F-A8D2-C66FB98B7F76}" destId="{2D8BB8AD-33AD-4128-B80C-D3B16F343070}" srcOrd="0" destOrd="0" parTransId="{A8C1ADE9-730E-4582-92DA-79E305F42755}" sibTransId="{BFAC7E68-3BAA-4A1A-A5F8-BA9E21528B48}"/>
    <dgm:cxn modelId="{FAA1FE7F-2B05-401A-A5BC-CD1E04D814A4}" type="presOf" srcId="{3B4B4076-233A-4C9F-A8D2-C66FB98B7F76}" destId="{BD3BE9F0-0CAC-4157-9E46-0F0134B9F740}" srcOrd="0" destOrd="0" presId="urn:microsoft.com/office/officeart/2005/8/layout/target3"/>
    <dgm:cxn modelId="{64BAF769-074F-43C8-96ED-6962B3B63516}" type="presOf" srcId="{D7616FE3-D043-4C7D-8C39-54A16B7195B6}" destId="{DBE3DE41-7537-4441-8B1C-5E8BE18ACA77}" srcOrd="0" destOrd="1" presId="urn:microsoft.com/office/officeart/2005/8/layout/target3"/>
    <dgm:cxn modelId="{437B4986-2559-43D3-A8F6-A8C0BD705F3E}" type="presOf" srcId="{9BA50D57-DBF6-49DF-B5B8-A55FDC6E415C}" destId="{46219803-8DC6-45F6-82DC-A32CC3A9CD7F}" srcOrd="1" destOrd="0" presId="urn:microsoft.com/office/officeart/2005/8/layout/target3"/>
    <dgm:cxn modelId="{B8875740-868C-4808-8EAC-47C63A7B0653}" srcId="{1C7529DA-4B7C-423F-81DB-6CFD5E3D0ADC}" destId="{DCE0648A-5572-4678-8E12-434EC9142EF1}" srcOrd="2" destOrd="0" parTransId="{E3928BD4-5DE9-4583-9878-DFE840EB45A9}" sibTransId="{69EF6CC7-4CD1-402A-A691-8E12430B80E4}"/>
    <dgm:cxn modelId="{B445F93E-257E-4AB3-86EC-0CC521F1E4D4}" type="presOf" srcId="{3B4B4076-233A-4C9F-A8D2-C66FB98B7F76}" destId="{8F42F309-598E-4BB4-90F1-50E43FA524CC}" srcOrd="1" destOrd="0" presId="urn:microsoft.com/office/officeart/2005/8/layout/target3"/>
    <dgm:cxn modelId="{50EEC347-EE6E-4B18-9F3F-56665B734891}" type="presOf" srcId="{DCE0648A-5572-4678-8E12-434EC9142EF1}" destId="{ABD7FEF1-1639-4E5D-83AD-F0D9A362B7EA}" srcOrd="1" destOrd="0" presId="urn:microsoft.com/office/officeart/2005/8/layout/target3"/>
    <dgm:cxn modelId="{8DFB696C-5055-4782-90F8-03358C15126D}" type="presParOf" srcId="{B308BFF2-F538-403B-8A02-DB8BDA6B2719}" destId="{F7B078F5-8F08-47E0-A4F8-94613BBABB9C}" srcOrd="0" destOrd="0" presId="urn:microsoft.com/office/officeart/2005/8/layout/target3"/>
    <dgm:cxn modelId="{FCE88188-B063-4A68-9B55-17F7E511117F}" type="presParOf" srcId="{B308BFF2-F538-403B-8A02-DB8BDA6B2719}" destId="{F5626BAC-AC5C-44F5-B21A-3195343B0134}" srcOrd="1" destOrd="0" presId="urn:microsoft.com/office/officeart/2005/8/layout/target3"/>
    <dgm:cxn modelId="{7A8AB378-EC26-4BF6-9B8F-E1DE79DF3001}" type="presParOf" srcId="{B308BFF2-F538-403B-8A02-DB8BDA6B2719}" destId="{BD3BE9F0-0CAC-4157-9E46-0F0134B9F740}" srcOrd="2" destOrd="0" presId="urn:microsoft.com/office/officeart/2005/8/layout/target3"/>
    <dgm:cxn modelId="{B8A5AD1E-C9F6-4729-A510-0D0B666211BE}" type="presParOf" srcId="{B308BFF2-F538-403B-8A02-DB8BDA6B2719}" destId="{42D4A862-359B-44CF-8CA5-94211F5C18E7}" srcOrd="3" destOrd="0" presId="urn:microsoft.com/office/officeart/2005/8/layout/target3"/>
    <dgm:cxn modelId="{504DC796-280B-45CA-BF7E-1706DA1414A6}" type="presParOf" srcId="{B308BFF2-F538-403B-8A02-DB8BDA6B2719}" destId="{CC0488D7-AB8B-4CB7-BE9B-5C470E029F54}" srcOrd="4" destOrd="0" presId="urn:microsoft.com/office/officeart/2005/8/layout/target3"/>
    <dgm:cxn modelId="{79CBB708-F9F5-4D75-8A27-6BE0BE296114}" type="presParOf" srcId="{B308BFF2-F538-403B-8A02-DB8BDA6B2719}" destId="{F2D11CBB-27D3-4C6C-B610-9E25E398FE2B}" srcOrd="5" destOrd="0" presId="urn:microsoft.com/office/officeart/2005/8/layout/target3"/>
    <dgm:cxn modelId="{6BDFFDEE-986F-4037-810D-4DCD509169AC}" type="presParOf" srcId="{B308BFF2-F538-403B-8A02-DB8BDA6B2719}" destId="{6537C74C-157F-4BFC-9AA2-F847C60375F3}" srcOrd="6" destOrd="0" presId="urn:microsoft.com/office/officeart/2005/8/layout/target3"/>
    <dgm:cxn modelId="{96849AAC-7020-4877-A52E-7B797DCFC472}" type="presParOf" srcId="{B308BFF2-F538-403B-8A02-DB8BDA6B2719}" destId="{65ACC6ED-26AD-412F-A0DE-EF20BC771EE5}" srcOrd="7" destOrd="0" presId="urn:microsoft.com/office/officeart/2005/8/layout/target3"/>
    <dgm:cxn modelId="{F40E30AD-3459-4E89-B94C-436094646F4E}" type="presParOf" srcId="{B308BFF2-F538-403B-8A02-DB8BDA6B2719}" destId="{5D617F1E-53C0-4096-832F-9EE948F88D6F}" srcOrd="8" destOrd="0" presId="urn:microsoft.com/office/officeart/2005/8/layout/target3"/>
    <dgm:cxn modelId="{5B3C15C9-C72F-4F36-BE20-03C0C1FE24C8}" type="presParOf" srcId="{B308BFF2-F538-403B-8A02-DB8BDA6B2719}" destId="{8F42F309-598E-4BB4-90F1-50E43FA524CC}" srcOrd="9" destOrd="0" presId="urn:microsoft.com/office/officeart/2005/8/layout/target3"/>
    <dgm:cxn modelId="{83E7725F-3CEA-48BF-A017-BB1B61320593}" type="presParOf" srcId="{B308BFF2-F538-403B-8A02-DB8BDA6B2719}" destId="{8C7249F5-6A43-4677-858A-4209B274B459}" srcOrd="10" destOrd="0" presId="urn:microsoft.com/office/officeart/2005/8/layout/target3"/>
    <dgm:cxn modelId="{0A7C9387-F9AC-4A2C-AFAD-8EE05817A1D5}" type="presParOf" srcId="{B308BFF2-F538-403B-8A02-DB8BDA6B2719}" destId="{46219803-8DC6-45F6-82DC-A32CC3A9CD7F}" srcOrd="11" destOrd="0" presId="urn:microsoft.com/office/officeart/2005/8/layout/target3"/>
    <dgm:cxn modelId="{B83FD63C-26F4-4CDF-A562-B9064196CE69}" type="presParOf" srcId="{B308BFF2-F538-403B-8A02-DB8BDA6B2719}" destId="{DBE3DE41-7537-4441-8B1C-5E8BE18ACA77}" srcOrd="12" destOrd="0" presId="urn:microsoft.com/office/officeart/2005/8/layout/target3"/>
    <dgm:cxn modelId="{DE2C657B-E9FE-462F-8385-2D0AFB71FD52}" type="presParOf" srcId="{B308BFF2-F538-403B-8A02-DB8BDA6B2719}" destId="{ABD7FEF1-1639-4E5D-83AD-F0D9A362B7EA}" srcOrd="13" destOrd="0" presId="urn:microsoft.com/office/officeart/2005/8/layout/target3"/>
    <dgm:cxn modelId="{C27A2883-4A0D-4BBF-AEED-FB84743FDCB3}" type="presParOf" srcId="{B308BFF2-F538-403B-8A02-DB8BDA6B2719}" destId="{6C8D26A5-DBB8-4E90-9DA9-227A2AD5DEB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29C388-56D3-4F9B-803E-A844A308A8D8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330FD0-95F4-4C75-8079-6DF96094BDFA}">
      <dgm:prSet phldrT="[Text]"/>
      <dgm:spPr/>
      <dgm:t>
        <a:bodyPr/>
        <a:lstStyle/>
        <a:p>
          <a:r>
            <a:rPr lang="en-US" dirty="0"/>
            <a:t>Negotiate/Obtain written consent from/with testers</a:t>
          </a:r>
        </a:p>
      </dgm:t>
    </dgm:pt>
    <dgm:pt modelId="{4EB6E637-2741-4388-9726-8FDADD2BB5C4}" type="parTrans" cxnId="{58ABE6E7-CB9F-4FC6-9200-13E2040759B8}">
      <dgm:prSet/>
      <dgm:spPr/>
      <dgm:t>
        <a:bodyPr/>
        <a:lstStyle/>
        <a:p>
          <a:endParaRPr lang="en-US"/>
        </a:p>
      </dgm:t>
    </dgm:pt>
    <dgm:pt modelId="{C12CDC50-48C6-4890-A500-EFE7162632B5}" type="sibTrans" cxnId="{58ABE6E7-CB9F-4FC6-9200-13E2040759B8}">
      <dgm:prSet/>
      <dgm:spPr/>
      <dgm:t>
        <a:bodyPr/>
        <a:lstStyle/>
        <a:p>
          <a:endParaRPr lang="en-US"/>
        </a:p>
      </dgm:t>
    </dgm:pt>
    <dgm:pt modelId="{611F8136-3B67-4A22-8FE7-021692E043A5}">
      <dgm:prSet phldrT="[Text]"/>
      <dgm:spPr/>
      <dgm:t>
        <a:bodyPr/>
        <a:lstStyle/>
        <a:p>
          <a:r>
            <a:rPr lang="en-US"/>
            <a:t>Good intention </a:t>
          </a:r>
          <a:r>
            <a:rPr lang="en-US" dirty="0"/>
            <a:t>is NOT a good defense strategy</a:t>
          </a:r>
        </a:p>
      </dgm:t>
    </dgm:pt>
    <dgm:pt modelId="{03869F94-579D-46D2-804B-65E9D854E8EC}" type="parTrans" cxnId="{F1A4655A-E822-4FCA-8610-8724D58401BC}">
      <dgm:prSet/>
      <dgm:spPr/>
      <dgm:t>
        <a:bodyPr/>
        <a:lstStyle/>
        <a:p>
          <a:endParaRPr lang="en-US"/>
        </a:p>
      </dgm:t>
    </dgm:pt>
    <dgm:pt modelId="{0287EECD-E1BC-4BAC-BEC8-DE88E6493BCE}" type="sibTrans" cxnId="{F1A4655A-E822-4FCA-8610-8724D58401BC}">
      <dgm:prSet/>
      <dgm:spPr/>
      <dgm:t>
        <a:bodyPr/>
        <a:lstStyle/>
        <a:p>
          <a:endParaRPr lang="en-US"/>
        </a:p>
      </dgm:t>
    </dgm:pt>
    <dgm:pt modelId="{34D02FFA-ACA2-4792-9EF0-9BC8CF05E7DB}">
      <dgm:prSet phldrT="[Text]"/>
      <dgm:spPr/>
      <dgm:t>
        <a:bodyPr/>
        <a:lstStyle/>
        <a:p>
          <a:r>
            <a:rPr lang="en-US" dirty="0"/>
            <a:t>Design testing environment</a:t>
          </a:r>
        </a:p>
      </dgm:t>
    </dgm:pt>
    <dgm:pt modelId="{2C646BAB-A090-4430-B21C-DD7A99B14D7F}" type="parTrans" cxnId="{C2A2293A-EA16-4D26-8138-158F48178417}">
      <dgm:prSet/>
      <dgm:spPr/>
      <dgm:t>
        <a:bodyPr/>
        <a:lstStyle/>
        <a:p>
          <a:endParaRPr lang="en-US"/>
        </a:p>
      </dgm:t>
    </dgm:pt>
    <dgm:pt modelId="{7AD81AA8-E8BF-4C3A-B9B9-05F19C3353B7}" type="sibTrans" cxnId="{C2A2293A-EA16-4D26-8138-158F48178417}">
      <dgm:prSet/>
      <dgm:spPr/>
      <dgm:t>
        <a:bodyPr/>
        <a:lstStyle/>
        <a:p>
          <a:endParaRPr lang="en-US"/>
        </a:p>
      </dgm:t>
    </dgm:pt>
    <dgm:pt modelId="{3E1685DC-C96D-42F3-926F-FFE60F346CFC}">
      <dgm:prSet phldrT="[Text]"/>
      <dgm:spPr/>
      <dgm:t>
        <a:bodyPr/>
        <a:lstStyle/>
        <a:p>
          <a:r>
            <a:rPr lang="en-US" dirty="0"/>
            <a:t>Get lawyers involved</a:t>
          </a:r>
        </a:p>
      </dgm:t>
    </dgm:pt>
    <dgm:pt modelId="{09C8E796-5342-4226-AFC8-450B63CD38AA}" type="parTrans" cxnId="{28781646-BFDE-445F-A309-09D48268233B}">
      <dgm:prSet/>
      <dgm:spPr/>
      <dgm:t>
        <a:bodyPr/>
        <a:lstStyle/>
        <a:p>
          <a:endParaRPr lang="en-US"/>
        </a:p>
      </dgm:t>
    </dgm:pt>
    <dgm:pt modelId="{0BBDE962-60A5-461E-BAE2-647AE02624CC}" type="sibTrans" cxnId="{28781646-BFDE-445F-A309-09D48268233B}">
      <dgm:prSet/>
      <dgm:spPr/>
      <dgm:t>
        <a:bodyPr/>
        <a:lstStyle/>
        <a:p>
          <a:endParaRPr lang="en-US"/>
        </a:p>
      </dgm:t>
    </dgm:pt>
    <dgm:pt modelId="{A5FCF7AE-2D2B-4AE9-809C-8EB513410A1A}">
      <dgm:prSet phldrT="[Text]"/>
      <dgm:spPr/>
      <dgm:t>
        <a:bodyPr/>
        <a:lstStyle/>
        <a:p>
          <a:r>
            <a:rPr lang="en-US" dirty="0"/>
            <a:t>Documentation</a:t>
          </a:r>
        </a:p>
      </dgm:t>
    </dgm:pt>
    <dgm:pt modelId="{4A424986-278E-4A03-88FE-ED0EFF63D78E}" type="parTrans" cxnId="{6424B12A-6193-4C34-AFC6-0E701AC5D33B}">
      <dgm:prSet/>
      <dgm:spPr/>
      <dgm:t>
        <a:bodyPr/>
        <a:lstStyle/>
        <a:p>
          <a:endParaRPr lang="en-US"/>
        </a:p>
      </dgm:t>
    </dgm:pt>
    <dgm:pt modelId="{A4954EA1-5857-4421-B4DE-E43EC4B4E635}" type="sibTrans" cxnId="{6424B12A-6193-4C34-AFC6-0E701AC5D33B}">
      <dgm:prSet/>
      <dgm:spPr/>
      <dgm:t>
        <a:bodyPr/>
        <a:lstStyle/>
        <a:p>
          <a:endParaRPr lang="en-US"/>
        </a:p>
      </dgm:t>
    </dgm:pt>
    <dgm:pt modelId="{4D09EDF7-83AD-462A-AB83-AC7F8BB886C1}" type="pres">
      <dgm:prSet presAssocID="{2529C388-56D3-4F9B-803E-A844A308A8D8}" presName="diagram" presStyleCnt="0">
        <dgm:presLayoutVars>
          <dgm:dir/>
          <dgm:resizeHandles val="exact"/>
        </dgm:presLayoutVars>
      </dgm:prSet>
      <dgm:spPr/>
    </dgm:pt>
    <dgm:pt modelId="{7F288B2D-BD15-48FC-9D49-68210D6CA131}" type="pres">
      <dgm:prSet presAssocID="{F4330FD0-95F4-4C75-8079-6DF96094BDFA}" presName="node" presStyleLbl="node1" presStyleIdx="0" presStyleCnt="5">
        <dgm:presLayoutVars>
          <dgm:bulletEnabled val="1"/>
        </dgm:presLayoutVars>
      </dgm:prSet>
      <dgm:spPr/>
    </dgm:pt>
    <dgm:pt modelId="{E6909DB6-C0BF-401D-9878-6D053DC0E2E8}" type="pres">
      <dgm:prSet presAssocID="{C12CDC50-48C6-4890-A500-EFE7162632B5}" presName="sibTrans" presStyleCnt="0"/>
      <dgm:spPr/>
    </dgm:pt>
    <dgm:pt modelId="{BF28B192-9C2E-4F78-AA23-407EF8C83F32}" type="pres">
      <dgm:prSet presAssocID="{611F8136-3B67-4A22-8FE7-021692E043A5}" presName="node" presStyleLbl="node1" presStyleIdx="1" presStyleCnt="5">
        <dgm:presLayoutVars>
          <dgm:bulletEnabled val="1"/>
        </dgm:presLayoutVars>
      </dgm:prSet>
      <dgm:spPr/>
    </dgm:pt>
    <dgm:pt modelId="{44917B17-686B-460C-9676-4F731928F98E}" type="pres">
      <dgm:prSet presAssocID="{0287EECD-E1BC-4BAC-BEC8-DE88E6493BCE}" presName="sibTrans" presStyleCnt="0"/>
      <dgm:spPr/>
    </dgm:pt>
    <dgm:pt modelId="{EF432068-79E0-4BDE-8BAC-5C3E9AA1480A}" type="pres">
      <dgm:prSet presAssocID="{34D02FFA-ACA2-4792-9EF0-9BC8CF05E7DB}" presName="node" presStyleLbl="node1" presStyleIdx="2" presStyleCnt="5">
        <dgm:presLayoutVars>
          <dgm:bulletEnabled val="1"/>
        </dgm:presLayoutVars>
      </dgm:prSet>
      <dgm:spPr/>
    </dgm:pt>
    <dgm:pt modelId="{DC3E3C9D-EE2B-4AF0-96A6-6A05C0C43174}" type="pres">
      <dgm:prSet presAssocID="{7AD81AA8-E8BF-4C3A-B9B9-05F19C3353B7}" presName="sibTrans" presStyleCnt="0"/>
      <dgm:spPr/>
    </dgm:pt>
    <dgm:pt modelId="{4A019E04-8C84-438B-AC56-E70C6E78179B}" type="pres">
      <dgm:prSet presAssocID="{3E1685DC-C96D-42F3-926F-FFE60F346CFC}" presName="node" presStyleLbl="node1" presStyleIdx="3" presStyleCnt="5">
        <dgm:presLayoutVars>
          <dgm:bulletEnabled val="1"/>
        </dgm:presLayoutVars>
      </dgm:prSet>
      <dgm:spPr/>
    </dgm:pt>
    <dgm:pt modelId="{CFCF45EA-1C6C-4738-BBFF-31AE9D44D905}" type="pres">
      <dgm:prSet presAssocID="{0BBDE962-60A5-461E-BAE2-647AE02624CC}" presName="sibTrans" presStyleCnt="0"/>
      <dgm:spPr/>
    </dgm:pt>
    <dgm:pt modelId="{EC27393C-2865-4F15-B68C-DEB27CCCE297}" type="pres">
      <dgm:prSet presAssocID="{A5FCF7AE-2D2B-4AE9-809C-8EB513410A1A}" presName="node" presStyleLbl="node1" presStyleIdx="4" presStyleCnt="5">
        <dgm:presLayoutVars>
          <dgm:bulletEnabled val="1"/>
        </dgm:presLayoutVars>
      </dgm:prSet>
      <dgm:spPr/>
    </dgm:pt>
  </dgm:ptLst>
  <dgm:cxnLst>
    <dgm:cxn modelId="{58ABE6E7-CB9F-4FC6-9200-13E2040759B8}" srcId="{2529C388-56D3-4F9B-803E-A844A308A8D8}" destId="{F4330FD0-95F4-4C75-8079-6DF96094BDFA}" srcOrd="0" destOrd="0" parTransId="{4EB6E637-2741-4388-9726-8FDADD2BB5C4}" sibTransId="{C12CDC50-48C6-4890-A500-EFE7162632B5}"/>
    <dgm:cxn modelId="{521629BB-5ACF-416B-9A8B-899C3FDBBCF8}" type="presOf" srcId="{611F8136-3B67-4A22-8FE7-021692E043A5}" destId="{BF28B192-9C2E-4F78-AA23-407EF8C83F32}" srcOrd="0" destOrd="0" presId="urn:microsoft.com/office/officeart/2005/8/layout/default"/>
    <dgm:cxn modelId="{C433231A-36C1-4979-8668-2BE2AF7F0DBD}" type="presOf" srcId="{A5FCF7AE-2D2B-4AE9-809C-8EB513410A1A}" destId="{EC27393C-2865-4F15-B68C-DEB27CCCE297}" srcOrd="0" destOrd="0" presId="urn:microsoft.com/office/officeart/2005/8/layout/default"/>
    <dgm:cxn modelId="{28781646-BFDE-445F-A309-09D48268233B}" srcId="{2529C388-56D3-4F9B-803E-A844A308A8D8}" destId="{3E1685DC-C96D-42F3-926F-FFE60F346CFC}" srcOrd="3" destOrd="0" parTransId="{09C8E796-5342-4226-AFC8-450B63CD38AA}" sibTransId="{0BBDE962-60A5-461E-BAE2-647AE02624CC}"/>
    <dgm:cxn modelId="{C2A2293A-EA16-4D26-8138-158F48178417}" srcId="{2529C388-56D3-4F9B-803E-A844A308A8D8}" destId="{34D02FFA-ACA2-4792-9EF0-9BC8CF05E7DB}" srcOrd="2" destOrd="0" parTransId="{2C646BAB-A090-4430-B21C-DD7A99B14D7F}" sibTransId="{7AD81AA8-E8BF-4C3A-B9B9-05F19C3353B7}"/>
    <dgm:cxn modelId="{EF401426-6226-4C48-A11D-7EC5BF36B4E5}" type="presOf" srcId="{2529C388-56D3-4F9B-803E-A844A308A8D8}" destId="{4D09EDF7-83AD-462A-AB83-AC7F8BB886C1}" srcOrd="0" destOrd="0" presId="urn:microsoft.com/office/officeart/2005/8/layout/default"/>
    <dgm:cxn modelId="{6424B12A-6193-4C34-AFC6-0E701AC5D33B}" srcId="{2529C388-56D3-4F9B-803E-A844A308A8D8}" destId="{A5FCF7AE-2D2B-4AE9-809C-8EB513410A1A}" srcOrd="4" destOrd="0" parTransId="{4A424986-278E-4A03-88FE-ED0EFF63D78E}" sibTransId="{A4954EA1-5857-4421-B4DE-E43EC4B4E635}"/>
    <dgm:cxn modelId="{1D8CD6FB-DBF2-47FF-A5B8-B3891AB88F0C}" type="presOf" srcId="{3E1685DC-C96D-42F3-926F-FFE60F346CFC}" destId="{4A019E04-8C84-438B-AC56-E70C6E78179B}" srcOrd="0" destOrd="0" presId="urn:microsoft.com/office/officeart/2005/8/layout/default"/>
    <dgm:cxn modelId="{FE368384-26FE-4997-8195-FF85B73B39A1}" type="presOf" srcId="{34D02FFA-ACA2-4792-9EF0-9BC8CF05E7DB}" destId="{EF432068-79E0-4BDE-8BAC-5C3E9AA1480A}" srcOrd="0" destOrd="0" presId="urn:microsoft.com/office/officeart/2005/8/layout/default"/>
    <dgm:cxn modelId="{A9790E6F-7696-4E7A-85C1-413CFB0035D1}" type="presOf" srcId="{F4330FD0-95F4-4C75-8079-6DF96094BDFA}" destId="{7F288B2D-BD15-48FC-9D49-68210D6CA131}" srcOrd="0" destOrd="0" presId="urn:microsoft.com/office/officeart/2005/8/layout/default"/>
    <dgm:cxn modelId="{F1A4655A-E822-4FCA-8610-8724D58401BC}" srcId="{2529C388-56D3-4F9B-803E-A844A308A8D8}" destId="{611F8136-3B67-4A22-8FE7-021692E043A5}" srcOrd="1" destOrd="0" parTransId="{03869F94-579D-46D2-804B-65E9D854E8EC}" sibTransId="{0287EECD-E1BC-4BAC-BEC8-DE88E6493BCE}"/>
    <dgm:cxn modelId="{38A8E441-EDBD-41E0-921F-8ED9C19D333E}" type="presParOf" srcId="{4D09EDF7-83AD-462A-AB83-AC7F8BB886C1}" destId="{7F288B2D-BD15-48FC-9D49-68210D6CA131}" srcOrd="0" destOrd="0" presId="urn:microsoft.com/office/officeart/2005/8/layout/default"/>
    <dgm:cxn modelId="{E5A9C20C-C2C9-4DE2-A98E-E2BD751774D9}" type="presParOf" srcId="{4D09EDF7-83AD-462A-AB83-AC7F8BB886C1}" destId="{E6909DB6-C0BF-401D-9878-6D053DC0E2E8}" srcOrd="1" destOrd="0" presId="urn:microsoft.com/office/officeart/2005/8/layout/default"/>
    <dgm:cxn modelId="{D6923B71-F49F-4FD4-81FD-690128E5BBBD}" type="presParOf" srcId="{4D09EDF7-83AD-462A-AB83-AC7F8BB886C1}" destId="{BF28B192-9C2E-4F78-AA23-407EF8C83F32}" srcOrd="2" destOrd="0" presId="urn:microsoft.com/office/officeart/2005/8/layout/default"/>
    <dgm:cxn modelId="{855331C3-9EDA-4E63-A583-407DDE28AA2A}" type="presParOf" srcId="{4D09EDF7-83AD-462A-AB83-AC7F8BB886C1}" destId="{44917B17-686B-460C-9676-4F731928F98E}" srcOrd="3" destOrd="0" presId="urn:microsoft.com/office/officeart/2005/8/layout/default"/>
    <dgm:cxn modelId="{5998DDA8-60A9-4073-8E6C-3B8155457BA6}" type="presParOf" srcId="{4D09EDF7-83AD-462A-AB83-AC7F8BB886C1}" destId="{EF432068-79E0-4BDE-8BAC-5C3E9AA1480A}" srcOrd="4" destOrd="0" presId="urn:microsoft.com/office/officeart/2005/8/layout/default"/>
    <dgm:cxn modelId="{0637A258-BEC4-498E-ADFE-494291D1DFDB}" type="presParOf" srcId="{4D09EDF7-83AD-462A-AB83-AC7F8BB886C1}" destId="{DC3E3C9D-EE2B-4AF0-96A6-6A05C0C43174}" srcOrd="5" destOrd="0" presId="urn:microsoft.com/office/officeart/2005/8/layout/default"/>
    <dgm:cxn modelId="{B02447D8-4FB0-4EF6-B2B0-305107FD091C}" type="presParOf" srcId="{4D09EDF7-83AD-462A-AB83-AC7F8BB886C1}" destId="{4A019E04-8C84-438B-AC56-E70C6E78179B}" srcOrd="6" destOrd="0" presId="urn:microsoft.com/office/officeart/2005/8/layout/default"/>
    <dgm:cxn modelId="{A2C6449C-741D-4F75-886B-58C1ABBCB949}" type="presParOf" srcId="{4D09EDF7-83AD-462A-AB83-AC7F8BB886C1}" destId="{CFCF45EA-1C6C-4738-BBFF-31AE9D44D905}" srcOrd="7" destOrd="0" presId="urn:microsoft.com/office/officeart/2005/8/layout/default"/>
    <dgm:cxn modelId="{CCA53A05-FDFD-4A2A-B4D1-67CCA09EB6B9}" type="presParOf" srcId="{4D09EDF7-83AD-462A-AB83-AC7F8BB886C1}" destId="{EC27393C-2865-4F15-B68C-DEB27CCCE29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078F5-8F08-47E0-A4F8-94613BBABB9C}">
      <dsp:nvSpPr>
        <dsp:cNvPr id="0" name=""/>
        <dsp:cNvSpPr/>
      </dsp:nvSpPr>
      <dsp:spPr>
        <a:xfrm>
          <a:off x="0" y="0"/>
          <a:ext cx="3784842" cy="378484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3BE9F0-0CAC-4157-9E46-0F0134B9F740}">
      <dsp:nvSpPr>
        <dsp:cNvPr id="0" name=""/>
        <dsp:cNvSpPr/>
      </dsp:nvSpPr>
      <dsp:spPr>
        <a:xfrm>
          <a:off x="1892421" y="0"/>
          <a:ext cx="6205581" cy="37848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Medium Alert 1</a:t>
          </a:r>
        </a:p>
      </dsp:txBody>
      <dsp:txXfrm>
        <a:off x="1892421" y="0"/>
        <a:ext cx="3102790" cy="1135455"/>
      </dsp:txXfrm>
    </dsp:sp>
    <dsp:sp modelId="{CC0488D7-AB8B-4CB7-BE9B-5C470E029F54}">
      <dsp:nvSpPr>
        <dsp:cNvPr id="0" name=""/>
        <dsp:cNvSpPr/>
      </dsp:nvSpPr>
      <dsp:spPr>
        <a:xfrm>
          <a:off x="662348" y="1135455"/>
          <a:ext cx="2460144" cy="246014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D11CBB-27D3-4C6C-B610-9E25E398FE2B}">
      <dsp:nvSpPr>
        <dsp:cNvPr id="0" name=""/>
        <dsp:cNvSpPr/>
      </dsp:nvSpPr>
      <dsp:spPr>
        <a:xfrm>
          <a:off x="1892421" y="1135455"/>
          <a:ext cx="6205581" cy="24601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Medium Alert 2</a:t>
          </a:r>
        </a:p>
      </dsp:txBody>
      <dsp:txXfrm>
        <a:off x="1892421" y="1135455"/>
        <a:ext cx="3102790" cy="1135451"/>
      </dsp:txXfrm>
    </dsp:sp>
    <dsp:sp modelId="{65ACC6ED-26AD-412F-A0DE-EF20BC771EE5}">
      <dsp:nvSpPr>
        <dsp:cNvPr id="0" name=""/>
        <dsp:cNvSpPr/>
      </dsp:nvSpPr>
      <dsp:spPr>
        <a:xfrm>
          <a:off x="1324695" y="2270906"/>
          <a:ext cx="1135451" cy="113545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D617F1E-53C0-4096-832F-9EE948F88D6F}">
      <dsp:nvSpPr>
        <dsp:cNvPr id="0" name=""/>
        <dsp:cNvSpPr/>
      </dsp:nvSpPr>
      <dsp:spPr>
        <a:xfrm>
          <a:off x="1892421" y="2270906"/>
          <a:ext cx="6205581" cy="11354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33 Port Scanners (w/out major risk factor)</a:t>
          </a:r>
        </a:p>
      </dsp:txBody>
      <dsp:txXfrm>
        <a:off x="1892421" y="2270906"/>
        <a:ext cx="3102790" cy="1135451"/>
      </dsp:txXfrm>
    </dsp:sp>
    <dsp:sp modelId="{8C7249F5-6A43-4677-858A-4209B274B459}">
      <dsp:nvSpPr>
        <dsp:cNvPr id="0" name=""/>
        <dsp:cNvSpPr/>
      </dsp:nvSpPr>
      <dsp:spPr>
        <a:xfrm>
          <a:off x="4995211" y="0"/>
          <a:ext cx="3102790" cy="113545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SMB Signing </a:t>
          </a:r>
          <a:r>
            <a:rPr lang="en-US" sz="2100" kern="1200" dirty="0" err="1"/>
            <a:t>Diabled</a:t>
          </a:r>
          <a:endParaRPr lang="en-US" sz="2100" kern="1200" dirty="0"/>
        </a:p>
      </dsp:txBody>
      <dsp:txXfrm>
        <a:off x="4995211" y="0"/>
        <a:ext cx="3102790" cy="1135455"/>
      </dsp:txXfrm>
    </dsp:sp>
    <dsp:sp modelId="{DBE3DE41-7537-4441-8B1C-5E8BE18ACA77}">
      <dsp:nvSpPr>
        <dsp:cNvPr id="0" name=""/>
        <dsp:cNvSpPr/>
      </dsp:nvSpPr>
      <dsp:spPr>
        <a:xfrm>
          <a:off x="4995211" y="1117844"/>
          <a:ext cx="3102790" cy="117067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SSL Certificate cannot Be Trusted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/>
        </a:p>
      </dsp:txBody>
      <dsp:txXfrm>
        <a:off x="4995211" y="1117844"/>
        <a:ext cx="3102790" cy="1170672"/>
      </dsp:txXfrm>
    </dsp:sp>
    <dsp:sp modelId="{6C8D26A5-DBB8-4E90-9DA9-227A2AD5DEB3}">
      <dsp:nvSpPr>
        <dsp:cNvPr id="0" name=""/>
        <dsp:cNvSpPr/>
      </dsp:nvSpPr>
      <dsp:spPr>
        <a:xfrm>
          <a:off x="4995211" y="2270906"/>
          <a:ext cx="3102790" cy="113545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Netstat</a:t>
          </a:r>
          <a:r>
            <a:rPr lang="en-US" sz="2100" kern="1200" dirty="0"/>
            <a:t> </a:t>
          </a:r>
          <a:r>
            <a:rPr lang="en-US" sz="2100" kern="1200" dirty="0" err="1"/>
            <a:t>portscanner</a:t>
          </a:r>
          <a:r>
            <a:rPr lang="en-US" sz="2100" kern="1200" dirty="0"/>
            <a:t> (SSH)</a:t>
          </a:r>
        </a:p>
      </dsp:txBody>
      <dsp:txXfrm>
        <a:off x="4995211" y="2270906"/>
        <a:ext cx="3102790" cy="11354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078F5-8F08-47E0-A4F8-94613BBABB9C}">
      <dsp:nvSpPr>
        <dsp:cNvPr id="0" name=""/>
        <dsp:cNvSpPr/>
      </dsp:nvSpPr>
      <dsp:spPr>
        <a:xfrm>
          <a:off x="0" y="0"/>
          <a:ext cx="3784842" cy="378484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3BE9F0-0CAC-4157-9E46-0F0134B9F740}">
      <dsp:nvSpPr>
        <dsp:cNvPr id="0" name=""/>
        <dsp:cNvSpPr/>
      </dsp:nvSpPr>
      <dsp:spPr>
        <a:xfrm>
          <a:off x="1892421" y="0"/>
          <a:ext cx="6205581" cy="37848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Medium Alert 1</a:t>
          </a:r>
        </a:p>
      </dsp:txBody>
      <dsp:txXfrm>
        <a:off x="1892421" y="0"/>
        <a:ext cx="3102790" cy="1135455"/>
      </dsp:txXfrm>
    </dsp:sp>
    <dsp:sp modelId="{CC0488D7-AB8B-4CB7-BE9B-5C470E029F54}">
      <dsp:nvSpPr>
        <dsp:cNvPr id="0" name=""/>
        <dsp:cNvSpPr/>
      </dsp:nvSpPr>
      <dsp:spPr>
        <a:xfrm>
          <a:off x="662348" y="1135455"/>
          <a:ext cx="2460144" cy="246014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D11CBB-27D3-4C6C-B610-9E25E398FE2B}">
      <dsp:nvSpPr>
        <dsp:cNvPr id="0" name=""/>
        <dsp:cNvSpPr/>
      </dsp:nvSpPr>
      <dsp:spPr>
        <a:xfrm>
          <a:off x="1892421" y="1135455"/>
          <a:ext cx="6205581" cy="24601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Medium Alert 2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Medium Alert 3</a:t>
          </a:r>
        </a:p>
      </dsp:txBody>
      <dsp:txXfrm>
        <a:off x="1892421" y="1135455"/>
        <a:ext cx="3102790" cy="1135451"/>
      </dsp:txXfrm>
    </dsp:sp>
    <dsp:sp modelId="{65ACC6ED-26AD-412F-A0DE-EF20BC771EE5}">
      <dsp:nvSpPr>
        <dsp:cNvPr id="0" name=""/>
        <dsp:cNvSpPr/>
      </dsp:nvSpPr>
      <dsp:spPr>
        <a:xfrm>
          <a:off x="1324695" y="2270906"/>
          <a:ext cx="1135451" cy="113545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D617F1E-53C0-4096-832F-9EE948F88D6F}">
      <dsp:nvSpPr>
        <dsp:cNvPr id="0" name=""/>
        <dsp:cNvSpPr/>
      </dsp:nvSpPr>
      <dsp:spPr>
        <a:xfrm>
          <a:off x="1892421" y="2270906"/>
          <a:ext cx="6205581" cy="11354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/>
            <a:t>Low Alert(Info) </a:t>
          </a:r>
        </a:p>
      </dsp:txBody>
      <dsp:txXfrm>
        <a:off x="1892421" y="2270906"/>
        <a:ext cx="3102790" cy="1135451"/>
      </dsp:txXfrm>
    </dsp:sp>
    <dsp:sp modelId="{8C7249F5-6A43-4677-858A-4209B274B459}">
      <dsp:nvSpPr>
        <dsp:cNvPr id="0" name=""/>
        <dsp:cNvSpPr/>
      </dsp:nvSpPr>
      <dsp:spPr>
        <a:xfrm>
          <a:off x="4995211" y="0"/>
          <a:ext cx="3102790" cy="113545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SSL Certificate Cannot Be Trusted</a:t>
          </a:r>
        </a:p>
      </dsp:txBody>
      <dsp:txXfrm>
        <a:off x="4995211" y="0"/>
        <a:ext cx="3102790" cy="1135455"/>
      </dsp:txXfrm>
    </dsp:sp>
    <dsp:sp modelId="{DBE3DE41-7537-4441-8B1C-5E8BE18ACA77}">
      <dsp:nvSpPr>
        <dsp:cNvPr id="0" name=""/>
        <dsp:cNvSpPr/>
      </dsp:nvSpPr>
      <dsp:spPr>
        <a:xfrm>
          <a:off x="4995211" y="1135455"/>
          <a:ext cx="3102790" cy="113545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SSL Certificate Expiry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SSL Self-Signed Certificate</a:t>
          </a:r>
        </a:p>
      </dsp:txBody>
      <dsp:txXfrm>
        <a:off x="4995211" y="1135455"/>
        <a:ext cx="3102790" cy="1135451"/>
      </dsp:txXfrm>
    </dsp:sp>
    <dsp:sp modelId="{6C8D26A5-DBB8-4E90-9DA9-227A2AD5DEB3}">
      <dsp:nvSpPr>
        <dsp:cNvPr id="0" name=""/>
        <dsp:cNvSpPr/>
      </dsp:nvSpPr>
      <dsp:spPr>
        <a:xfrm>
          <a:off x="4995211" y="2270906"/>
          <a:ext cx="3102790" cy="113545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SSL Certificate Cannot Be Trusted</a:t>
          </a:r>
        </a:p>
      </dsp:txBody>
      <dsp:txXfrm>
        <a:off x="4995211" y="2270906"/>
        <a:ext cx="3102790" cy="11354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88B2D-BD15-48FC-9D49-68210D6CA131}">
      <dsp:nvSpPr>
        <dsp:cNvPr id="0" name=""/>
        <dsp:cNvSpPr/>
      </dsp:nvSpPr>
      <dsp:spPr>
        <a:xfrm>
          <a:off x="0" y="734953"/>
          <a:ext cx="2381250" cy="14287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Negotiate/Obtain written consent from/with testers</a:t>
          </a:r>
        </a:p>
      </dsp:txBody>
      <dsp:txXfrm>
        <a:off x="0" y="734953"/>
        <a:ext cx="2381250" cy="1428750"/>
      </dsp:txXfrm>
    </dsp:sp>
    <dsp:sp modelId="{BF28B192-9C2E-4F78-AA23-407EF8C83F32}">
      <dsp:nvSpPr>
        <dsp:cNvPr id="0" name=""/>
        <dsp:cNvSpPr/>
      </dsp:nvSpPr>
      <dsp:spPr>
        <a:xfrm>
          <a:off x="2619374" y="734953"/>
          <a:ext cx="2381250" cy="14287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Good intention </a:t>
          </a:r>
          <a:r>
            <a:rPr lang="en-US" sz="2000" kern="1200" dirty="0"/>
            <a:t>is NOT a good defense strategy</a:t>
          </a:r>
        </a:p>
      </dsp:txBody>
      <dsp:txXfrm>
        <a:off x="2619374" y="734953"/>
        <a:ext cx="2381250" cy="1428750"/>
      </dsp:txXfrm>
    </dsp:sp>
    <dsp:sp modelId="{EF432068-79E0-4BDE-8BAC-5C3E9AA1480A}">
      <dsp:nvSpPr>
        <dsp:cNvPr id="0" name=""/>
        <dsp:cNvSpPr/>
      </dsp:nvSpPr>
      <dsp:spPr>
        <a:xfrm>
          <a:off x="5238749" y="734953"/>
          <a:ext cx="2381250" cy="14287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Design testing environment</a:t>
          </a:r>
        </a:p>
      </dsp:txBody>
      <dsp:txXfrm>
        <a:off x="5238749" y="734953"/>
        <a:ext cx="2381250" cy="1428750"/>
      </dsp:txXfrm>
    </dsp:sp>
    <dsp:sp modelId="{4A019E04-8C84-438B-AC56-E70C6E78179B}">
      <dsp:nvSpPr>
        <dsp:cNvPr id="0" name=""/>
        <dsp:cNvSpPr/>
      </dsp:nvSpPr>
      <dsp:spPr>
        <a:xfrm>
          <a:off x="1309687" y="2401828"/>
          <a:ext cx="2381250" cy="14287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Get lawyers involved</a:t>
          </a:r>
        </a:p>
      </dsp:txBody>
      <dsp:txXfrm>
        <a:off x="1309687" y="2401828"/>
        <a:ext cx="2381250" cy="1428750"/>
      </dsp:txXfrm>
    </dsp:sp>
    <dsp:sp modelId="{EC27393C-2865-4F15-B68C-DEB27CCCE297}">
      <dsp:nvSpPr>
        <dsp:cNvPr id="0" name=""/>
        <dsp:cNvSpPr/>
      </dsp:nvSpPr>
      <dsp:spPr>
        <a:xfrm>
          <a:off x="3929062" y="2401828"/>
          <a:ext cx="2381250" cy="14287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Documentation</a:t>
          </a:r>
        </a:p>
      </dsp:txBody>
      <dsp:txXfrm>
        <a:off x="3929062" y="2401828"/>
        <a:ext cx="2381250" cy="142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3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0" y="5347252"/>
            <a:ext cx="5334000" cy="1685896"/>
          </a:xfrm>
        </p:spPr>
        <p:txBody>
          <a:bodyPr/>
          <a:lstStyle/>
          <a:p>
            <a:pPr algn="l"/>
            <a:r>
              <a:rPr lang="en-US" sz="1400" b="1" dirty="0"/>
              <a:t>Solutions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/>
              <a:t>Enforce message signing in the host's configuration.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/>
              <a:t>Purchase or generate a proper certificate for this service.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dirty="0"/>
              <a:t>Purchase or generate a proper certificate for this service.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Mauchel Barthelemy – MIS 5211|Fall 2016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Scan “Pen” Test Analysis Report | Nessus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5873198"/>
            <a:ext cx="2590800" cy="97155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-533400" y="-25360"/>
            <a:ext cx="8062912" cy="1470025"/>
          </a:xfrm>
        </p:spPr>
        <p:txBody>
          <a:bodyPr/>
          <a:lstStyle/>
          <a:p>
            <a:pPr algn="l"/>
            <a:r>
              <a:rPr lang="en-US" dirty="0"/>
              <a:t>Guardian Square</a:t>
            </a:r>
          </a:p>
        </p:txBody>
      </p:sp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077153"/>
              </p:ext>
            </p:extLst>
          </p:nvPr>
        </p:nvGraphicFramePr>
        <p:xfrm>
          <a:off x="360198" y="1549158"/>
          <a:ext cx="8098002" cy="378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0353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5206" y="5638800"/>
            <a:ext cx="5334000" cy="1685896"/>
          </a:xfrm>
        </p:spPr>
        <p:txBody>
          <a:bodyPr/>
          <a:lstStyle/>
          <a:p>
            <a:pPr algn="l"/>
            <a:r>
              <a:rPr lang="en-US" sz="1400" b="1" dirty="0"/>
              <a:t>Solutions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Purchase or generate a proper certificate for this service.</a:t>
            </a:r>
            <a:r>
              <a:rPr lang="en-US" sz="1400" dirty="0"/>
              <a:t>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Purchase or generate a new SSL certificate to replace the existing one</a:t>
            </a:r>
            <a:r>
              <a:rPr lang="en-US" sz="1400" dirty="0"/>
              <a:t>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The remote host supports the use of RC4 in one or more cipher suites.</a:t>
            </a:r>
            <a:br>
              <a:rPr lang="en-US" dirty="0"/>
            </a:br>
            <a:r>
              <a:rPr lang="en-US" dirty="0"/>
              <a:t>The RC4 cipher is flawed in its generation of a pseudo-random stream of bytes so that a wide </a:t>
            </a:r>
            <a:r>
              <a:rPr lang="en-US" sz="1400" dirty="0"/>
              <a:t>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Mauchel Barthelemy – MIS 5211|Fall 2016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Scan “Pen” Test Analysis Report | Nessus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5873198"/>
            <a:ext cx="2590800" cy="97155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-533400" y="-25360"/>
            <a:ext cx="8062912" cy="1470025"/>
          </a:xfrm>
        </p:spPr>
        <p:txBody>
          <a:bodyPr/>
          <a:lstStyle/>
          <a:p>
            <a:pPr algn="l"/>
            <a:r>
              <a:rPr lang="en-US" dirty="0"/>
              <a:t>Cutting-Edge</a:t>
            </a:r>
          </a:p>
        </p:txBody>
      </p:sp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779169"/>
              </p:ext>
            </p:extLst>
          </p:nvPr>
        </p:nvGraphicFramePr>
        <p:xfrm>
          <a:off x="360198" y="1549158"/>
          <a:ext cx="8098002" cy="378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Vulnerabilities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76600" y="1905000"/>
            <a:ext cx="4509897" cy="1788549"/>
            <a:chOff x="1842105" y="62844"/>
            <a:chExt cx="4509897" cy="1788549"/>
          </a:xfrm>
          <a:scene3d>
            <a:camera prst="orthographicFront"/>
            <a:lightRig rig="flat" dir="t"/>
          </a:scene3d>
        </p:grpSpPr>
        <p:sp>
          <p:nvSpPr>
            <p:cNvPr id="6" name="Arrow: Pentagon 5"/>
            <p:cNvSpPr/>
            <p:nvPr/>
          </p:nvSpPr>
          <p:spPr>
            <a:xfrm rot="10800000">
              <a:off x="1842105" y="62844"/>
              <a:ext cx="4509897" cy="1788549"/>
            </a:xfrm>
            <a:prstGeom prst="homePlat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Arrow: Pentagon 4"/>
            <p:cNvSpPr txBox="1"/>
            <p:nvPr/>
          </p:nvSpPr>
          <p:spPr>
            <a:xfrm rot="21600000">
              <a:off x="2289242" y="62844"/>
              <a:ext cx="4062760" cy="178854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30970" tIns="41910" rIns="78232" bIns="41910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b="1" kern="1200" dirty="0"/>
                <a:t>Guardian Square: Scan Details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Name: Test Scan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Status: Completed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Policy: Basic Network Scan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Scanner: Local Scanner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Folder: My Scans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Start: October 4 at 8:47 PM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End: October 4 at 8:52 PM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Elapsed: 5 minutes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354687" y="4334935"/>
            <a:ext cx="4431810" cy="1653842"/>
            <a:chOff x="1787068" y="57263"/>
            <a:chExt cx="4431810" cy="1653842"/>
          </a:xfrm>
          <a:scene3d>
            <a:camera prst="orthographicFront"/>
            <a:lightRig rig="flat" dir="t"/>
          </a:scene3d>
        </p:grpSpPr>
        <p:sp>
          <p:nvSpPr>
            <p:cNvPr id="11" name="Arrow: Pentagon 10"/>
            <p:cNvSpPr/>
            <p:nvPr/>
          </p:nvSpPr>
          <p:spPr>
            <a:xfrm rot="10800000">
              <a:off x="1787068" y="57263"/>
              <a:ext cx="4431810" cy="1653842"/>
            </a:xfrm>
            <a:prstGeom prst="homePlat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Arrow: Pentagon 4"/>
            <p:cNvSpPr txBox="1"/>
            <p:nvPr/>
          </p:nvSpPr>
          <p:spPr>
            <a:xfrm>
              <a:off x="2200528" y="57263"/>
              <a:ext cx="4018350" cy="165384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98511" tIns="41910" rIns="78232" bIns="41910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b="1" kern="1200" dirty="0"/>
                <a:t>Cutting-Edge: Scan Details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dirty="0"/>
                <a:t>OS: Linux Kernel 2.6</a:t>
              </a:r>
              <a:endParaRPr lang="en-US" sz="11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Folder: My Scans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Start: October 4 at 3:08 PM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End: October 4 at 3:32 PM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/>
                <a:t>Elapsed: 14 minutes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dirty="0"/>
                <a:t>KB: Download</a:t>
              </a:r>
              <a:endParaRPr lang="en-US" sz="1100" kern="1200" dirty="0"/>
            </a:p>
          </p:txBody>
        </p:sp>
      </p:grpSp>
      <p:sp>
        <p:nvSpPr>
          <p:cNvPr id="14" name="Oval 13"/>
          <p:cNvSpPr/>
          <p:nvPr/>
        </p:nvSpPr>
        <p:spPr>
          <a:xfrm>
            <a:off x="1143000" y="1845809"/>
            <a:ext cx="2616287" cy="2058157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Oval 14"/>
          <p:cNvSpPr/>
          <p:nvPr/>
        </p:nvSpPr>
        <p:spPr>
          <a:xfrm>
            <a:off x="1154614" y="4198134"/>
            <a:ext cx="2612634" cy="1958118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6991" y="6293053"/>
            <a:ext cx="2133600" cy="564947"/>
          </a:xfrm>
          <a:prstGeom prst="rect">
            <a:avLst/>
          </a:prstGeom>
        </p:spPr>
      </p:pic>
      <p:sp>
        <p:nvSpPr>
          <p:cNvPr id="13" name="Footer Placeholder 18"/>
          <p:cNvSpPr>
            <a:spLocks noGrp="1"/>
          </p:cNvSpPr>
          <p:nvPr>
            <p:ph type="ftr" sz="quarter" idx="12"/>
          </p:nvPr>
        </p:nvSpPr>
        <p:spPr>
          <a:xfrm>
            <a:off x="0" y="1761104"/>
            <a:ext cx="1713173" cy="287792"/>
          </a:xfrm>
        </p:spPr>
        <p:txBody>
          <a:bodyPr/>
          <a:lstStyle/>
          <a:p>
            <a:r>
              <a:rPr lang="en-US" sz="1400" b="1" dirty="0"/>
              <a:t>Guardian Square</a:t>
            </a:r>
          </a:p>
        </p:txBody>
      </p:sp>
      <p:sp>
        <p:nvSpPr>
          <p:cNvPr id="17" name="Footer Placeholder 18"/>
          <p:cNvSpPr txBox="1">
            <a:spLocks/>
          </p:cNvSpPr>
          <p:nvPr/>
        </p:nvSpPr>
        <p:spPr>
          <a:xfrm>
            <a:off x="-145650" y="4362118"/>
            <a:ext cx="1600200" cy="21708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Cutting-Edge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67200" y="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Mauchel Barthelemy – MIS 5211|Fall 2016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Scan “Pen” Test Analysis Report | Nessus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064323"/>
              </p:ext>
            </p:extLst>
          </p:nvPr>
        </p:nvGraphicFramePr>
        <p:xfrm>
          <a:off x="762000" y="1447800"/>
          <a:ext cx="7620000" cy="4565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9139"/>
            <a:ext cx="8229600" cy="1104106"/>
          </a:xfrm>
        </p:spPr>
        <p:txBody>
          <a:bodyPr/>
          <a:lstStyle/>
          <a:p>
            <a:r>
              <a:rPr lang="en-US" dirty="0"/>
              <a:t>It is highly recommended to: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6991" y="6293053"/>
            <a:ext cx="2133600" cy="5649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67200" y="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Mauchel Barthelemy – MIS 5211|Fall 2016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Scan “Pen” Test Analysis Report | Nessus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 proposal presentation" id="{9ACD374F-B900-43D0-A3C5-8346DAF53B94}" vid="{449E77D4-65AE-4B9C-A215-0C91AC8717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F76E17-4C45-4ED6-B926-849D8EB4B3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MIS 5211 Analysis Report 2 PP</Template>
  <TotalTime>0</TotalTime>
  <Words>298</Words>
  <Application>Microsoft Office PowerPoint</Application>
  <PresentationFormat>On-screen Show (4:3)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Verdana</vt:lpstr>
      <vt:lpstr>Wingdings 2</vt:lpstr>
      <vt:lpstr>Verve</vt:lpstr>
      <vt:lpstr>Guardian Square</vt:lpstr>
      <vt:lpstr>Cutting-Edge</vt:lpstr>
      <vt:lpstr>Vulnerabilities</vt:lpstr>
      <vt:lpstr>It is highly recommended 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2016-10-15T18:15:50Z</dcterms:created>
  <dcterms:modified xsi:type="dcterms:W3CDTF">2016-10-26T03:15:08Z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