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0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77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9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3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0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1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0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9E85-7560-4BDD-B7BE-62A7DFB2123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66750-3BBE-4255-B82F-374261169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5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63047" y="2918091"/>
            <a:ext cx="5511184" cy="3811893"/>
            <a:chOff x="839058" y="2826329"/>
            <a:chExt cx="4046042" cy="3430203"/>
          </a:xfrm>
        </p:grpSpPr>
        <p:sp>
          <p:nvSpPr>
            <p:cNvPr id="14" name="TextBox 13"/>
            <p:cNvSpPr txBox="1"/>
            <p:nvPr/>
          </p:nvSpPr>
          <p:spPr>
            <a:xfrm>
              <a:off x="1252900" y="3209544"/>
              <a:ext cx="3632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</a:rPr>
                <a:t>OS: </a:t>
              </a:r>
              <a:r>
                <a:rPr lang="en-US" sz="2400" dirty="0"/>
                <a:t>Mac OS X 10.10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</a:rPr>
                <a:t>Scan Type: </a:t>
              </a:r>
              <a:r>
                <a:rPr lang="en-US" sz="2400" dirty="0"/>
                <a:t>Basic Network Scan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</a:rPr>
                <a:t>Elapsed Time: </a:t>
              </a:r>
              <a:r>
                <a:rPr lang="en-US" sz="2400" dirty="0"/>
                <a:t>3 Minutes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</a:rPr>
                <a:t>Target IP: </a:t>
              </a:r>
              <a:r>
                <a:rPr lang="en-US" sz="2400" dirty="0"/>
                <a:t>192.168.XX.XX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19 total vulnerabilities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9058" y="2826329"/>
              <a:ext cx="35478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Target System: </a:t>
              </a:r>
              <a:r>
                <a:rPr lang="en-US" sz="2400" dirty="0"/>
                <a:t>MacBook Air Laptop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635326" y="1303373"/>
            <a:ext cx="3440876" cy="922559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640" y="312425"/>
            <a:ext cx="6677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Nessus Scan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5787" y="6211669"/>
            <a:ext cx="15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Marcus Wilson</a:t>
            </a:r>
          </a:p>
          <a:p>
            <a:r>
              <a:rPr lang="en-US" dirty="0"/>
              <a:t>MIS 5211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86" y="2599539"/>
            <a:ext cx="2541556" cy="31425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63047" y="1932592"/>
            <a:ext cx="5511184" cy="1333894"/>
            <a:chOff x="1048112" y="2100421"/>
            <a:chExt cx="4046042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1048112" y="2100421"/>
              <a:ext cx="3836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Source System: </a:t>
              </a:r>
              <a:r>
                <a:rPr lang="en-US" sz="2400" dirty="0"/>
                <a:t>Windows PC Desktop</a:t>
              </a:r>
            </a:p>
            <a:p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4362" y="2439589"/>
              <a:ext cx="3669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</a:rPr>
                <a:t>OS: </a:t>
              </a:r>
              <a:r>
                <a:rPr lang="en-US" sz="2400" dirty="0"/>
                <a:t>Windows 7 Service Pack 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16" y="1296554"/>
            <a:ext cx="3440876" cy="931395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589" y="612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5612" y="315727"/>
            <a:ext cx="451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Nessus Scan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5787" y="6211669"/>
            <a:ext cx="15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Marcus Wilson</a:t>
            </a:r>
          </a:p>
          <a:p>
            <a:r>
              <a:rPr lang="en-US" dirty="0"/>
              <a:t>MIS 5211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9228" y="1341498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Vulnerabilities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72128" y="1426027"/>
            <a:ext cx="6156960" cy="292608"/>
            <a:chOff x="1755648" y="1828800"/>
            <a:chExt cx="6156960" cy="292608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755648" y="1828800"/>
              <a:ext cx="1463040" cy="29260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3218688" y="1828800"/>
              <a:ext cx="4693920" cy="29260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26992" y="1062572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1568" y="1062572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02" y="2059493"/>
            <a:ext cx="2990850" cy="199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04" y="2591484"/>
            <a:ext cx="4095750" cy="3943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48112" y="2120087"/>
            <a:ext cx="186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Top Vulnerabilities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612" y="4563159"/>
            <a:ext cx="3876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! SMB Signing Disabled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Signing is not required on the remote SMB server. An unauthenticated, remote attacker can exploit this to conduct man-in-the-middle attacks against the SMB server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689" y="6012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5612" y="315727"/>
            <a:ext cx="528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Nessus Scan 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5787" y="6211669"/>
            <a:ext cx="15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Marcus Wilson</a:t>
            </a:r>
          </a:p>
          <a:p>
            <a:r>
              <a:rPr lang="en-US" dirty="0"/>
              <a:t>MIS 5211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5612" y="1304544"/>
            <a:ext cx="941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57608- SMB Signing Disabled (Medium)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Nessus recommended resolving this vulnerability by enforcing message signing in the host’s configuration.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 Result (</a:t>
            </a:r>
            <a:r>
              <a:rPr lang="en-US" dirty="0">
                <a:solidFill>
                  <a:srgbClr val="92D050"/>
                </a:solidFill>
              </a:rPr>
              <a:t>Success</a:t>
            </a:r>
            <a:r>
              <a:rPr lang="en-US" dirty="0"/>
              <a:t>)- I disabled file sharing on my MacBook Air. This fix also resolved a majority of the information-only alerts that I was receiving from the scan. The remaining results are non-threatening information only alerts.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5612" y="3181336"/>
            <a:ext cx="7156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Nessus Post-Fix Scan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063" y="4073244"/>
            <a:ext cx="2432250" cy="164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118" y="4073244"/>
            <a:ext cx="3484626" cy="2404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2550" y="4321631"/>
            <a:ext cx="3194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Resolved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Medium </a:t>
            </a:r>
            <a:r>
              <a:rPr lang="en-US" dirty="0"/>
              <a:t>- 1 of 1resolved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Info </a:t>
            </a:r>
            <a:r>
              <a:rPr lang="en-US" dirty="0"/>
              <a:t>- 11 of 18 resolved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405" y="6173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200</TotalTime>
  <Words>181</Words>
  <Application>Microsoft Office PowerPoint</Application>
  <PresentationFormat>Widescreen</PresentationFormat>
  <Paragraphs>32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</dc:creator>
  <cp:lastModifiedBy>Wilson, Marcus</cp:lastModifiedBy>
  <cp:revision>20</cp:revision>
  <dcterms:created xsi:type="dcterms:W3CDTF">2016-10-27T00:13:49Z</dcterms:created>
  <dcterms:modified xsi:type="dcterms:W3CDTF">2016-10-27T23:12:04Z</dcterms:modified>
</cp:coreProperties>
</file>