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847FA-AD08-4019-AEB4-D33EEF09930E}" type="datetimeFigureOut">
              <a:rPr lang="en-US" smtClean="0"/>
              <a:t>10/23/2016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696E56-A546-4EAE-B5B9-5BE4A7BDB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85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1D782-78C3-4B51-8343-BEB4B39B8750}" type="datetimeFigureOut">
              <a:rPr lang="en-US" smtClean="0"/>
              <a:t>10/23/2016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FDDEF-638D-47D8-9245-B3737C03D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72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FDDEF-638D-47D8-9245-B3737C03D6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92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AD10-4823-445A-BE5A-E06D6E9E9D22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Ahmed Alkaysi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4A4D-18AE-4ECC-BB03-FD05E730F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05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7B18-B549-47F9-B645-1D7F75CD50BC}" type="datetime1">
              <a:rPr lang="en-US" smtClean="0"/>
              <a:t>10/23/2016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Ahmed Alkaysi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4A4D-18AE-4ECC-BB03-FD05E730F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66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FC97-7030-43CF-8CF1-B77BAB342218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Ahmed Alkaysi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4A4D-18AE-4ECC-BB03-FD05E730F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22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956C8-0FCD-4BB9-9713-1949E5ABEAFC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Ahmed Alkaysi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4A4D-18AE-4ECC-BB03-FD05E730F59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318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8506-B596-4C45-B586-63CA2E08B8B3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Ahmed Alkaysi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4A4D-18AE-4ECC-BB03-FD05E730F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828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4408-6359-4367-AC4A-2045C4D351D6}" type="datetime1">
              <a:rPr lang="en-US" smtClean="0"/>
              <a:t>10/23/2016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Ahmed Alkaysi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4A4D-18AE-4ECC-BB03-FD05E730F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46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CBB1F-B5E7-4686-9FC9-DF31DDDB0EF8}" type="datetime1">
              <a:rPr lang="en-US" smtClean="0"/>
              <a:t>10/23/2016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Ahmed Alkaysi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4A4D-18AE-4ECC-BB03-FD05E730F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38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5A507-3157-47EB-BFB9-C2527D00991B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Ahmed Alkaysi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4A4D-18AE-4ECC-BB03-FD05E730F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4118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D3AE5-895E-44D5-BB13-144CF787A62C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Ahmed Alkaysi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4A4D-18AE-4ECC-BB03-FD05E730F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5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8B8F-3F97-415B-8C55-031E67958798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Ahmed Alkaysi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4A4D-18AE-4ECC-BB03-FD05E730F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93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9A29-CE7D-4437-A483-7DCA582F8DCE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Ahmed Alkaysi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4A4D-18AE-4ECC-BB03-FD05E730F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25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4F5C0-BDA6-4C06-BFB6-12AC00D87382}" type="datetime1">
              <a:rPr lang="en-US" smtClean="0"/>
              <a:t>10/23/2016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Ahmed Alkaysi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4A4D-18AE-4ECC-BB03-FD05E730F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6075-8149-4770-BAA2-933CD99D3FB8}" type="datetime1">
              <a:rPr lang="en-US" smtClean="0"/>
              <a:t>10/23/2016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Ahmed Alkaysi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4A4D-18AE-4ECC-BB03-FD05E730F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8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78C49-6B16-49DB-97C1-405C163AE28F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Ahmed Alkaysi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4A4D-18AE-4ECC-BB03-FD05E730F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9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DC711-D955-4396-9DB1-2A178764D6AB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Ahmed Alkaysi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4A4D-18AE-4ECC-BB03-FD05E730F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4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CD854-EDAD-4F80-9113-7975AB873E91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Ahmed Alkaysi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4A4D-18AE-4ECC-BB03-FD05E730F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601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2EC5-3EB1-4891-8365-B89CAE6577A2}" type="datetime1">
              <a:rPr lang="en-US" smtClean="0"/>
              <a:t>10/23/2016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Ahmed Alkaysi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4A4D-18AE-4ECC-BB03-FD05E730F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5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81C105C-E68B-46DD-9E5E-A63295651D25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Ahmed Alkaysi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E4A4D-18AE-4ECC-BB03-FD05E730F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1055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Nessus Vulnerability 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390444"/>
            <a:ext cx="8946541" cy="4195481"/>
          </a:xfrm>
        </p:spPr>
        <p:txBody>
          <a:bodyPr/>
          <a:lstStyle/>
          <a:p>
            <a:r>
              <a:rPr lang="en-US" sz="1800" dirty="0" smtClean="0"/>
              <a:t>Why a Samsung Smart TV</a:t>
            </a:r>
          </a:p>
          <a:p>
            <a:pPr lvl="1"/>
            <a:r>
              <a:rPr lang="en-US" sz="1600" dirty="0" smtClean="0"/>
              <a:t>Knew that there was an update available that was not installed</a:t>
            </a:r>
          </a:p>
          <a:p>
            <a:pPr lvl="1"/>
            <a:r>
              <a:rPr lang="en-US" sz="1600" dirty="0" smtClean="0"/>
              <a:t>Many Smart TVs are probably not updated</a:t>
            </a:r>
          </a:p>
          <a:p>
            <a:r>
              <a:rPr lang="en-US" sz="1800" dirty="0" smtClean="0"/>
              <a:t>Used Advanced Scan policy</a:t>
            </a:r>
          </a:p>
          <a:p>
            <a:r>
              <a:rPr lang="en-US" sz="1800" dirty="0" smtClean="0"/>
              <a:t>Uncovered 27 vulnerabilities</a:t>
            </a:r>
          </a:p>
          <a:p>
            <a:pPr lvl="1"/>
            <a:r>
              <a:rPr lang="en-US" sz="1600" dirty="0" smtClean="0"/>
              <a:t>1 High</a:t>
            </a:r>
          </a:p>
          <a:p>
            <a:pPr lvl="1"/>
            <a:r>
              <a:rPr lang="en-US" sz="1600" dirty="0" smtClean="0"/>
              <a:t>5 Medium</a:t>
            </a:r>
          </a:p>
          <a:p>
            <a:pPr lvl="1"/>
            <a:r>
              <a:rPr lang="en-US" sz="1600" dirty="0" smtClean="0"/>
              <a:t>2 Low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48" y="4843693"/>
            <a:ext cx="8078327" cy="8668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5112" y="1853248"/>
            <a:ext cx="1983632" cy="3423893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-404461" y="7570461"/>
            <a:ext cx="3859795" cy="304801"/>
          </a:xfrm>
        </p:spPr>
        <p:txBody>
          <a:bodyPr/>
          <a:lstStyle/>
          <a:p>
            <a:r>
              <a:rPr lang="en-US" dirty="0" smtClean="0"/>
              <a:t>Ahmed </a:t>
            </a:r>
            <a:r>
              <a:rPr lang="en-US" dirty="0" err="1" smtClean="0"/>
              <a:t>Alkaysi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76448" y="6188765"/>
            <a:ext cx="1837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Ahmed </a:t>
            </a:r>
            <a:r>
              <a:rPr lang="en-US" dirty="0" err="1" smtClean="0"/>
              <a:t>Alkaysi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76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399776"/>
            <a:ext cx="8946541" cy="4195481"/>
          </a:xfrm>
        </p:spPr>
        <p:txBody>
          <a:bodyPr/>
          <a:lstStyle/>
          <a:p>
            <a:r>
              <a:rPr lang="en-US" sz="1800" dirty="0" smtClean="0"/>
              <a:t>1 High vulnerability</a:t>
            </a:r>
          </a:p>
          <a:p>
            <a:pPr lvl="1"/>
            <a:r>
              <a:rPr lang="en-US" sz="1600" dirty="0" smtClean="0"/>
              <a:t>Cisco ASA software CLI invalid command Invocation</a:t>
            </a:r>
          </a:p>
          <a:p>
            <a:pPr lvl="1"/>
            <a:r>
              <a:rPr lang="en-US" sz="1600" dirty="0" smtClean="0"/>
              <a:t>Flaw in the CLI</a:t>
            </a:r>
          </a:p>
          <a:p>
            <a:pPr lvl="1"/>
            <a:r>
              <a:rPr lang="en-US" sz="1600" dirty="0" smtClean="0"/>
              <a:t>Attacker can exploit by causing denial-of-service or execute arbitrary code</a:t>
            </a:r>
          </a:p>
          <a:p>
            <a:pPr marL="400050"/>
            <a:r>
              <a:rPr lang="en-US" sz="1800" dirty="0" smtClean="0"/>
              <a:t>5 Medium and 2 Low</a:t>
            </a:r>
          </a:p>
          <a:p>
            <a:pPr marL="800100" lvl="1"/>
            <a:r>
              <a:rPr lang="en-US" sz="1600" dirty="0" smtClean="0"/>
              <a:t>SSL related</a:t>
            </a:r>
          </a:p>
          <a:p>
            <a:pPr marL="800100" lvl="1"/>
            <a:r>
              <a:rPr lang="en-US" sz="1600" dirty="0" smtClean="0"/>
              <a:t>Certificate can’t be trusted</a:t>
            </a:r>
          </a:p>
          <a:p>
            <a:pPr marL="800100" lvl="1"/>
            <a:r>
              <a:rPr lang="en-US" sz="1600" dirty="0" smtClean="0"/>
              <a:t>Certificate signed using weak hashing algorithm</a:t>
            </a:r>
          </a:p>
          <a:p>
            <a:pPr marL="800100" lvl="1"/>
            <a:r>
              <a:rPr lang="en-US" sz="1600" dirty="0" smtClean="0"/>
              <a:t>Weak cipher suites supported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595" y="2985506"/>
            <a:ext cx="5556291" cy="366877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76448" y="6188765"/>
            <a:ext cx="1837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Ahmed Alkaysi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0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707686"/>
            <a:ext cx="8946541" cy="4195481"/>
          </a:xfrm>
        </p:spPr>
        <p:txBody>
          <a:bodyPr/>
          <a:lstStyle/>
          <a:p>
            <a:r>
              <a:rPr lang="en-US" sz="1600" dirty="0" smtClean="0"/>
              <a:t>Update firmware</a:t>
            </a:r>
          </a:p>
          <a:p>
            <a:r>
              <a:rPr lang="en-US" sz="1600" dirty="0" smtClean="0"/>
              <a:t>Purchase or generate proper certificate for service</a:t>
            </a:r>
          </a:p>
          <a:p>
            <a:r>
              <a:rPr lang="en-US" sz="1600" dirty="0" smtClean="0"/>
              <a:t>Contact Certificate Authority to reissue certificate</a:t>
            </a:r>
          </a:p>
          <a:p>
            <a:r>
              <a:rPr lang="en-US" sz="1600" dirty="0" smtClean="0"/>
              <a:t>Reconfigure affected application to avoid using weak SSL cipher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41" y="3519636"/>
            <a:ext cx="5801535" cy="5715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41" y="4646254"/>
            <a:ext cx="3305636" cy="6096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407" y="4646254"/>
            <a:ext cx="3820058" cy="60015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76448" y="6188765"/>
            <a:ext cx="1837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Ahmed Alkaysi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6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3232</TotalTime>
  <Words>119</Words>
  <Application>Microsoft Office PowerPoint</Application>
  <PresentationFormat>Widescreen</PresentationFormat>
  <Paragraphs>29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Ion</vt:lpstr>
      <vt:lpstr>Nessus Vulnerability Scan</vt:lpstr>
      <vt:lpstr>Results</vt:lpstr>
      <vt:lpstr>Solutions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Nessus Velnerability Scan</dc:title>
  <dc:creator>Microsoft</dc:creator>
  <cp:lastModifiedBy>Microsoft</cp:lastModifiedBy>
  <cp:revision>14</cp:revision>
  <dcterms:created xsi:type="dcterms:W3CDTF">2016-10-23T19:49:43Z</dcterms:created>
  <dcterms:modified xsi:type="dcterms:W3CDTF">2016-10-26T01:42:21Z</dcterms:modified>
</cp:coreProperties>
</file>