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020" y="1311854"/>
            <a:ext cx="8825658" cy="2677648"/>
          </a:xfrm>
        </p:spPr>
        <p:txBody>
          <a:bodyPr/>
          <a:lstStyle/>
          <a:p>
            <a:pPr algn="ctr"/>
            <a:r>
              <a:rPr lang="en-US" sz="3600" dirty="0" smtClean="0"/>
              <a:t>Nessus Vulnerability Scan Report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									</a:t>
            </a:r>
            <a:r>
              <a:rPr lang="en-US" sz="1300" dirty="0" smtClean="0"/>
              <a:t>				BRENT Easley</a:t>
            </a:r>
          </a:p>
          <a:p>
            <a:r>
              <a:rPr lang="en-US" sz="1300" dirty="0"/>
              <a:t>	</a:t>
            </a:r>
            <a:r>
              <a:rPr lang="en-US" sz="1300" dirty="0" smtClean="0"/>
              <a:t>												intro to ethical hacking</a:t>
            </a:r>
          </a:p>
          <a:p>
            <a:r>
              <a:rPr lang="en-US" sz="1300" dirty="0"/>
              <a:t>	</a:t>
            </a:r>
            <a:r>
              <a:rPr lang="en-US" sz="1300" dirty="0" smtClean="0"/>
              <a:t>												ITACS 5211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4824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Perform Vulnerability Scans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Unnecessary open ports</a:t>
            </a:r>
          </a:p>
          <a:p>
            <a:r>
              <a:rPr lang="en-US" dirty="0" smtClean="0"/>
              <a:t>Rogue devices connected on your network</a:t>
            </a:r>
          </a:p>
          <a:p>
            <a:r>
              <a:rPr lang="en-US" dirty="0" smtClean="0"/>
              <a:t>Web services that contain known vulnerabilities </a:t>
            </a:r>
          </a:p>
          <a:p>
            <a:r>
              <a:rPr lang="en-US" dirty="0" smtClean="0"/>
              <a:t>Unsafe applications such as peer to peer applications</a:t>
            </a:r>
          </a:p>
          <a:p>
            <a:r>
              <a:rPr lang="en-US" dirty="0" smtClean="0"/>
              <a:t>Third party application with known vulnerabilities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434" y="939162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Scanned devices on my home network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cable modem/wireless router.</a:t>
            </a:r>
          </a:p>
          <a:p>
            <a:r>
              <a:rPr lang="en-US" dirty="0" smtClean="0"/>
              <a:t>work laptop with an installation of Windows 10.</a:t>
            </a:r>
          </a:p>
          <a:p>
            <a:r>
              <a:rPr lang="en-US" dirty="0" smtClean="0"/>
              <a:t>laptop that I borrowed for testing with an installation of Windows 10.</a:t>
            </a:r>
          </a:p>
          <a:p>
            <a:r>
              <a:rPr lang="en-US" dirty="0" smtClean="0"/>
              <a:t>Nessus scan performed over my home wireless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Vulnerabilities that were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b="1" dirty="0" smtClean="0"/>
              <a:t>My cable modem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600" b="1" dirty="0" smtClean="0"/>
              <a:t>My work laptop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600" b="1" dirty="0" smtClean="0"/>
              <a:t>The laptop I borrowed </a:t>
            </a:r>
            <a:r>
              <a:rPr lang="en-US" sz="1600" b="1" dirty="0" smtClean="0"/>
              <a:t>for testing </a:t>
            </a:r>
            <a:r>
              <a:rPr lang="en-US" sz="1600" b="1" dirty="0" smtClean="0"/>
              <a:t>did not report any vulnerabilities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972" y="2887608"/>
            <a:ext cx="7692511" cy="1178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33116" y="3881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972" y="4398312"/>
            <a:ext cx="7740514" cy="118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0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your network.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Patch management and antivirus protection</a:t>
            </a:r>
          </a:p>
          <a:p>
            <a:r>
              <a:rPr lang="en-US" dirty="0" smtClean="0"/>
              <a:t>Vulnerability scan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449</TotalTime>
  <Words>113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Nessus Vulnerability Scan Report </vt:lpstr>
      <vt:lpstr>Why Perform Vulnerability Scans ?</vt:lpstr>
      <vt:lpstr>Scanned devices on my home network </vt:lpstr>
      <vt:lpstr>Vulnerabilities that were found</vt:lpstr>
      <vt:lpstr>Protecting your network.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Nessus Vulnerability Scan and Report</dc:title>
  <dc:creator>Brent Easley</dc:creator>
  <cp:lastModifiedBy>Brent Easley</cp:lastModifiedBy>
  <cp:revision>18</cp:revision>
  <dcterms:created xsi:type="dcterms:W3CDTF">2016-10-26T16:19:24Z</dcterms:created>
  <dcterms:modified xsi:type="dcterms:W3CDTF">2016-10-27T04:41:36Z</dcterms:modified>
</cp:coreProperties>
</file>