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2942D1-9488-45B7-A9C6-FD059853E935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D0E613B-DA4A-40BF-A860-27025C0802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Nessus Vulnerability Scan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Nessus Scan – </a:t>
            </a:r>
            <a:r>
              <a:rPr lang="en-US" sz="1600" dirty="0" err="1" smtClean="0"/>
              <a:t>Vulnerabilty</a:t>
            </a:r>
            <a:r>
              <a:rPr lang="en-US" sz="1600" dirty="0" smtClean="0"/>
              <a:t> Research</a:t>
            </a:r>
          </a:p>
        </p:txBody>
      </p:sp>
    </p:spTree>
    <p:extLst>
      <p:ext uri="{BB962C8B-B14F-4D97-AF65-F5344CB8AC3E}">
        <p14:creationId xmlns:p14="http://schemas.microsoft.com/office/powerpoint/2010/main" val="53656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– Client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Host Details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IP: </a:t>
            </a:r>
            <a:r>
              <a:rPr lang="en-US" dirty="0" smtClean="0"/>
              <a:t>10.0.0.x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MAC: </a:t>
            </a:r>
            <a:r>
              <a:rPr lang="en-US" dirty="0" smtClean="0"/>
              <a:t>00:14:a5:xx:xx:xx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OS: Microsoft Windows XP Service Pack 2</a:t>
            </a:r>
            <a:br>
              <a:rPr lang="en-US" dirty="0"/>
            </a:br>
            <a:r>
              <a:rPr lang="en-US" dirty="0"/>
              <a:t>Microsoft Windows XP Service Pack 3</a:t>
            </a:r>
            <a:br>
              <a:rPr lang="en-US" dirty="0"/>
            </a:br>
            <a:r>
              <a:rPr lang="en-US" dirty="0"/>
              <a:t>Windows XP for Embedded Systems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– Target OS Windows 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Vulnerability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</a:t>
            </a:r>
            <a:r>
              <a:rPr lang="en-US" b="1" dirty="0"/>
              <a:t>Microsoft Windows SMB NULL Session </a:t>
            </a:r>
            <a:r>
              <a:rPr lang="en-US" b="1" dirty="0" smtClean="0"/>
              <a:t>		 Authentication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Description</a:t>
            </a:r>
          </a:p>
          <a:p>
            <a:r>
              <a:rPr lang="en-US" dirty="0"/>
              <a:t>The remote host is running Microsoft Windows. It is possible to log into it using a NULL session (i.e., with no login or password).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Depending on the configuration, it may be possible for an unauthenticated, remote attacker to leverage this issue to get information about the remote host.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Vulnerability Database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25155"/>
            <a:ext cx="8229600" cy="462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61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 Via – Sans </a:t>
            </a:r>
            <a:r>
              <a:rPr lang="en-US" smtClean="0"/>
              <a:t>Pen Testing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5155"/>
            <a:ext cx="8229600" cy="4626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370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</TotalTime>
  <Words>50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Nessus Vulnerability Scan</vt:lpstr>
      <vt:lpstr>Scan – Client Computer</vt:lpstr>
      <vt:lpstr>Scan – Target OS Windows XP</vt:lpstr>
      <vt:lpstr>National Vulnerability Database</vt:lpstr>
      <vt:lpstr>Exploit Via – Sans Pen Testing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Nessus Vulnerability Scan</dc:title>
  <dc:creator>SokSound</dc:creator>
  <cp:lastModifiedBy>SokSound</cp:lastModifiedBy>
  <cp:revision>4</cp:revision>
  <dcterms:created xsi:type="dcterms:W3CDTF">2016-10-22T05:36:43Z</dcterms:created>
  <dcterms:modified xsi:type="dcterms:W3CDTF">2016-10-22T06:40:44Z</dcterms:modified>
</cp:coreProperties>
</file>