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24472"/>
            <a:ext cx="9905999" cy="4626661"/>
          </a:xfrm>
        </p:spPr>
        <p:txBody>
          <a:bodyPr>
            <a:normAutofit/>
          </a:bodyPr>
          <a:lstStyle/>
          <a:p>
            <a:r>
              <a:rPr lang="en-US" dirty="0"/>
              <a:t>Philadelphia Based Mail Order Pharmacy and Pharmacy Benefits Manager</a:t>
            </a:r>
          </a:p>
          <a:p>
            <a:pPr lvl="1"/>
            <a:r>
              <a:rPr lang="en-US" dirty="0"/>
              <a:t>Mail order – Next day delivery of medication to patient homes on palliative care </a:t>
            </a:r>
          </a:p>
          <a:p>
            <a:pPr lvl="1"/>
            <a:r>
              <a:rPr lang="en-US" dirty="0"/>
              <a:t>Flexible pharmacy benefits manager with a flexible cost option</a:t>
            </a:r>
          </a:p>
          <a:p>
            <a:pPr lvl="1"/>
            <a:r>
              <a:rPr lang="en-US" dirty="0"/>
              <a:t>24/7 Pharmacist support model by specially trained pharmacists</a:t>
            </a:r>
          </a:p>
          <a:p>
            <a:pPr lvl="1"/>
            <a:r>
              <a:rPr lang="en-US" dirty="0"/>
              <a:t>Primarily focusing on Hospice care</a:t>
            </a:r>
          </a:p>
          <a:p>
            <a:pPr lvl="2"/>
            <a:r>
              <a:rPr lang="en-US" dirty="0"/>
              <a:t>Has over 500 customers servicing 85,000 patients</a:t>
            </a:r>
          </a:p>
          <a:p>
            <a:r>
              <a:rPr lang="en-US" dirty="0"/>
              <a:t>CEO and founder – Andy Horowitz </a:t>
            </a:r>
          </a:p>
          <a:p>
            <a:pPr lvl="1"/>
            <a:r>
              <a:rPr lang="en-US" dirty="0"/>
              <a:t>A Lawyer by education turned healthcare entrepreneur</a:t>
            </a:r>
          </a:p>
          <a:p>
            <a:pPr lvl="1"/>
            <a:r>
              <a:rPr lang="en-US" dirty="0"/>
              <a:t>Started several healthcare businesses and worked on acquiring and </a:t>
            </a:r>
            <a:r>
              <a:rPr lang="en-US" dirty="0" err="1"/>
              <a:t>combinging</a:t>
            </a:r>
            <a:r>
              <a:rPr lang="en-US" dirty="0"/>
              <a:t> them into what is now </a:t>
            </a:r>
            <a:r>
              <a:rPr lang="en-US" dirty="0" err="1"/>
              <a:t>Enclara</a:t>
            </a:r>
            <a:r>
              <a:rPr lang="en-US" dirty="0"/>
              <a:t> Pharmacia</a:t>
            </a:r>
          </a:p>
        </p:txBody>
      </p:sp>
      <p:pic>
        <p:nvPicPr>
          <p:cNvPr id="1026" name="Picture 2" descr="Image result for enclarapharmaci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85" y="210555"/>
            <a:ext cx="5734050" cy="8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7885" y="1301253"/>
            <a:ext cx="8797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Company overview:</a:t>
            </a:r>
          </a:p>
        </p:txBody>
      </p:sp>
    </p:spTree>
    <p:extLst>
      <p:ext uri="{BB962C8B-B14F-4D97-AF65-F5344CB8AC3E}">
        <p14:creationId xmlns:p14="http://schemas.microsoft.com/office/powerpoint/2010/main" val="421440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055775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The company website has extensive profiles of the leadership and board member teams which can be used for phishing and various social engineering attacks </a:t>
            </a:r>
          </a:p>
          <a:p>
            <a:r>
              <a:rPr lang="en-US" sz="7200" dirty="0"/>
              <a:t>Job postings suggest outdated software which could be no longer accurate but still a potential vector</a:t>
            </a:r>
          </a:p>
          <a:p>
            <a:r>
              <a:rPr lang="en-US" sz="7200" dirty="0"/>
              <a:t>Press releases highlight various relationships with customers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enclarapharmaci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85" y="210555"/>
            <a:ext cx="5734050" cy="8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1412" y="1788092"/>
            <a:ext cx="915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Soft Threats</a:t>
            </a:r>
            <a:r>
              <a:rPr lang="en-US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1413" y="3766657"/>
            <a:ext cx="9395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Hard Threats</a:t>
            </a:r>
            <a:r>
              <a:rPr lang="en-US" dirty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Outdated WHOIS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different types of login links for various customers from the main page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Exposes at least 4 different hosts for various attacks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enclarapharmaci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85" y="210555"/>
            <a:ext cx="5734050" cy="8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590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64</TotalTime>
  <Words>163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Arkadiy Kantor</dc:creator>
  <cp:lastModifiedBy>Arkadiy Kantor</cp:lastModifiedBy>
  <cp:revision>6</cp:revision>
  <dcterms:created xsi:type="dcterms:W3CDTF">2016-10-30T23:36:20Z</dcterms:created>
  <dcterms:modified xsi:type="dcterms:W3CDTF">2016-10-31T00:40:52Z</dcterms:modified>
</cp:coreProperties>
</file>