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67" r:id="rId5"/>
    <p:sldId id="272" r:id="rId6"/>
    <p:sldId id="269" r:id="rId7"/>
    <p:sldId id="268" r:id="rId8"/>
    <p:sldId id="270" r:id="rId9"/>
    <p:sldId id="271" r:id="rId10"/>
    <p:sldId id="276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5561F0-3FA0-4555-90AC-47982C90E381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BC1FDB-B002-4692-BB6F-501A94E247D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14600"/>
            <a:ext cx="7854696" cy="22098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NESSUS SCANNING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6705600" y="50292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By:</a:t>
            </a:r>
          </a:p>
          <a:p>
            <a:r>
              <a:rPr lang="en-US" dirty="0"/>
              <a:t>Vaibhav Shukla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44196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2667000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vi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httpd</a:t>
            </a:r>
            <a:r>
              <a:rPr lang="en-US" dirty="0"/>
              <a:t>/</a:t>
            </a:r>
            <a:r>
              <a:rPr lang="en-US" dirty="0" err="1"/>
              <a:t>conf</a:t>
            </a:r>
            <a:r>
              <a:rPr lang="en-US" dirty="0"/>
              <a:t>/</a:t>
            </a:r>
            <a:r>
              <a:rPr lang="en-US" dirty="0" err="1"/>
              <a:t>httpd.conf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Add the </a:t>
            </a:r>
            <a:r>
              <a:rPr lang="en-US" b="1" dirty="0" err="1"/>
              <a:t>TraceEnable</a:t>
            </a:r>
            <a:r>
              <a:rPr lang="en-US" dirty="0"/>
              <a:t> directive into your </a:t>
            </a:r>
            <a:r>
              <a:rPr lang="en-US" dirty="0" err="1"/>
              <a:t>httpd.conf</a:t>
            </a:r>
            <a:r>
              <a:rPr lang="en-US" dirty="0"/>
              <a:t> and set the value to </a:t>
            </a:r>
            <a:r>
              <a:rPr lang="en-US" b="1" dirty="0"/>
              <a:t>Off</a:t>
            </a:r>
            <a:r>
              <a:rPr lang="en-US" dirty="0"/>
              <a:t>.</a:t>
            </a:r>
          </a:p>
          <a:p>
            <a:r>
              <a:rPr lang="en-US" dirty="0"/>
              <a:t>  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914400"/>
            <a:ext cx="8229600" cy="76200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Mitigating the vulnerability</a:t>
            </a:r>
          </a:p>
        </p:txBody>
      </p:sp>
    </p:spTree>
    <p:extLst>
      <p:ext uri="{BB962C8B-B14F-4D97-AF65-F5344CB8AC3E}">
        <p14:creationId xmlns:p14="http://schemas.microsoft.com/office/powerpoint/2010/main" val="315161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Scan Target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389120"/>
          </a:xfrm>
        </p:spPr>
        <p:txBody>
          <a:bodyPr>
            <a:normAutofit/>
          </a:bodyPr>
          <a:lstStyle/>
          <a:p>
            <a:r>
              <a:rPr lang="en-US" sz="3200" dirty="0"/>
              <a:t>Personal laptop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IP Address-192.168.1xx.1xx</a:t>
            </a:r>
          </a:p>
          <a:p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733490"/>
            <a:ext cx="141327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Target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80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Basic Network scan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4909" y="5382491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0 Critical vulnerability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4 Medium vulnerability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0 Low vulnerability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30 Info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0147"/>
            <a:ext cx="9144000" cy="233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540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Vulnerability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2209800"/>
            <a:ext cx="8229600" cy="1219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4036" y="43434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server's X.509 certificate does not have a signature from a known public certificate authority.</a:t>
            </a:r>
          </a:p>
        </p:txBody>
      </p:sp>
    </p:spTree>
    <p:extLst>
      <p:ext uri="{BB962C8B-B14F-4D97-AF65-F5344CB8AC3E}">
        <p14:creationId xmlns:p14="http://schemas.microsoft.com/office/powerpoint/2010/main" val="244352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Scan Target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3764"/>
            <a:ext cx="8229600" cy="4389120"/>
          </a:xfrm>
        </p:spPr>
        <p:txBody>
          <a:bodyPr>
            <a:normAutofit/>
          </a:bodyPr>
          <a:lstStyle/>
          <a:p>
            <a:r>
              <a:rPr lang="en-US" sz="3200" dirty="0"/>
              <a:t>Fedora installed in a VM Ware Workstation for Testing Purpose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IP Address-192.168.152.1xx</a:t>
            </a:r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4873" y="1676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Target 1</a:t>
            </a:r>
          </a:p>
        </p:txBody>
      </p:sp>
    </p:spTree>
    <p:extLst>
      <p:ext uri="{BB962C8B-B14F-4D97-AF65-F5344CB8AC3E}">
        <p14:creationId xmlns:p14="http://schemas.microsoft.com/office/powerpoint/2010/main" val="984653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Basic Network scan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33600"/>
            <a:ext cx="9144000" cy="2819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4909" y="5382491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1 Critical vulnerability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2 Medium vulnerability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1 Low vulnerability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27 Info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Critical Vulnerability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981200"/>
            <a:ext cx="8534400" cy="460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77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Critical Vulnerability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709" y="2362200"/>
            <a:ext cx="9144000" cy="43786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19812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Fedora 21  EOL is 1st Dec 2015</a:t>
            </a:r>
          </a:p>
        </p:txBody>
      </p:sp>
    </p:spTree>
    <p:extLst>
      <p:ext uri="{BB962C8B-B14F-4D97-AF65-F5344CB8AC3E}">
        <p14:creationId xmlns:p14="http://schemas.microsoft.com/office/powerpoint/2010/main" val="2860511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Medium Vulnerability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pPr marL="978408" lvl="3" indent="0">
              <a:buNone/>
            </a:pPr>
            <a:endParaRPr lang="en-US" sz="2600" dirty="0"/>
          </a:p>
          <a:p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95600"/>
            <a:ext cx="9067800" cy="30907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" y="22860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FTP Port is enabled </a:t>
            </a:r>
          </a:p>
        </p:txBody>
      </p:sp>
    </p:spTree>
    <p:extLst>
      <p:ext uri="{BB962C8B-B14F-4D97-AF65-F5344CB8AC3E}">
        <p14:creationId xmlns:p14="http://schemas.microsoft.com/office/powerpoint/2010/main" val="371405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Checked for  FTP and HTTP Service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7709" y="2362200"/>
            <a:ext cx="9150928" cy="26405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709" y="5002776"/>
            <a:ext cx="9144000" cy="74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740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Medium Vulnerability 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378765"/>
            <a:ext cx="8839200" cy="210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83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/>
              <a:t>Why HTTP Trace should be 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7" y="220980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HTTP TRACE method asks a web server to echo the contents of the request back to the client for debugging purposes.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These HTTP Trace  methods can be used for nefarious purposes like  (XST), a form of cross site scripting using the server's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 In the presence of other cross-domain vulnerabilities in web browsers, sensitive header information could be read from any domains that support the HTTP TRACE method.</a:t>
            </a:r>
          </a:p>
        </p:txBody>
      </p:sp>
    </p:spTree>
    <p:extLst>
      <p:ext uri="{BB962C8B-B14F-4D97-AF65-F5344CB8AC3E}">
        <p14:creationId xmlns:p14="http://schemas.microsoft.com/office/powerpoint/2010/main" val="2775646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1191</TotalTime>
  <Words>175</Words>
  <Application>Microsoft Office PowerPoint</Application>
  <PresentationFormat>On-screen Show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Constantia</vt:lpstr>
      <vt:lpstr>Wingdings 2</vt:lpstr>
      <vt:lpstr>Flow</vt:lpstr>
      <vt:lpstr>PowerPoint Presentation</vt:lpstr>
      <vt:lpstr>Scan Target</vt:lpstr>
      <vt:lpstr>Basic Network scan</vt:lpstr>
      <vt:lpstr>Critical Vulnerability</vt:lpstr>
      <vt:lpstr>Critical Vulnerability</vt:lpstr>
      <vt:lpstr>Medium Vulnerability 1</vt:lpstr>
      <vt:lpstr>Checked for  FTP and HTTP Service</vt:lpstr>
      <vt:lpstr>Medium Vulnerability 2</vt:lpstr>
      <vt:lpstr>Why HTTP Trace should be Off</vt:lpstr>
      <vt:lpstr>PowerPoint Presentation</vt:lpstr>
      <vt:lpstr>Scan Target</vt:lpstr>
      <vt:lpstr>Basic Network scan</vt:lpstr>
      <vt:lpstr>Medium Vulnerability</vt:lpstr>
    </vt:vector>
  </TitlesOfParts>
  <Company>GlobeOp Financial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falabede</dc:creator>
  <cp:lastModifiedBy>Vaibhav</cp:lastModifiedBy>
  <cp:revision>51</cp:revision>
  <dcterms:created xsi:type="dcterms:W3CDTF">2016-10-11T16:36:12Z</dcterms:created>
  <dcterms:modified xsi:type="dcterms:W3CDTF">2016-10-26T06:01:13Z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1725295809</vt:i4>
  </property>
  <property fmtid="{D5CDD505-2E9C-101B-9397-08002B2CF9AE}" pid="3" name="_NewReviewCycle">
    <vt:lpwstr/>
  </property>
  <property fmtid="{D5CDD505-2E9C-101B-9397-08002B2CF9AE}" pid="4" name="_EmailSubject">
    <vt:lpwstr>Group Policy Project</vt:lpwstr>
  </property>
  <property fmtid="{D5CDD505-2E9C-101B-9397-08002B2CF9AE}" pid="5" name="_AuthorEmail">
    <vt:lpwstr>falabede@sscinc.com</vt:lpwstr>
  </property>
  <property fmtid="{D5CDD505-2E9C-101B-9397-08002B2CF9AE}" pid="6" name="_AuthorEmailDisplayName">
    <vt:lpwstr>Folake (Stella) Alabede</vt:lpwstr>
  </property>
</Properties>
</file>